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000" cy="104040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360" cy="63720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360" y="201240"/>
            <a:ext cx="9162000" cy="64800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600" cy="52920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62000" cy="104040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381560" y="-7200"/>
            <a:ext cx="4761360" cy="63720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21435600">
            <a:off x="-18360" y="201240"/>
            <a:ext cx="9162000" cy="64800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 rot="21435600">
            <a:off x="-14040" y="275040"/>
            <a:ext cx="9174600" cy="52920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200"/>
            <a:ext cx="9162000" cy="104040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4381560" y="-7200"/>
            <a:ext cx="4761360" cy="63720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 rot="21435600">
            <a:off x="-18360" y="201240"/>
            <a:ext cx="9162000" cy="64800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 rot="21435600">
            <a:off x="-14040" y="275040"/>
            <a:ext cx="9174600" cy="52920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332640"/>
            <a:ext cx="843012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/>
          <a:p>
            <a:pPr algn="ctr">
              <a:lnSpc>
                <a:spcPct val="100000"/>
              </a:lnSpc>
            </a:pPr>
            <a:r>
              <a:rPr b="1" lang="pl-PL" sz="4000" spc="-1" strike="noStrike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Konferencje audio-video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71640" y="4077000"/>
            <a:ext cx="742140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420000" y="2637000"/>
            <a:ext cx="27352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Maciej Częstochowski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Radosław Kapłon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Dawid Wiśniewski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Mikołaj Żołędziowski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204000" y="5877360"/>
            <a:ext cx="2663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23.03.2016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 wystąpienia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360">
              <a:lnSpc>
                <a:spcPct val="100000"/>
              </a:lnSpc>
              <a:buClr>
                <a:srgbClr val="0bd0d9"/>
              </a:buClr>
              <a:buSzPct val="95000"/>
              <a:buFont typeface="Calibri"/>
              <a:buAutoNum type="arabicPeriod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Dlaczego wybraliśmy ten temat?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0bd0d9"/>
              </a:buClr>
              <a:buSzPct val="95000"/>
              <a:buFont typeface="Calibri"/>
              <a:buAutoNum type="arabicPeriod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Ogólna charakterystyka systemu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0bd0d9"/>
              </a:buClr>
              <a:buSzPct val="95000"/>
              <a:buFont typeface="Calibri"/>
              <a:buAutoNum type="arabicPeriod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Funkcjonalności systemu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360">
              <a:lnSpc>
                <a:spcPct val="100000"/>
              </a:lnSpc>
              <a:buClr>
                <a:srgbClr val="0bd0d9"/>
              </a:buClr>
              <a:buSzPct val="95000"/>
              <a:buFont typeface="Calibri"/>
              <a:buAutoNum type="arabicPeriod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Przewidywane technologie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0900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Dlaczego wybraliśmy ten temat?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Wykorzystanie nowych technologii.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Interesujące zagadnienie.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Oprogramowanie wieloplatformowe, niewymagające instalacji.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0180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Ogólna charakterystyka systemu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Wieloosobowe konferencje.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Wieloplatformowość (aplikacja webowa).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Prosta obsługa nie wymagająca dodatkowych wtyczek.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Funkcjonalności systemu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Użytkownik wchodząc na stronę tworzy pokój, a system generuje link przy pomocy którego można zapraszać innych do rozmowy.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Możliwość tworzenia wideokonferencji oraz rozmowy w formie czatu.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Technologie które planujemy użyć w tym systemie: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HTML5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JavaScript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WebRTC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XSockets.NET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VCS: Git (Bitbucket)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7041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XSockets.NET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935360"/>
            <a:ext cx="822852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API dostępne na wiele platform (.NET, Arduino, NodeJS i inne)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Wymiana informacji w czasie rzeczywistym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Łatwa wymiana wiadomości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DejaVu Sans"/>
              </a:rPr>
              <a:t>Wspomaga połączenie dowolnych urządzeń wykorzystujących TCP/IP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704160"/>
            <a:ext cx="8228520" cy="52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Dziękujemy za uwagę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Application>LibreOffice/5.1.0.3$Windows_x86 LibreOffice_project/5e3e00a007d9b3b6efb6797a8b8e57b51ab1f737</Application>
  <Words>82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2016-03-16T20:15:21Z</dcterms:created>
  <dc:creator>administrator</dc:creator>
  <dc:description/>
  <dc:language>pl-PL</dc:language>
  <cp:lastModifiedBy/>
  <dcterms:modified xsi:type="dcterms:W3CDTF">2016-03-23T14:31:28Z</dcterms:modified>
  <cp:revision>35</cp:revision>
  <dc:subject/>
  <dc:title>Zarządzanie mieszkaniem studenckim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