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67" r:id="rId5"/>
    <p:sldId id="271" r:id="rId6"/>
    <p:sldId id="269" r:id="rId7"/>
    <p:sldId id="263" r:id="rId8"/>
    <p:sldId id="261" r:id="rId9"/>
    <p:sldId id="264" r:id="rId10"/>
    <p:sldId id="265" r:id="rId11"/>
    <p:sldId id="266" r:id="rId12"/>
    <p:sldId id="262" r:id="rId13"/>
    <p:sldId id="260" r:id="rId14"/>
    <p:sldId id="259" r:id="rId15"/>
    <p:sldId id="268" r:id="rId16"/>
    <p:sldId id="270" r:id="rId1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459DDD-E807-4E96-B0EC-3771734C18EC}">
          <p14:sldIdLst>
            <p14:sldId id="256"/>
            <p14:sldId id="257"/>
            <p14:sldId id="258"/>
          </p14:sldIdLst>
        </p14:section>
        <p14:section name="Hlavní obsah" id="{0A631CA6-1E08-48D4-A734-6BA19FFFA12D}">
          <p14:sldIdLst>
            <p14:sldId id="267"/>
            <p14:sldId id="271"/>
            <p14:sldId id="269"/>
            <p14:sldId id="263"/>
            <p14:sldId id="261"/>
            <p14:sldId id="264"/>
            <p14:sldId id="265"/>
            <p14:sldId id="266"/>
            <p14:sldId id="262"/>
          </p14:sldIdLst>
        </p14:section>
        <p14:section name="řešení problematiky" id="{A8C48F34-BFA7-481B-A1AD-BAFDC81CCCFA}">
          <p14:sldIdLst>
            <p14:sldId id="260"/>
          </p14:sldIdLst>
        </p14:section>
        <p14:section name="konec" id="{26E055E0-0D4B-4538-9968-A534070A8B86}">
          <p14:sldIdLst>
            <p14:sldId id="259"/>
            <p14:sldId id="268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65"/>
    <a:srgbClr val="0048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541" autoAdjust="0"/>
  </p:normalViewPr>
  <p:slideViewPr>
    <p:cSldViewPr snapToGrid="0">
      <p:cViewPr>
        <p:scale>
          <a:sx n="75" d="100"/>
          <a:sy n="75" d="100"/>
        </p:scale>
        <p:origin x="965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13" Type="http://schemas.openxmlformats.org/officeDocument/2006/relationships/slide" Target="slides/slide13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12" Type="http://schemas.openxmlformats.org/officeDocument/2006/relationships/slide" Target="slides/slide12.xml"/><Relationship Id="rId2" Type="http://schemas.openxmlformats.org/officeDocument/2006/relationships/slide" Target="slides/slide2.xml"/><Relationship Id="rId16" Type="http://schemas.openxmlformats.org/officeDocument/2006/relationships/slide" Target="slides/slide16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11" Type="http://schemas.openxmlformats.org/officeDocument/2006/relationships/slide" Target="slides/slide11.xml"/><Relationship Id="rId5" Type="http://schemas.openxmlformats.org/officeDocument/2006/relationships/slide" Target="slides/slide5.xml"/><Relationship Id="rId15" Type="http://schemas.openxmlformats.org/officeDocument/2006/relationships/slide" Target="slides/slide1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Relationship Id="rId14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B51B3B9-7AE4-34A7-09F7-3C0725514C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8FEA19-9841-16FF-A581-79A3029800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7FC1B4-6D32-4781-B03A-FB4E3569F4DE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08833-9176-7189-4036-C7378926E07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D899A-CD4D-CBA0-8FF6-E37306E152E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31624-2336-4FF1-808F-1F305898E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797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CF021-7C35-4552-A8C8-B7A965249E7B}" type="datetimeFigureOut">
              <a:rPr lang="en-US" smtClean="0"/>
              <a:t>04-May-22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A213D-1B04-4948-88BD-EC962B92F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567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splitIndex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substring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dec2bin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dec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dec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splitIndex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converter64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rixis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`0123456789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ABCDEFGHIJKLMNOPQRSTUVWXYZ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abcdefghijklmnopqrstuvwxyz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      +/`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rixis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b2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)];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decode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b64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{},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pixelsTo64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base64s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base64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[...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arr2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partsChar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partsChar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toConvert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partsChar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b2s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[...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dec2bin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toConvert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]), ...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dec2bin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toConvert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])];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b2sToConvert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b2s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b2s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b2s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b2s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]];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b2sToConvert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base64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converter64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base64s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base64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base64s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[[]]</a:t>
            </a:r>
          </a:p>
          <a:p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floor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random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256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1AFEF"/>
                </a:solidFill>
                <a:effectLst/>
                <a:latin typeface="Consolas" panose="020B0609020204030204" pitchFamily="49" charset="0"/>
              </a:rPr>
              <a:t>pixelsTo64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FA213D-1B04-4948-88BD-EC962B92F38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901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BE00E4-49A2-4770-9C37-617F7D268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9E488C7-0F28-4A1E-83DE-67B7F6178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E37CBC3-D9A1-41FE-B1C6-070F0D9C7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74F6F-92F1-47B5-A707-7F44CEC42013}" type="datetime1">
              <a:rPr lang="cs-CZ" smtClean="0"/>
              <a:t>04.05.2022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FB25B5B-F6CA-4C68-B90B-A8203834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94FD56D-1F00-467B-A783-C30865B30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9143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930139-4049-4AA2-9290-0EF9D1699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1361BC8-A234-4CE8-9198-3B44DE175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322B921-6EBC-494E-9DC6-F902C245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E816C-184C-405D-96CB-08C3A64CA7BD}" type="datetime1">
              <a:rPr lang="cs-CZ" smtClean="0"/>
              <a:t>04.05.2022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2EB79D8-1236-4453-A1CD-EF4833BD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0280A26-5348-4294-A4BD-3E5342DC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3561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B4EFAA94-993E-4803-A6C2-B4A37EF78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FB41FD45-25FF-47C7-8BB1-A794DBEF9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86576EA-F6DC-4360-964E-3D21802C2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274AA-CCA3-4005-83E6-8F833F0142C2}" type="datetime1">
              <a:rPr lang="cs-CZ" smtClean="0"/>
              <a:t>04.05.2022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1A13CDE-85EF-4A36-8A41-11D5555B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0867C71-5B5E-4E2B-852B-9158E87B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3274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4882CD-4F58-40E0-85C1-C7D919D94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3AB4B3-7A5B-44E4-B3E3-F8B3EBC8D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34E0EFB-6939-4E47-A46A-47835DC9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1EFC-A5C6-45D8-92C5-17BE886C2B9A}" type="datetime1">
              <a:rPr lang="cs-CZ" smtClean="0"/>
              <a:t>04.05.2022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63DF2CE-3D1C-4027-B6C3-2C5CAC355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D557CA3-5123-4ACF-82EA-9997C391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7953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9885F2-B0DC-40F3-BA2D-B44992A8B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1F3058E-BB47-4B06-94A7-DE9721550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AA33715-0587-48AB-AC4E-919DBD2DB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668C-6D36-4058-9E43-903523FBC7D2}" type="datetime1">
              <a:rPr lang="cs-CZ" smtClean="0"/>
              <a:t>04.05.2022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F22ACE-7F72-42F0-BC28-9C187333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864CA9F-15F2-42CC-AD10-8B4995A3C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97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B55CFE-2EBA-4D56-92A4-C5285ECBD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D1AA8A-AC5A-48F4-9555-15C965BAC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30C3DF3-45C9-403F-9788-1B4684501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EE5CDBE-2D50-4C67-A430-24B15DA1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88F5-EC8C-496D-9482-B7239F93AF99}" type="datetime1">
              <a:rPr lang="cs-CZ" smtClean="0"/>
              <a:t>04.05.2022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9B927CC-2E26-4F78-B1B7-B58FF30F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589E2BE-8B5D-4AA3-8334-1B2719205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4678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F5B8CAD-11BE-4E2E-AAA7-1384587C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F20126D-3BF7-419A-9458-9275F9EE1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877438D-5108-4F92-AF40-4CF011CC5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D5307290-F242-4955-9546-251286BF8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205D2683-B49C-4FD2-A1A3-A530A835F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9CBBCB1C-A76B-46C3-883F-236C06442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CD545-F80A-4210-820A-527EF962FEC9}" type="datetime1">
              <a:rPr lang="cs-CZ" smtClean="0"/>
              <a:t>04.05.2022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0224CAC0-84E3-4429-92C1-7628C437F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7E4E9AB5-C06E-401C-8A0A-2912D4BC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8759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A2B4F1-CE05-42BA-AD13-05F0169CE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41CBC4D3-255C-4FA3-BCC3-FAD81A363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74C4E-BABC-476E-853F-B643E82A0C53}" type="datetime1">
              <a:rPr lang="cs-CZ" smtClean="0"/>
              <a:t>04.05.2022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328C23FE-A1D9-43F5-8C03-53465CC39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E24444C-EB35-41C1-A46D-609922131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6864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77E67B2-9E8F-4BD8-AFFC-88FFD2B0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08495-8350-4FCD-BFE0-CCD6916A71F9}" type="datetime1">
              <a:rPr lang="cs-CZ" smtClean="0"/>
              <a:t>04.05.2022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BFDDF5B8-AA9E-4DBE-8998-FB684C7C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E4D7B260-AE3E-4209-8CEA-FC5AF124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360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BF0D7D-F68C-43D5-8413-E0395F128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8CCCDED-17BC-4BDD-9E8B-B7A8E1BEF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C6C8950-1F41-4AFE-911C-4182F4B72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4500C93-C60D-4A79-857A-6EA05DF8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6ADE34-C54D-4F29-9476-5A3920CB54A0}" type="datetime1">
              <a:rPr lang="cs-CZ" smtClean="0"/>
              <a:t>04.05.2022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E2AB97-5284-4A06-B946-17ACE1B3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82365357-C164-4700-8EF7-53AF2487F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61441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91A5CF-06F4-4238-AD24-8C94BB36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3B91D80-81DC-4CE3-8547-B5740870A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F7C8A43-BCB5-448C-9040-81C8EA883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A74402D-959F-4906-9141-ED0F17DC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ABDDF-1F8C-4BDF-A7FB-D946AA5F22DD}" type="datetime1">
              <a:rPr lang="cs-CZ" smtClean="0"/>
              <a:t>04.05.2022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161E5644-2C71-4840-A358-DD14D613E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80F19BA-98FD-4D70-B370-BA51319A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3519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9AAA02F5-0B45-4320-88EE-81C52F6EB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AF5A505-5C22-4D07-908E-10599A3AE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0AEB860-9575-46B6-A3A8-62C982FD59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28BEA-E717-4A26-8D61-6D0728C58461}" type="datetime1">
              <a:rPr lang="cs-CZ" smtClean="0"/>
              <a:t>04.05.2022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B6D622D-AB7B-4076-B81B-847A84F125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3C01620-583D-4815-82FF-302CB5AE7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64C03-8FF3-4348-B2C8-92E610014CB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2541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gar.io#/media/File:Agar.io_appstore_logo.p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ctjs.org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slide" Target="slide7.xml"/><Relationship Id="rId18" Type="http://schemas.openxmlformats.org/officeDocument/2006/relationships/image" Target="../media/image12.png"/><Relationship Id="rId3" Type="http://schemas.openxmlformats.org/officeDocument/2006/relationships/slide" Target="slide2.xml"/><Relationship Id="rId21" Type="http://schemas.openxmlformats.org/officeDocument/2006/relationships/slide" Target="slide12.xml"/><Relationship Id="rId7" Type="http://schemas.openxmlformats.org/officeDocument/2006/relationships/slide" Target="slide5.xml"/><Relationship Id="rId12" Type="http://schemas.openxmlformats.org/officeDocument/2006/relationships/image" Target="../media/image9.png"/><Relationship Id="rId17" Type="http://schemas.openxmlformats.org/officeDocument/2006/relationships/slide" Target="slide9.xml"/><Relationship Id="rId2" Type="http://schemas.openxmlformats.org/officeDocument/2006/relationships/image" Target="../media/image4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11.xml"/><Relationship Id="rId5" Type="http://schemas.openxmlformats.org/officeDocument/2006/relationships/slide" Target="slide4.xml"/><Relationship Id="rId15" Type="http://schemas.openxmlformats.org/officeDocument/2006/relationships/slide" Target="slide8.xml"/><Relationship Id="rId23" Type="http://schemas.openxmlformats.org/officeDocument/2006/relationships/slide" Target="slide13.xml"/><Relationship Id="rId10" Type="http://schemas.openxmlformats.org/officeDocument/2006/relationships/image" Target="../media/image8.png"/><Relationship Id="rId19" Type="http://schemas.openxmlformats.org/officeDocument/2006/relationships/slide" Target="slide10.xml"/><Relationship Id="rId4" Type="http://schemas.openxmlformats.org/officeDocument/2006/relationships/image" Target="../media/image5.png"/><Relationship Id="rId9" Type="http://schemas.openxmlformats.org/officeDocument/2006/relationships/slide" Target="slide6.xml"/><Relationship Id="rId14" Type="http://schemas.openxmlformats.org/officeDocument/2006/relationships/image" Target="../media/image10.png"/><Relationship Id="rId2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E0D0CC-D5DE-4A6D-815D-48CDD6032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Grandview" panose="020B0502040204020203" pitchFamily="34" charset="0"/>
              </a:rPr>
              <a:t>Ro</a:t>
            </a:r>
            <a:r>
              <a:rPr lang="cs-CZ" dirty="0" err="1">
                <a:latin typeface="Grandview" panose="020B0502040204020203" pitchFamily="34" charset="0"/>
              </a:rPr>
              <a:t>čníková</a:t>
            </a:r>
            <a:r>
              <a:rPr lang="cs-CZ" dirty="0">
                <a:latin typeface="Grandview" panose="020B0502040204020203" pitchFamily="34" charset="0"/>
              </a:rPr>
              <a:t> práce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ED49109-1F31-4FCD-8E2A-6276C3DB1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>
                <a:latin typeface="Grandview" panose="020B0502040204020203" pitchFamily="34" charset="0"/>
              </a:rPr>
              <a:t>Radek Pelikán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418E364-D3E6-1154-0973-091558A1806F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803DE7A-84D2-0F4F-D3B3-6A2405B6E077}"/>
                </a:ext>
              </a:extLst>
            </p:cNvPr>
            <p:cNvGrpSpPr/>
            <p:nvPr/>
          </p:nvGrpSpPr>
          <p:grpSpPr>
            <a:xfrm rot="10800000">
              <a:off x="10200640" y="4866640"/>
              <a:ext cx="1991360" cy="1991360"/>
              <a:chOff x="0" y="0"/>
              <a:chExt cx="1991360" cy="1991360"/>
            </a:xfrm>
          </p:grpSpPr>
          <p:sp>
            <p:nvSpPr>
              <p:cNvPr id="37" name="Right Triangle 36">
                <a:extLst>
                  <a:ext uri="{FF2B5EF4-FFF2-40B4-BE49-F238E27FC236}">
                    <a16:creationId xmlns:a16="http://schemas.microsoft.com/office/drawing/2014/main" id="{5F2271BA-9280-003B-6652-20DD6948C332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ight Triangle 37">
                <a:extLst>
                  <a:ext uri="{FF2B5EF4-FFF2-40B4-BE49-F238E27FC236}">
                    <a16:creationId xmlns:a16="http://schemas.microsoft.com/office/drawing/2014/main" id="{BFA0B584-E9B7-2403-F115-E58130A7DAA3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F5FA8C7-CB8E-EE4B-2E02-70B77AE483ED}"/>
                </a:ext>
              </a:extLst>
            </p:cNvPr>
            <p:cNvGrpSpPr/>
            <p:nvPr/>
          </p:nvGrpSpPr>
          <p:grpSpPr>
            <a:xfrm>
              <a:off x="0" y="0"/>
              <a:ext cx="1991360" cy="1991360"/>
              <a:chOff x="0" y="0"/>
              <a:chExt cx="1991360" cy="1991360"/>
            </a:xfrm>
          </p:grpSpPr>
          <p:sp>
            <p:nvSpPr>
              <p:cNvPr id="25" name="Right Triangle 24">
                <a:extLst>
                  <a:ext uri="{FF2B5EF4-FFF2-40B4-BE49-F238E27FC236}">
                    <a16:creationId xmlns:a16="http://schemas.microsoft.com/office/drawing/2014/main" id="{1AF86CA5-2F0C-42EF-F373-6ECC72D8FEED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ight Triangle 13">
                <a:extLst>
                  <a:ext uri="{FF2B5EF4-FFF2-40B4-BE49-F238E27FC236}">
                    <a16:creationId xmlns:a16="http://schemas.microsoft.com/office/drawing/2014/main" id="{95953963-443E-D496-F2FD-633C8C6BB903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C7A141E-6082-F761-009B-0E07E362318B}"/>
                </a:ext>
              </a:extLst>
            </p:cNvPr>
            <p:cNvSpPr/>
            <p:nvPr/>
          </p:nvSpPr>
          <p:spPr>
            <a:xfrm>
              <a:off x="0" y="-1"/>
              <a:ext cx="12192000" cy="280432"/>
            </a:xfrm>
            <a:prstGeom prst="rect">
              <a:avLst/>
            </a:prstGeom>
            <a:solidFill>
              <a:srgbClr val="004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099E92D-2645-8909-2911-360251CCA1F1}"/>
                </a:ext>
              </a:extLst>
            </p:cNvPr>
            <p:cNvGrpSpPr/>
            <p:nvPr/>
          </p:nvGrpSpPr>
          <p:grpSpPr>
            <a:xfrm>
              <a:off x="0" y="6577568"/>
              <a:ext cx="12192000" cy="280432"/>
              <a:chOff x="0" y="4722851"/>
              <a:chExt cx="12192000" cy="28043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1DC199-B5E5-7AF6-740F-A499D0C98803}"/>
                  </a:ext>
                </a:extLst>
              </p:cNvPr>
              <p:cNvSpPr/>
              <p:nvPr/>
            </p:nvSpPr>
            <p:spPr>
              <a:xfrm>
                <a:off x="0" y="4722851"/>
                <a:ext cx="356616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0EAF559-B19A-3C47-BD8C-FF6A71B12594}"/>
                  </a:ext>
                </a:extLst>
              </p:cNvPr>
              <p:cNvSpPr/>
              <p:nvPr/>
            </p:nvSpPr>
            <p:spPr>
              <a:xfrm>
                <a:off x="2461260" y="4722851"/>
                <a:ext cx="4671060" cy="280432"/>
              </a:xfrm>
              <a:prstGeom prst="rect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6AB193-D4C1-6ECB-929D-55742828C18A}"/>
                  </a:ext>
                </a:extLst>
              </p:cNvPr>
              <p:cNvSpPr/>
              <p:nvPr/>
            </p:nvSpPr>
            <p:spPr>
              <a:xfrm>
                <a:off x="5227320" y="4722851"/>
                <a:ext cx="696468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28" name="Right Triangle 27">
                <a:extLst>
                  <a:ext uri="{FF2B5EF4-FFF2-40B4-BE49-F238E27FC236}">
                    <a16:creationId xmlns:a16="http://schemas.microsoft.com/office/drawing/2014/main" id="{7E825B8F-64C7-1856-460E-0DA7EAED40F0}"/>
                  </a:ext>
                </a:extLst>
              </p:cNvPr>
              <p:cNvSpPr/>
              <p:nvPr/>
            </p:nvSpPr>
            <p:spPr>
              <a:xfrm rot="5400000">
                <a:off x="2461260" y="4723249"/>
                <a:ext cx="280034" cy="280034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ight Triangle 32">
                <a:extLst>
                  <a:ext uri="{FF2B5EF4-FFF2-40B4-BE49-F238E27FC236}">
                    <a16:creationId xmlns:a16="http://schemas.microsoft.com/office/drawing/2014/main" id="{E952E3C6-C4C7-773B-40FF-91C1F4DCA017}"/>
                  </a:ext>
                </a:extLst>
              </p:cNvPr>
              <p:cNvSpPr/>
              <p:nvPr/>
            </p:nvSpPr>
            <p:spPr>
              <a:xfrm rot="5400000">
                <a:off x="5227320" y="4723249"/>
                <a:ext cx="280034" cy="280034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77455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CBD538B8-B4D9-D08D-75C5-384CA7939C38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3DE1519-F5F8-2313-F789-0EBF1C3B8521}"/>
                </a:ext>
              </a:extLst>
            </p:cNvPr>
            <p:cNvGrpSpPr/>
            <p:nvPr/>
          </p:nvGrpSpPr>
          <p:grpSpPr>
            <a:xfrm rot="10800000">
              <a:off x="10200640" y="4866640"/>
              <a:ext cx="1991360" cy="1991360"/>
              <a:chOff x="0" y="0"/>
              <a:chExt cx="1991360" cy="1991360"/>
            </a:xfrm>
          </p:grpSpPr>
          <p:sp>
            <p:nvSpPr>
              <p:cNvPr id="25" name="Right Triangle 24">
                <a:extLst>
                  <a:ext uri="{FF2B5EF4-FFF2-40B4-BE49-F238E27FC236}">
                    <a16:creationId xmlns:a16="http://schemas.microsoft.com/office/drawing/2014/main" id="{9731C75A-F5DC-3550-331C-86785A085DF0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ight Triangle 25">
                <a:extLst>
                  <a:ext uri="{FF2B5EF4-FFF2-40B4-BE49-F238E27FC236}">
                    <a16:creationId xmlns:a16="http://schemas.microsoft.com/office/drawing/2014/main" id="{57B33111-E6E6-198A-082D-0F043216CAC1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C1AF943-8B1E-97B1-CB69-8F0CD560FE59}"/>
                </a:ext>
              </a:extLst>
            </p:cNvPr>
            <p:cNvGrpSpPr/>
            <p:nvPr/>
          </p:nvGrpSpPr>
          <p:grpSpPr>
            <a:xfrm>
              <a:off x="0" y="0"/>
              <a:ext cx="1991360" cy="1991360"/>
              <a:chOff x="0" y="0"/>
              <a:chExt cx="1991360" cy="1991360"/>
            </a:xfrm>
          </p:grpSpPr>
          <p:sp>
            <p:nvSpPr>
              <p:cNvPr id="23" name="Right Triangle 22">
                <a:extLst>
                  <a:ext uri="{FF2B5EF4-FFF2-40B4-BE49-F238E27FC236}">
                    <a16:creationId xmlns:a16="http://schemas.microsoft.com/office/drawing/2014/main" id="{4F334C11-6EC0-0A99-4BA0-0B4C3BC60096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ight Triangle 23">
                <a:extLst>
                  <a:ext uri="{FF2B5EF4-FFF2-40B4-BE49-F238E27FC236}">
                    <a16:creationId xmlns:a16="http://schemas.microsoft.com/office/drawing/2014/main" id="{F9DA1D5A-DCB4-CE11-1977-00F7339B7190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C60E5C-3D9D-0847-211E-274DDD4E203E}"/>
                </a:ext>
              </a:extLst>
            </p:cNvPr>
            <p:cNvSpPr/>
            <p:nvPr/>
          </p:nvSpPr>
          <p:spPr>
            <a:xfrm>
              <a:off x="0" y="-1"/>
              <a:ext cx="12192000" cy="280432"/>
            </a:xfrm>
            <a:prstGeom prst="rect">
              <a:avLst/>
            </a:prstGeom>
            <a:solidFill>
              <a:srgbClr val="004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E541D41-C3FB-F94B-54BB-9370693F6AAE}"/>
                </a:ext>
              </a:extLst>
            </p:cNvPr>
            <p:cNvGrpSpPr/>
            <p:nvPr/>
          </p:nvGrpSpPr>
          <p:grpSpPr>
            <a:xfrm>
              <a:off x="0" y="6577568"/>
              <a:ext cx="12192000" cy="280432"/>
              <a:chOff x="0" y="4722851"/>
              <a:chExt cx="12192000" cy="280432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B26C0E4A-60C8-FF26-FE2F-5DE1DB9839AC}"/>
                  </a:ext>
                </a:extLst>
              </p:cNvPr>
              <p:cNvSpPr/>
              <p:nvPr/>
            </p:nvSpPr>
            <p:spPr>
              <a:xfrm>
                <a:off x="0" y="4722851"/>
                <a:ext cx="356616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E86539B-0083-1F6B-EAFE-11890B281C8E}"/>
                  </a:ext>
                </a:extLst>
              </p:cNvPr>
              <p:cNvSpPr/>
              <p:nvPr/>
            </p:nvSpPr>
            <p:spPr>
              <a:xfrm>
                <a:off x="2461260" y="4722851"/>
                <a:ext cx="4671060" cy="280432"/>
              </a:xfrm>
              <a:prstGeom prst="rect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06825B4-753F-903A-7611-6301D0E9473B}"/>
                  </a:ext>
                </a:extLst>
              </p:cNvPr>
              <p:cNvSpPr/>
              <p:nvPr/>
            </p:nvSpPr>
            <p:spPr>
              <a:xfrm>
                <a:off x="5227320" y="4722851"/>
                <a:ext cx="696468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16BB5710-F951-C413-1053-C7960754AA95}"/>
                  </a:ext>
                </a:extLst>
              </p:cNvPr>
              <p:cNvSpPr/>
              <p:nvPr/>
            </p:nvSpPr>
            <p:spPr>
              <a:xfrm rot="5400000">
                <a:off x="2461260" y="4723249"/>
                <a:ext cx="280034" cy="280034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ight Triangle 21">
                <a:extLst>
                  <a:ext uri="{FF2B5EF4-FFF2-40B4-BE49-F238E27FC236}">
                    <a16:creationId xmlns:a16="http://schemas.microsoft.com/office/drawing/2014/main" id="{5479549B-D9A1-44F3-B135-9B2F2F7455A1}"/>
                  </a:ext>
                </a:extLst>
              </p:cNvPr>
              <p:cNvSpPr/>
              <p:nvPr/>
            </p:nvSpPr>
            <p:spPr>
              <a:xfrm rot="5400000">
                <a:off x="5227320" y="4723249"/>
                <a:ext cx="280034" cy="280034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7" name="Title 18">
            <a:extLst>
              <a:ext uri="{FF2B5EF4-FFF2-40B4-BE49-F238E27FC236}">
                <a16:creationId xmlns:a16="http://schemas.microsoft.com/office/drawing/2014/main" id="{A126E19F-FAD6-B174-CD51-338431A64AFE}"/>
              </a:ext>
            </a:extLst>
          </p:cNvPr>
          <p:cNvSpPr txBox="1">
            <a:spLocks/>
          </p:cNvSpPr>
          <p:nvPr/>
        </p:nvSpPr>
        <p:spPr>
          <a:xfrm>
            <a:off x="16764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latin typeface="Grandview" panose="020B0502040204020203" pitchFamily="34" charset="0"/>
              </a:rPr>
              <a:t>Nástroje a barvy</a:t>
            </a:r>
            <a:endParaRPr lang="en-US" dirty="0">
              <a:latin typeface="Grandview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882A98D-4B7A-33BD-7965-27CDDCE04D85}"/>
              </a:ext>
            </a:extLst>
          </p:cNvPr>
          <p:cNvGrpSpPr/>
          <p:nvPr/>
        </p:nvGrpSpPr>
        <p:grpSpPr>
          <a:xfrm>
            <a:off x="1873466" y="1909638"/>
            <a:ext cx="8445070" cy="4241417"/>
            <a:chOff x="1873466" y="1909638"/>
            <a:chExt cx="8445070" cy="4241417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E80C3EE-92AE-8F16-EDD2-C5CF5A596A14}"/>
                </a:ext>
              </a:extLst>
            </p:cNvPr>
            <p:cNvGrpSpPr/>
            <p:nvPr/>
          </p:nvGrpSpPr>
          <p:grpSpPr>
            <a:xfrm>
              <a:off x="1873466" y="1909638"/>
              <a:ext cx="2915057" cy="4241417"/>
              <a:chOff x="1873466" y="1909638"/>
              <a:chExt cx="2915057" cy="4241417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F5CEDA4-31C8-2C7D-8F14-D1D473BE5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73466" y="1909638"/>
                <a:ext cx="2915057" cy="4010585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E4E449C-CBB7-9E9B-4C64-18524CD1B15B}"/>
                  </a:ext>
                </a:extLst>
              </p:cNvPr>
              <p:cNvSpPr txBox="1"/>
              <p:nvPr/>
            </p:nvSpPr>
            <p:spPr>
              <a:xfrm>
                <a:off x="1873466" y="5920223"/>
                <a:ext cx="291505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s-CZ" sz="900" b="1" dirty="0">
                    <a:solidFill>
                      <a:srgbClr val="4F81BD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Obrázek  11: Nástroje a vybírání barev</a:t>
                </a:r>
                <a:endParaRPr lang="it-IT" sz="900" b="1" dirty="0">
                  <a:solidFill>
                    <a:srgbClr val="4F81BD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A1752AD-C105-E086-906D-5DE2FD7C8828}"/>
                </a:ext>
              </a:extLst>
            </p:cNvPr>
            <p:cNvGrpSpPr/>
            <p:nvPr/>
          </p:nvGrpSpPr>
          <p:grpSpPr>
            <a:xfrm>
              <a:off x="7479688" y="2185901"/>
              <a:ext cx="2838848" cy="3688890"/>
              <a:chOff x="7479688" y="2185901"/>
              <a:chExt cx="2838848" cy="3688890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ACAB464-C242-575C-02F5-357A5D133C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79688" y="2185901"/>
                <a:ext cx="2838846" cy="3458058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6C92145-0E56-C3E6-5B0A-01E8146CB9E0}"/>
                  </a:ext>
                </a:extLst>
              </p:cNvPr>
              <p:cNvSpPr txBox="1"/>
              <p:nvPr/>
            </p:nvSpPr>
            <p:spPr>
              <a:xfrm>
                <a:off x="7479688" y="5643959"/>
                <a:ext cx="283884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s-CZ" sz="900" b="1" dirty="0">
                    <a:solidFill>
                      <a:srgbClr val="4F81BD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Obrázek  12: Vrstvy</a:t>
                </a:r>
                <a:endParaRPr lang="it-IT" sz="900" b="1" dirty="0">
                  <a:solidFill>
                    <a:srgbClr val="4F81BD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8" name="Slide Number Placeholder 44">
            <a:extLst>
              <a:ext uri="{FF2B5EF4-FFF2-40B4-BE49-F238E27FC236}">
                <a16:creationId xmlns:a16="http://schemas.microsoft.com/office/drawing/2014/main" id="{353C353D-ACAA-148A-C039-86E2696A7D5B}"/>
              </a:ext>
            </a:extLst>
          </p:cNvPr>
          <p:cNvSpPr txBox="1">
            <a:spLocks/>
          </p:cNvSpPr>
          <p:nvPr/>
        </p:nvSpPr>
        <p:spPr>
          <a:xfrm>
            <a:off x="9730740" y="6356350"/>
            <a:ext cx="2237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964C03-8FF3-4348-B2C8-92E610014CB1}" type="slidenum">
              <a:rPr lang="cs-CZ" sz="3000" smtClean="0">
                <a:solidFill>
                  <a:schemeClr val="bg1"/>
                </a:solidFill>
                <a:latin typeface="Grandview" panose="020B0502040204020203" pitchFamily="34" charset="0"/>
              </a:rPr>
              <a:pPr/>
              <a:t>10</a:t>
            </a:fld>
            <a:endParaRPr lang="cs-CZ" sz="3000" dirty="0">
              <a:latin typeface="Grandview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084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3754090-4CB7-C189-03D9-A0CCAB2E8D93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767A3B0-043B-5752-2C6A-ABBC6087D627}"/>
                </a:ext>
              </a:extLst>
            </p:cNvPr>
            <p:cNvGrpSpPr/>
            <p:nvPr/>
          </p:nvGrpSpPr>
          <p:grpSpPr>
            <a:xfrm rot="10800000">
              <a:off x="10200640" y="4866640"/>
              <a:ext cx="1991360" cy="1991360"/>
              <a:chOff x="0" y="0"/>
              <a:chExt cx="1991360" cy="1991360"/>
            </a:xfrm>
          </p:grpSpPr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ADAEB977-DFDC-6563-49E0-220B643B730A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ight Triangle 21">
                <a:extLst>
                  <a:ext uri="{FF2B5EF4-FFF2-40B4-BE49-F238E27FC236}">
                    <a16:creationId xmlns:a16="http://schemas.microsoft.com/office/drawing/2014/main" id="{A387F191-29F1-6CE7-B841-0435060267F6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811F3CA-2AA2-3726-DF9B-D4B5B9767575}"/>
                </a:ext>
              </a:extLst>
            </p:cNvPr>
            <p:cNvGrpSpPr/>
            <p:nvPr/>
          </p:nvGrpSpPr>
          <p:grpSpPr>
            <a:xfrm>
              <a:off x="0" y="0"/>
              <a:ext cx="1991360" cy="1991360"/>
              <a:chOff x="0" y="0"/>
              <a:chExt cx="1991360" cy="1991360"/>
            </a:xfrm>
          </p:grpSpPr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7D9665F5-8F44-E218-E2A3-37783485AB20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99834339-FE2A-138A-463D-3812CF5E7AEA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82A333C-C103-DBFA-5F37-119684A92AB9}"/>
                </a:ext>
              </a:extLst>
            </p:cNvPr>
            <p:cNvSpPr/>
            <p:nvPr/>
          </p:nvSpPr>
          <p:spPr>
            <a:xfrm>
              <a:off x="0" y="-1"/>
              <a:ext cx="12192000" cy="280432"/>
            </a:xfrm>
            <a:prstGeom prst="rect">
              <a:avLst/>
            </a:prstGeom>
            <a:solidFill>
              <a:srgbClr val="004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4048061-FB93-C1AC-1828-8A995F1A0ED4}"/>
                </a:ext>
              </a:extLst>
            </p:cNvPr>
            <p:cNvGrpSpPr/>
            <p:nvPr/>
          </p:nvGrpSpPr>
          <p:grpSpPr>
            <a:xfrm>
              <a:off x="0" y="6577568"/>
              <a:ext cx="12192000" cy="280432"/>
              <a:chOff x="0" y="4722851"/>
              <a:chExt cx="12192000" cy="28043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25BE779-9017-488A-96A5-17470727D525}"/>
                  </a:ext>
                </a:extLst>
              </p:cNvPr>
              <p:cNvSpPr/>
              <p:nvPr/>
            </p:nvSpPr>
            <p:spPr>
              <a:xfrm>
                <a:off x="0" y="4722851"/>
                <a:ext cx="356616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BE76665-DAB4-B78A-B197-3CF45DE784EC}"/>
                  </a:ext>
                </a:extLst>
              </p:cNvPr>
              <p:cNvSpPr/>
              <p:nvPr/>
            </p:nvSpPr>
            <p:spPr>
              <a:xfrm>
                <a:off x="2461260" y="4722851"/>
                <a:ext cx="4671060" cy="280432"/>
              </a:xfrm>
              <a:prstGeom prst="rect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AFADED0-5986-6B6B-94E9-106E7F3A4EA1}"/>
                  </a:ext>
                </a:extLst>
              </p:cNvPr>
              <p:cNvSpPr/>
              <p:nvPr/>
            </p:nvSpPr>
            <p:spPr>
              <a:xfrm>
                <a:off x="5227320" y="4722851"/>
                <a:ext cx="696468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D650189F-1914-73FB-467A-79D07D35EF45}"/>
                  </a:ext>
                </a:extLst>
              </p:cNvPr>
              <p:cNvSpPr/>
              <p:nvPr/>
            </p:nvSpPr>
            <p:spPr>
              <a:xfrm rot="5400000">
                <a:off x="2461260" y="4723249"/>
                <a:ext cx="280034" cy="280034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28DBB2B1-9451-65A1-34F9-021857F42F51}"/>
                  </a:ext>
                </a:extLst>
              </p:cNvPr>
              <p:cNvSpPr/>
              <p:nvPr/>
            </p:nvSpPr>
            <p:spPr>
              <a:xfrm rot="5400000">
                <a:off x="5227320" y="4723249"/>
                <a:ext cx="280034" cy="280034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itle 18">
            <a:extLst>
              <a:ext uri="{FF2B5EF4-FFF2-40B4-BE49-F238E27FC236}">
                <a16:creationId xmlns:a16="http://schemas.microsoft.com/office/drawing/2014/main" id="{6EFC139D-7BD1-73A3-2B32-1212B33EC9E0}"/>
              </a:ext>
            </a:extLst>
          </p:cNvPr>
          <p:cNvSpPr txBox="1">
            <a:spLocks/>
          </p:cNvSpPr>
          <p:nvPr/>
        </p:nvSpPr>
        <p:spPr>
          <a:xfrm>
            <a:off x="16764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latin typeface="Grandview" panose="020B0502040204020203" pitchFamily="34" charset="0"/>
              </a:rPr>
              <a:t>Ukázka</a:t>
            </a:r>
            <a:endParaRPr lang="en-US" dirty="0">
              <a:latin typeface="Grandview" panose="020B0502040204020203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73B6BF-B8AA-DED7-E1AE-5C69E6600B8A}"/>
              </a:ext>
            </a:extLst>
          </p:cNvPr>
          <p:cNvGrpSpPr/>
          <p:nvPr/>
        </p:nvGrpSpPr>
        <p:grpSpPr>
          <a:xfrm>
            <a:off x="1809946" y="1387731"/>
            <a:ext cx="8572108" cy="5052642"/>
            <a:chOff x="1809946" y="1387731"/>
            <a:chExt cx="8572108" cy="50526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A29C70-2EE4-D47A-88D1-5C7AF4652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946" y="1387731"/>
              <a:ext cx="8572108" cy="4821811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081C08-C502-7DEC-9E14-1B95C76B463B}"/>
                </a:ext>
              </a:extLst>
            </p:cNvPr>
            <p:cNvSpPr txBox="1"/>
            <p:nvPr/>
          </p:nvSpPr>
          <p:spPr>
            <a:xfrm>
              <a:off x="1809946" y="6209541"/>
              <a:ext cx="85721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900" b="1" dirty="0">
                  <a:solidFill>
                    <a:srgbClr val="4F81BD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Obrázek  13: Ukázka použití plátna</a:t>
              </a:r>
              <a:endParaRPr lang="it-IT" sz="900" b="1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1" name="Slide Number Placeholder 44">
            <a:extLst>
              <a:ext uri="{FF2B5EF4-FFF2-40B4-BE49-F238E27FC236}">
                <a16:creationId xmlns:a16="http://schemas.microsoft.com/office/drawing/2014/main" id="{CA9239EF-84F1-E91D-B3EE-9E8069AD8436}"/>
              </a:ext>
            </a:extLst>
          </p:cNvPr>
          <p:cNvSpPr txBox="1">
            <a:spLocks/>
          </p:cNvSpPr>
          <p:nvPr/>
        </p:nvSpPr>
        <p:spPr>
          <a:xfrm>
            <a:off x="9730740" y="6356350"/>
            <a:ext cx="2237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964C03-8FF3-4348-B2C8-92E610014CB1}" type="slidenum">
              <a:rPr lang="cs-CZ" sz="3000" smtClean="0">
                <a:solidFill>
                  <a:schemeClr val="bg1"/>
                </a:solidFill>
                <a:latin typeface="Grandview" panose="020B0502040204020203" pitchFamily="34" charset="0"/>
              </a:rPr>
              <a:pPr/>
              <a:t>11</a:t>
            </a:fld>
            <a:endParaRPr lang="cs-CZ" sz="3000" dirty="0">
              <a:latin typeface="Grandview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55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F328F0-9C57-3815-1D47-BFB5E8BBA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946" y="1387730"/>
            <a:ext cx="8503174" cy="478303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95B006F-9631-67DA-B3EC-5233B915A466}"/>
              </a:ext>
            </a:extLst>
          </p:cNvPr>
          <p:cNvSpPr txBox="1"/>
          <p:nvPr/>
        </p:nvSpPr>
        <p:spPr>
          <a:xfrm>
            <a:off x="1809946" y="6209541"/>
            <a:ext cx="85721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900" b="1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Obrázek  14: 404 stránka</a:t>
            </a:r>
            <a:endParaRPr lang="it-IT" sz="900" b="1" dirty="0">
              <a:solidFill>
                <a:srgbClr val="4F81B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6D926C-D14E-473F-CB1D-CAFC20AE99BB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A36BC61-4815-57E6-8489-100487A86E92}"/>
                </a:ext>
              </a:extLst>
            </p:cNvPr>
            <p:cNvGrpSpPr/>
            <p:nvPr/>
          </p:nvGrpSpPr>
          <p:grpSpPr>
            <a:xfrm rot="10800000">
              <a:off x="10200640" y="4866640"/>
              <a:ext cx="1991360" cy="1991360"/>
              <a:chOff x="0" y="0"/>
              <a:chExt cx="1991360" cy="1991360"/>
            </a:xfrm>
          </p:grpSpPr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5E2F0542-7FF2-71B5-68BC-A6061D9BD858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FCF6209E-AA8E-C0A6-265A-63E0F36E9156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8675A1E-86C5-9216-3804-EA50446A7CAD}"/>
                </a:ext>
              </a:extLst>
            </p:cNvPr>
            <p:cNvGrpSpPr/>
            <p:nvPr/>
          </p:nvGrpSpPr>
          <p:grpSpPr>
            <a:xfrm>
              <a:off x="0" y="0"/>
              <a:ext cx="1991360" cy="1991360"/>
              <a:chOff x="0" y="0"/>
              <a:chExt cx="1991360" cy="1991360"/>
            </a:xfrm>
          </p:grpSpPr>
          <p:sp>
            <p:nvSpPr>
              <p:cNvPr id="16" name="Right Triangle 15">
                <a:extLst>
                  <a:ext uri="{FF2B5EF4-FFF2-40B4-BE49-F238E27FC236}">
                    <a16:creationId xmlns:a16="http://schemas.microsoft.com/office/drawing/2014/main" id="{807A66A8-275F-F59A-6E54-1FF0C20CE9AE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77E21515-9315-B18B-96CE-E7E2CE2799D0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2EE814E-1381-3455-C538-FFFA45534097}"/>
                </a:ext>
              </a:extLst>
            </p:cNvPr>
            <p:cNvSpPr/>
            <p:nvPr/>
          </p:nvSpPr>
          <p:spPr>
            <a:xfrm>
              <a:off x="0" y="-1"/>
              <a:ext cx="12192000" cy="280432"/>
            </a:xfrm>
            <a:prstGeom prst="rect">
              <a:avLst/>
            </a:prstGeom>
            <a:solidFill>
              <a:srgbClr val="004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9CDC873-FF1C-8F62-BEC9-BF5EC8AC0CF3}"/>
                </a:ext>
              </a:extLst>
            </p:cNvPr>
            <p:cNvGrpSpPr/>
            <p:nvPr/>
          </p:nvGrpSpPr>
          <p:grpSpPr>
            <a:xfrm>
              <a:off x="0" y="6577568"/>
              <a:ext cx="12192000" cy="280432"/>
              <a:chOff x="0" y="4722851"/>
              <a:chExt cx="12192000" cy="280432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7A70A57-1878-1CA2-0352-1E7D874C98BF}"/>
                  </a:ext>
                </a:extLst>
              </p:cNvPr>
              <p:cNvSpPr/>
              <p:nvPr/>
            </p:nvSpPr>
            <p:spPr>
              <a:xfrm>
                <a:off x="0" y="4722851"/>
                <a:ext cx="356616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B78EA47-C525-C216-FB2C-E905B2929509}"/>
                  </a:ext>
                </a:extLst>
              </p:cNvPr>
              <p:cNvSpPr/>
              <p:nvPr/>
            </p:nvSpPr>
            <p:spPr>
              <a:xfrm>
                <a:off x="2461260" y="4722851"/>
                <a:ext cx="4671060" cy="280432"/>
              </a:xfrm>
              <a:prstGeom prst="rect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D7EFB76-A9D3-DB76-90FF-6EF2F03B3BDA}"/>
                  </a:ext>
                </a:extLst>
              </p:cNvPr>
              <p:cNvSpPr/>
              <p:nvPr/>
            </p:nvSpPr>
            <p:spPr>
              <a:xfrm>
                <a:off x="5227320" y="4722851"/>
                <a:ext cx="696468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" name="Right Triangle 13">
                <a:extLst>
                  <a:ext uri="{FF2B5EF4-FFF2-40B4-BE49-F238E27FC236}">
                    <a16:creationId xmlns:a16="http://schemas.microsoft.com/office/drawing/2014/main" id="{DE255829-2B07-9597-7BCC-357A63099A3C}"/>
                  </a:ext>
                </a:extLst>
              </p:cNvPr>
              <p:cNvSpPr/>
              <p:nvPr/>
            </p:nvSpPr>
            <p:spPr>
              <a:xfrm rot="5400000">
                <a:off x="2461260" y="4723249"/>
                <a:ext cx="280034" cy="280034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ight Triangle 14">
                <a:extLst>
                  <a:ext uri="{FF2B5EF4-FFF2-40B4-BE49-F238E27FC236}">
                    <a16:creationId xmlns:a16="http://schemas.microsoft.com/office/drawing/2014/main" id="{6CCEF449-BA70-2E0B-DAE7-CCBDAF71A113}"/>
                  </a:ext>
                </a:extLst>
              </p:cNvPr>
              <p:cNvSpPr/>
              <p:nvPr/>
            </p:nvSpPr>
            <p:spPr>
              <a:xfrm rot="5400000">
                <a:off x="5227320" y="4723249"/>
                <a:ext cx="280034" cy="280034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0" name="Title 18">
            <a:extLst>
              <a:ext uri="{FF2B5EF4-FFF2-40B4-BE49-F238E27FC236}">
                <a16:creationId xmlns:a16="http://schemas.microsoft.com/office/drawing/2014/main" id="{22C8B3B1-9916-8D47-00DA-CED9F8F3EB98}"/>
              </a:ext>
            </a:extLst>
          </p:cNvPr>
          <p:cNvSpPr txBox="1">
            <a:spLocks/>
          </p:cNvSpPr>
          <p:nvPr/>
        </p:nvSpPr>
        <p:spPr>
          <a:xfrm>
            <a:off x="16764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latin typeface="Grandview" panose="020B0502040204020203" pitchFamily="34" charset="0"/>
              </a:rPr>
              <a:t>404 stránka</a:t>
            </a:r>
            <a:endParaRPr lang="en-US" dirty="0">
              <a:latin typeface="Grandview" panose="020B0502040204020203" pitchFamily="34" charset="0"/>
            </a:endParaRPr>
          </a:p>
        </p:txBody>
      </p:sp>
      <p:sp>
        <p:nvSpPr>
          <p:cNvPr id="27" name="Slide Number Placeholder 44">
            <a:extLst>
              <a:ext uri="{FF2B5EF4-FFF2-40B4-BE49-F238E27FC236}">
                <a16:creationId xmlns:a16="http://schemas.microsoft.com/office/drawing/2014/main" id="{16ECF54C-0F35-3C4D-27D6-2AD7D78EC85F}"/>
              </a:ext>
            </a:extLst>
          </p:cNvPr>
          <p:cNvSpPr txBox="1">
            <a:spLocks/>
          </p:cNvSpPr>
          <p:nvPr/>
        </p:nvSpPr>
        <p:spPr>
          <a:xfrm>
            <a:off x="9730740" y="6356350"/>
            <a:ext cx="2237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964C03-8FF3-4348-B2C8-92E610014CB1}" type="slidenum">
              <a:rPr lang="cs-CZ" sz="3000" smtClean="0">
                <a:solidFill>
                  <a:schemeClr val="bg1"/>
                </a:solidFill>
                <a:latin typeface="Grandview" panose="020B0502040204020203" pitchFamily="34" charset="0"/>
              </a:rPr>
              <a:pPr/>
              <a:t>12</a:t>
            </a:fld>
            <a:endParaRPr lang="cs-CZ" sz="3000" dirty="0">
              <a:latin typeface="Grandview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515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CCB2F5D-979D-4CD8-A99E-FB9E82013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6" y="1438304"/>
            <a:ext cx="4638039" cy="4384992"/>
          </a:xfrm>
          <a:noFill/>
        </p:spPr>
        <p:txBody>
          <a:bodyPr>
            <a:noAutofit/>
          </a:bodyPr>
          <a:lstStyle/>
          <a:p>
            <a:pPr marL="0" indent="0">
              <a:spcBef>
                <a:spcPts val="200"/>
              </a:spcBef>
              <a:buNone/>
            </a:pPr>
            <a:r>
              <a:rPr lang="cs-CZ" sz="1600" dirty="0">
                <a:solidFill>
                  <a:srgbClr val="A626A4"/>
                </a:solidFill>
                <a:latin typeface="Consolas" panose="020B0609020204030204" pitchFamily="49" charset="0"/>
              </a:rPr>
              <a:t>const</a:t>
            </a:r>
            <a:r>
              <a:rPr lang="cs-CZ" sz="16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dec2bin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(dec) </a:t>
            </a:r>
            <a:r>
              <a:rPr lang="en-US" sz="16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(dec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6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splitIndex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repeat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6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binS.</a:t>
            </a:r>
            <a:r>
              <a:rPr lang="en-US" sz="16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binS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"0"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6</a:t>
            </a:r>
            <a:endParaRPr lang="cs-CZ" sz="1600" b="0" dirty="0">
              <a:solidFill>
                <a:srgbClr val="986801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cs-CZ" sz="1600" dirty="0">
                <a:solidFill>
                  <a:srgbClr val="986801"/>
                </a:solidFill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};</a:t>
            </a:r>
            <a:b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converter64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rixis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`0123456789</a:t>
            </a:r>
            <a:endParaRPr lang="en-US" sz="16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          ABCDEFGHIJKLMNOPQRSTUVWXYZ</a:t>
            </a:r>
            <a:endParaRPr lang="en-US" sz="16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sz="1600" b="0" dirty="0" err="1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abcdefghijklmnopqrstuvwxyz</a:t>
            </a:r>
            <a:endParaRPr lang="en-US" sz="16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          +/`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(b2)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rixis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parseInt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(b2, </a:t>
            </a:r>
            <a:r>
              <a:rPr lang="en-US" sz="16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},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decode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(b64) {},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Zástupný obsah 2">
            <a:extLst>
              <a:ext uri="{FF2B5EF4-FFF2-40B4-BE49-F238E27FC236}">
                <a16:creationId xmlns:a16="http://schemas.microsoft.com/office/drawing/2014/main" id="{5828E55F-72AE-48F3-EC3C-691124A84171}"/>
              </a:ext>
            </a:extLst>
          </p:cNvPr>
          <p:cNvSpPr txBox="1">
            <a:spLocks/>
          </p:cNvSpPr>
          <p:nvPr/>
        </p:nvSpPr>
        <p:spPr>
          <a:xfrm>
            <a:off x="5400041" y="1394767"/>
            <a:ext cx="6791959" cy="483635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base64s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[];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layers.</a:t>
            </a:r>
            <a:r>
              <a:rPr lang="en-US" sz="16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((layer) </a:t>
            </a:r>
            <a:r>
              <a:rPr lang="en-US" sz="16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base64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50A14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layer.</a:t>
            </a:r>
            <a:r>
              <a:rPr lang="en-US" sz="1600" b="0" dirty="0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p5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loadPixels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layer.</a:t>
            </a:r>
            <a:r>
              <a:rPr lang="en-US" sz="1600" b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p5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>
                <a:solidFill>
                  <a:srgbClr val="C18401"/>
                </a:solidFill>
                <a:effectLst/>
                <a:latin typeface="Consolas" panose="020B0609020204030204" pitchFamily="49" charset="0"/>
              </a:rPr>
              <a:t>pixels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pixels.</a:t>
            </a:r>
            <a:r>
              <a:rPr lang="en-US" sz="16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(width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height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i="1" dirty="0">
                <a:solidFill>
                  <a:srgbClr val="A0A1A7"/>
                </a:solidFill>
                <a:effectLst/>
                <a:latin typeface="Consolas" panose="020B0609020204030204" pitchFamily="49" charset="0"/>
              </a:rPr>
              <a:t>// CUZ p5.pixels is somehow scuffed</a:t>
            </a:r>
            <a:endParaRPr lang="en-US" sz="16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 err="1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partsChar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pixels.</a:t>
            </a:r>
            <a:r>
              <a:rPr lang="en-US" sz="1600" b="0" dirty="0" err="1">
                <a:solidFill>
                  <a:srgbClr val="E45649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partsChar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cs-CZ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 err="1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toConvert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pixels.</a:t>
            </a:r>
            <a:r>
              <a:rPr lang="en-US" sz="1600" b="0" dirty="0" err="1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partsChar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cs-CZ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b2s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6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dec2bin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toConvert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]),</a:t>
            </a:r>
            <a:endParaRPr lang="cs-CZ" sz="16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cs-CZ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6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dec2bin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toConvert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])];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cs-CZ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b2sToConvert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[b2s[</a:t>
            </a:r>
            <a:r>
              <a:rPr lang="en-US" sz="16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], b2s[</a:t>
            </a:r>
            <a:r>
              <a:rPr lang="en-US" sz="16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], b2s[</a:t>
            </a:r>
            <a:r>
              <a:rPr lang="en-US" sz="16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b2s[</a:t>
            </a:r>
            <a:r>
              <a:rPr lang="en-US" sz="1600" b="0" dirty="0">
                <a:solidFill>
                  <a:srgbClr val="986801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]];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cs-CZ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b2sToConvert.</a:t>
            </a:r>
            <a:r>
              <a:rPr lang="en-US" sz="16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((item) </a:t>
            </a:r>
            <a:r>
              <a:rPr lang="en-US" sz="1600" b="0" dirty="0">
                <a:solidFill>
                  <a:srgbClr val="A626A4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(</a:t>
            </a:r>
            <a:endParaRPr lang="cs-CZ" sz="16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cs-CZ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base64 </a:t>
            </a:r>
            <a:r>
              <a:rPr lang="en-US" sz="1600" b="0" dirty="0">
                <a:solidFill>
                  <a:srgbClr val="0184BC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converter64.</a:t>
            </a:r>
            <a:r>
              <a:rPr lang="en-US" sz="16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encode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(item))</a:t>
            </a:r>
            <a:endParaRPr lang="cs-CZ" sz="1600" dirty="0">
              <a:solidFill>
                <a:srgbClr val="383A4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cs-CZ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cs-CZ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  base64s.</a:t>
            </a:r>
            <a:r>
              <a:rPr lang="en-US" sz="1600" b="0" dirty="0">
                <a:solidFill>
                  <a:srgbClr val="4078F2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(base64);</a:t>
            </a:r>
            <a:endParaRPr lang="cs-CZ" sz="1600" b="0" dirty="0">
              <a:solidFill>
                <a:srgbClr val="383A42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b="0" dirty="0">
                <a:solidFill>
                  <a:srgbClr val="383A42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5A598D-B170-F9CA-84E4-D592D0846861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BB45518-61ED-4540-9579-136A23B9556E}"/>
                </a:ext>
              </a:extLst>
            </p:cNvPr>
            <p:cNvGrpSpPr/>
            <p:nvPr/>
          </p:nvGrpSpPr>
          <p:grpSpPr>
            <a:xfrm rot="10800000">
              <a:off x="10200640" y="4866640"/>
              <a:ext cx="1991360" cy="1991360"/>
              <a:chOff x="0" y="0"/>
              <a:chExt cx="1991360" cy="1991360"/>
            </a:xfrm>
          </p:grpSpPr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822DE19F-BC1A-318B-9F90-750EF118E32A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3A930F9D-DBA1-A8F3-27C3-98A77C637640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9A1776D-8C9C-E19C-810B-60E867EBAA80}"/>
                </a:ext>
              </a:extLst>
            </p:cNvPr>
            <p:cNvGrpSpPr/>
            <p:nvPr/>
          </p:nvGrpSpPr>
          <p:grpSpPr>
            <a:xfrm>
              <a:off x="0" y="0"/>
              <a:ext cx="1991360" cy="1991360"/>
              <a:chOff x="0" y="0"/>
              <a:chExt cx="1991360" cy="1991360"/>
            </a:xfrm>
          </p:grpSpPr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54AA110C-18BC-3727-B1EF-54AD0EDFDEFC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DE24BDFB-B507-8E43-6D4F-FAA44B6BA506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3E24E4-D629-7B8D-0177-85A816F281C4}"/>
                </a:ext>
              </a:extLst>
            </p:cNvPr>
            <p:cNvSpPr/>
            <p:nvPr/>
          </p:nvSpPr>
          <p:spPr>
            <a:xfrm>
              <a:off x="0" y="-1"/>
              <a:ext cx="12192000" cy="280432"/>
            </a:xfrm>
            <a:prstGeom prst="rect">
              <a:avLst/>
            </a:prstGeom>
            <a:solidFill>
              <a:srgbClr val="004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25B3598-D474-956B-C719-A72505B2E966}"/>
                </a:ext>
              </a:extLst>
            </p:cNvPr>
            <p:cNvGrpSpPr/>
            <p:nvPr/>
          </p:nvGrpSpPr>
          <p:grpSpPr>
            <a:xfrm>
              <a:off x="0" y="6577568"/>
              <a:ext cx="12192000" cy="280432"/>
              <a:chOff x="0" y="4722851"/>
              <a:chExt cx="12192000" cy="280432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141296F-96AB-5154-CE67-F992DE2FC41D}"/>
                  </a:ext>
                </a:extLst>
              </p:cNvPr>
              <p:cNvSpPr/>
              <p:nvPr/>
            </p:nvSpPr>
            <p:spPr>
              <a:xfrm>
                <a:off x="0" y="4722851"/>
                <a:ext cx="356616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8B08CB6-0939-34C5-5E35-3ED9491DAA47}"/>
                  </a:ext>
                </a:extLst>
              </p:cNvPr>
              <p:cNvSpPr/>
              <p:nvPr/>
            </p:nvSpPr>
            <p:spPr>
              <a:xfrm>
                <a:off x="2461260" y="4722851"/>
                <a:ext cx="4671060" cy="280432"/>
              </a:xfrm>
              <a:prstGeom prst="rect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0AD721F-6BFB-BC52-F874-27A7582AD914}"/>
                  </a:ext>
                </a:extLst>
              </p:cNvPr>
              <p:cNvSpPr/>
              <p:nvPr/>
            </p:nvSpPr>
            <p:spPr>
              <a:xfrm>
                <a:off x="5227320" y="4722851"/>
                <a:ext cx="696468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5" name="Right Triangle 14">
                <a:extLst>
                  <a:ext uri="{FF2B5EF4-FFF2-40B4-BE49-F238E27FC236}">
                    <a16:creationId xmlns:a16="http://schemas.microsoft.com/office/drawing/2014/main" id="{F6D1B403-B4DA-E472-F30A-571A3B17242A}"/>
                  </a:ext>
                </a:extLst>
              </p:cNvPr>
              <p:cNvSpPr/>
              <p:nvPr/>
            </p:nvSpPr>
            <p:spPr>
              <a:xfrm rot="5400000">
                <a:off x="2461260" y="4723249"/>
                <a:ext cx="280034" cy="280034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ight Triangle 15">
                <a:extLst>
                  <a:ext uri="{FF2B5EF4-FFF2-40B4-BE49-F238E27FC236}">
                    <a16:creationId xmlns:a16="http://schemas.microsoft.com/office/drawing/2014/main" id="{FB77E1CB-D5E2-C0AD-14B2-CBAF6C42D6D0}"/>
                  </a:ext>
                </a:extLst>
              </p:cNvPr>
              <p:cNvSpPr/>
              <p:nvPr/>
            </p:nvSpPr>
            <p:spPr>
              <a:xfrm rot="5400000">
                <a:off x="5227320" y="4723249"/>
                <a:ext cx="280034" cy="280034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1" name="Title 18">
            <a:extLst>
              <a:ext uri="{FF2B5EF4-FFF2-40B4-BE49-F238E27FC236}">
                <a16:creationId xmlns:a16="http://schemas.microsoft.com/office/drawing/2014/main" id="{E6E29953-0834-0481-C7EF-62B01A1E0A14}"/>
              </a:ext>
            </a:extLst>
          </p:cNvPr>
          <p:cNvSpPr txBox="1">
            <a:spLocks/>
          </p:cNvSpPr>
          <p:nvPr/>
        </p:nvSpPr>
        <p:spPr>
          <a:xfrm>
            <a:off x="16764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latin typeface="Grandview" panose="020B0502040204020203" pitchFamily="34" charset="0"/>
              </a:rPr>
              <a:t>Kódování plátna</a:t>
            </a:r>
            <a:endParaRPr lang="en-US" dirty="0">
              <a:latin typeface="Grandview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75B064-91E4-31FA-1566-BE2D699C0DB2}"/>
              </a:ext>
            </a:extLst>
          </p:cNvPr>
          <p:cNvSpPr txBox="1"/>
          <p:nvPr/>
        </p:nvSpPr>
        <p:spPr>
          <a:xfrm>
            <a:off x="523876" y="5823296"/>
            <a:ext cx="4638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900" b="1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Zdrojový kód č.  1</a:t>
            </a:r>
            <a:r>
              <a:rPr lang="en-US" sz="900" b="1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900" b="1" dirty="0" err="1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Funkce</a:t>
            </a:r>
            <a:r>
              <a:rPr lang="en-US" sz="900" b="1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pro p</a:t>
            </a:r>
            <a:r>
              <a:rPr lang="cs-CZ" sz="900" b="1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řevádění čísla na base 64</a:t>
            </a:r>
            <a:endParaRPr lang="it-IT" sz="900" b="1" dirty="0">
              <a:solidFill>
                <a:srgbClr val="4F81B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B92AF4-7D7E-3544-F033-D56A707366D6}"/>
              </a:ext>
            </a:extLst>
          </p:cNvPr>
          <p:cNvSpPr txBox="1"/>
          <p:nvPr/>
        </p:nvSpPr>
        <p:spPr>
          <a:xfrm>
            <a:off x="5394961" y="6173511"/>
            <a:ext cx="67919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900" b="1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Zdrojový kód č.  2</a:t>
            </a:r>
            <a:r>
              <a:rPr lang="en-US" sz="900" b="1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900" b="1" dirty="0" err="1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Funkce</a:t>
            </a:r>
            <a:r>
              <a:rPr lang="en-US" sz="900" b="1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pro p</a:t>
            </a:r>
            <a:r>
              <a:rPr lang="cs-CZ" sz="900" b="1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řevádění vrstev na base 64</a:t>
            </a:r>
            <a:endParaRPr lang="it-IT" sz="900" b="1" dirty="0">
              <a:solidFill>
                <a:srgbClr val="4F81BD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Slide Number Placeholder 44">
            <a:extLst>
              <a:ext uri="{FF2B5EF4-FFF2-40B4-BE49-F238E27FC236}">
                <a16:creationId xmlns:a16="http://schemas.microsoft.com/office/drawing/2014/main" id="{59E13B1D-7DB6-2A98-E9D3-95747EC76C44}"/>
              </a:ext>
            </a:extLst>
          </p:cNvPr>
          <p:cNvSpPr txBox="1">
            <a:spLocks/>
          </p:cNvSpPr>
          <p:nvPr/>
        </p:nvSpPr>
        <p:spPr>
          <a:xfrm>
            <a:off x="9730740" y="6356350"/>
            <a:ext cx="2237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964C03-8FF3-4348-B2C8-92E610014CB1}" type="slidenum">
              <a:rPr lang="cs-CZ" sz="3000" smtClean="0">
                <a:solidFill>
                  <a:schemeClr val="bg1"/>
                </a:solidFill>
                <a:latin typeface="Grandview" panose="020B0502040204020203" pitchFamily="34" charset="0"/>
              </a:rPr>
              <a:pPr/>
              <a:t>13</a:t>
            </a:fld>
            <a:endParaRPr lang="cs-CZ" sz="3000" dirty="0">
              <a:latin typeface="Grandview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977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600D30-9751-EE1E-B1AB-224CE91630A9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B00B72-9AB3-A0A7-BF0A-73FFAC04EBD7}"/>
                </a:ext>
              </a:extLst>
            </p:cNvPr>
            <p:cNvGrpSpPr/>
            <p:nvPr/>
          </p:nvGrpSpPr>
          <p:grpSpPr>
            <a:xfrm rot="10800000">
              <a:off x="10200640" y="4866640"/>
              <a:ext cx="1991360" cy="1991360"/>
              <a:chOff x="0" y="0"/>
              <a:chExt cx="1991360" cy="1991360"/>
            </a:xfrm>
          </p:grpSpPr>
          <p:sp>
            <p:nvSpPr>
              <p:cNvPr id="16" name="Right Triangle 15">
                <a:extLst>
                  <a:ext uri="{FF2B5EF4-FFF2-40B4-BE49-F238E27FC236}">
                    <a16:creationId xmlns:a16="http://schemas.microsoft.com/office/drawing/2014/main" id="{C2B96375-D15E-AFCF-735D-28B7BA766F21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ABFF46D1-0AD0-0CC8-43E1-1AA9FE907D1E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41D92D-5E8E-175F-BA57-92C7662D5C0B}"/>
                </a:ext>
              </a:extLst>
            </p:cNvPr>
            <p:cNvGrpSpPr/>
            <p:nvPr/>
          </p:nvGrpSpPr>
          <p:grpSpPr>
            <a:xfrm>
              <a:off x="0" y="0"/>
              <a:ext cx="1991360" cy="1991360"/>
              <a:chOff x="0" y="0"/>
              <a:chExt cx="1991360" cy="1991360"/>
            </a:xfrm>
          </p:grpSpPr>
          <p:sp>
            <p:nvSpPr>
              <p:cNvPr id="14" name="Right Triangle 13">
                <a:extLst>
                  <a:ext uri="{FF2B5EF4-FFF2-40B4-BE49-F238E27FC236}">
                    <a16:creationId xmlns:a16="http://schemas.microsoft.com/office/drawing/2014/main" id="{124166FE-2EBA-3914-DD90-EF965DA7FD9F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Triangle 14">
                <a:extLst>
                  <a:ext uri="{FF2B5EF4-FFF2-40B4-BE49-F238E27FC236}">
                    <a16:creationId xmlns:a16="http://schemas.microsoft.com/office/drawing/2014/main" id="{E767A1DB-F44E-BDB3-FD8C-5DEE5532DED6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80249C-A900-C1A8-7A11-D7C2D4857139}"/>
                </a:ext>
              </a:extLst>
            </p:cNvPr>
            <p:cNvSpPr/>
            <p:nvPr/>
          </p:nvSpPr>
          <p:spPr>
            <a:xfrm>
              <a:off x="0" y="-1"/>
              <a:ext cx="12192000" cy="280432"/>
            </a:xfrm>
            <a:prstGeom prst="rect">
              <a:avLst/>
            </a:prstGeom>
            <a:solidFill>
              <a:srgbClr val="004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C1CCE64-C3B7-FC93-68A2-B7174E996847}"/>
                </a:ext>
              </a:extLst>
            </p:cNvPr>
            <p:cNvGrpSpPr/>
            <p:nvPr/>
          </p:nvGrpSpPr>
          <p:grpSpPr>
            <a:xfrm>
              <a:off x="0" y="6577568"/>
              <a:ext cx="12192000" cy="280432"/>
              <a:chOff x="0" y="4722851"/>
              <a:chExt cx="12192000" cy="28043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205E255-EEC1-302D-37A5-362785898BC9}"/>
                  </a:ext>
                </a:extLst>
              </p:cNvPr>
              <p:cNvSpPr/>
              <p:nvPr/>
            </p:nvSpPr>
            <p:spPr>
              <a:xfrm>
                <a:off x="0" y="4722851"/>
                <a:ext cx="356616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D55445-8DDA-289C-F92A-B7BDF1B14D63}"/>
                  </a:ext>
                </a:extLst>
              </p:cNvPr>
              <p:cNvSpPr/>
              <p:nvPr/>
            </p:nvSpPr>
            <p:spPr>
              <a:xfrm>
                <a:off x="2461260" y="4722851"/>
                <a:ext cx="4671060" cy="280432"/>
              </a:xfrm>
              <a:prstGeom prst="rect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F91F59F-9E25-268D-C0DF-072977AF7B56}"/>
                  </a:ext>
                </a:extLst>
              </p:cNvPr>
              <p:cNvSpPr/>
              <p:nvPr/>
            </p:nvSpPr>
            <p:spPr>
              <a:xfrm>
                <a:off x="5227320" y="4722851"/>
                <a:ext cx="696468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5B676B97-6B99-B1AD-0A4E-4423260B3B75}"/>
                  </a:ext>
                </a:extLst>
              </p:cNvPr>
              <p:cNvSpPr/>
              <p:nvPr/>
            </p:nvSpPr>
            <p:spPr>
              <a:xfrm rot="5400000">
                <a:off x="2461260" y="4723249"/>
                <a:ext cx="280034" cy="280034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ight Triangle 12">
                <a:extLst>
                  <a:ext uri="{FF2B5EF4-FFF2-40B4-BE49-F238E27FC236}">
                    <a16:creationId xmlns:a16="http://schemas.microsoft.com/office/drawing/2014/main" id="{97636E0F-7DB7-00EA-561F-7960614862E0}"/>
                  </a:ext>
                </a:extLst>
              </p:cNvPr>
              <p:cNvSpPr/>
              <p:nvPr/>
            </p:nvSpPr>
            <p:spPr>
              <a:xfrm rot="5400000">
                <a:off x="5227320" y="4723249"/>
                <a:ext cx="280034" cy="280034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8" name="Title 18">
            <a:extLst>
              <a:ext uri="{FF2B5EF4-FFF2-40B4-BE49-F238E27FC236}">
                <a16:creationId xmlns:a16="http://schemas.microsoft.com/office/drawing/2014/main" id="{502A2F91-5237-4515-A41F-6DD2AFA59146}"/>
              </a:ext>
            </a:extLst>
          </p:cNvPr>
          <p:cNvSpPr txBox="1">
            <a:spLocks/>
          </p:cNvSpPr>
          <p:nvPr/>
        </p:nvSpPr>
        <p:spPr>
          <a:xfrm>
            <a:off x="16764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latin typeface="Grandview" panose="020B0502040204020203" pitchFamily="34" charset="0"/>
              </a:rPr>
              <a:t>Závěr</a:t>
            </a:r>
            <a:endParaRPr lang="en-US" dirty="0">
              <a:latin typeface="Grandview" panose="020B0502040204020203" pitchFamily="34" charset="0"/>
            </a:endParaRPr>
          </a:p>
        </p:txBody>
      </p:sp>
      <p:sp>
        <p:nvSpPr>
          <p:cNvPr id="37" name="Slide Number Placeholder 44">
            <a:extLst>
              <a:ext uri="{FF2B5EF4-FFF2-40B4-BE49-F238E27FC236}">
                <a16:creationId xmlns:a16="http://schemas.microsoft.com/office/drawing/2014/main" id="{53175EA1-54E3-BB7C-F97D-71D8A598B947}"/>
              </a:ext>
            </a:extLst>
          </p:cNvPr>
          <p:cNvSpPr txBox="1">
            <a:spLocks/>
          </p:cNvSpPr>
          <p:nvPr/>
        </p:nvSpPr>
        <p:spPr>
          <a:xfrm>
            <a:off x="9730740" y="6356350"/>
            <a:ext cx="2237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964C03-8FF3-4348-B2C8-92E610014CB1}" type="slidenum">
              <a:rPr lang="cs-CZ" sz="3000" smtClean="0">
                <a:solidFill>
                  <a:schemeClr val="bg1"/>
                </a:solidFill>
                <a:latin typeface="Grandview" panose="020B0502040204020203" pitchFamily="34" charset="0"/>
              </a:rPr>
              <a:pPr/>
              <a:t>14</a:t>
            </a:fld>
            <a:endParaRPr lang="cs-CZ" sz="3000" dirty="0">
              <a:latin typeface="Grandview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F1C3897-ED13-419E-88A1-F1AD82011047}"/>
              </a:ext>
            </a:extLst>
          </p:cNvPr>
          <p:cNvSpPr txBox="1"/>
          <p:nvPr/>
        </p:nvSpPr>
        <p:spPr>
          <a:xfrm>
            <a:off x="1676400" y="1622028"/>
            <a:ext cx="883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cs-CZ" sz="2000" b="0" i="0" dirty="0">
                <a:solidFill>
                  <a:srgbClr val="444444"/>
                </a:solidFill>
                <a:effectLst/>
                <a:latin typeface="Grandview" panose="020B0502040204020203" pitchFamily="34" charset="0"/>
              </a:rPr>
              <a:t>Děkuji za pozornost</a:t>
            </a:r>
            <a:endParaRPr lang="en-US" sz="2000" b="0" i="0" dirty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984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600D30-9751-EE1E-B1AB-224CE91630A9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B00B72-9AB3-A0A7-BF0A-73FFAC04EBD7}"/>
                </a:ext>
              </a:extLst>
            </p:cNvPr>
            <p:cNvGrpSpPr/>
            <p:nvPr/>
          </p:nvGrpSpPr>
          <p:grpSpPr>
            <a:xfrm rot="10800000">
              <a:off x="10200640" y="4866640"/>
              <a:ext cx="1991360" cy="1991360"/>
              <a:chOff x="0" y="0"/>
              <a:chExt cx="1991360" cy="1991360"/>
            </a:xfrm>
          </p:grpSpPr>
          <p:sp>
            <p:nvSpPr>
              <p:cNvPr id="16" name="Right Triangle 15">
                <a:extLst>
                  <a:ext uri="{FF2B5EF4-FFF2-40B4-BE49-F238E27FC236}">
                    <a16:creationId xmlns:a16="http://schemas.microsoft.com/office/drawing/2014/main" id="{C2B96375-D15E-AFCF-735D-28B7BA766F21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ABFF46D1-0AD0-0CC8-43E1-1AA9FE907D1E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41D92D-5E8E-175F-BA57-92C7662D5C0B}"/>
                </a:ext>
              </a:extLst>
            </p:cNvPr>
            <p:cNvGrpSpPr/>
            <p:nvPr/>
          </p:nvGrpSpPr>
          <p:grpSpPr>
            <a:xfrm>
              <a:off x="0" y="0"/>
              <a:ext cx="1991360" cy="1991360"/>
              <a:chOff x="0" y="0"/>
              <a:chExt cx="1991360" cy="1991360"/>
            </a:xfrm>
          </p:grpSpPr>
          <p:sp>
            <p:nvSpPr>
              <p:cNvPr id="14" name="Right Triangle 13">
                <a:extLst>
                  <a:ext uri="{FF2B5EF4-FFF2-40B4-BE49-F238E27FC236}">
                    <a16:creationId xmlns:a16="http://schemas.microsoft.com/office/drawing/2014/main" id="{124166FE-2EBA-3914-DD90-EF965DA7FD9F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Triangle 14">
                <a:extLst>
                  <a:ext uri="{FF2B5EF4-FFF2-40B4-BE49-F238E27FC236}">
                    <a16:creationId xmlns:a16="http://schemas.microsoft.com/office/drawing/2014/main" id="{E767A1DB-F44E-BDB3-FD8C-5DEE5532DED6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80249C-A900-C1A8-7A11-D7C2D4857139}"/>
                </a:ext>
              </a:extLst>
            </p:cNvPr>
            <p:cNvSpPr/>
            <p:nvPr/>
          </p:nvSpPr>
          <p:spPr>
            <a:xfrm>
              <a:off x="0" y="-1"/>
              <a:ext cx="12192000" cy="280432"/>
            </a:xfrm>
            <a:prstGeom prst="rect">
              <a:avLst/>
            </a:prstGeom>
            <a:solidFill>
              <a:srgbClr val="004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C1CCE64-C3B7-FC93-68A2-B7174E996847}"/>
                </a:ext>
              </a:extLst>
            </p:cNvPr>
            <p:cNvGrpSpPr/>
            <p:nvPr/>
          </p:nvGrpSpPr>
          <p:grpSpPr>
            <a:xfrm>
              <a:off x="0" y="6577568"/>
              <a:ext cx="12192000" cy="280432"/>
              <a:chOff x="0" y="4722851"/>
              <a:chExt cx="12192000" cy="28043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205E255-EEC1-302D-37A5-362785898BC9}"/>
                  </a:ext>
                </a:extLst>
              </p:cNvPr>
              <p:cNvSpPr/>
              <p:nvPr/>
            </p:nvSpPr>
            <p:spPr>
              <a:xfrm>
                <a:off x="0" y="4722851"/>
                <a:ext cx="356616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D55445-8DDA-289C-F92A-B7BDF1B14D63}"/>
                  </a:ext>
                </a:extLst>
              </p:cNvPr>
              <p:cNvSpPr/>
              <p:nvPr/>
            </p:nvSpPr>
            <p:spPr>
              <a:xfrm>
                <a:off x="2461260" y="4722851"/>
                <a:ext cx="4671060" cy="280432"/>
              </a:xfrm>
              <a:prstGeom prst="rect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F91F59F-9E25-268D-C0DF-072977AF7B56}"/>
                  </a:ext>
                </a:extLst>
              </p:cNvPr>
              <p:cNvSpPr/>
              <p:nvPr/>
            </p:nvSpPr>
            <p:spPr>
              <a:xfrm>
                <a:off x="5227320" y="4722851"/>
                <a:ext cx="696468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5B676B97-6B99-B1AD-0A4E-4423260B3B75}"/>
                  </a:ext>
                </a:extLst>
              </p:cNvPr>
              <p:cNvSpPr/>
              <p:nvPr/>
            </p:nvSpPr>
            <p:spPr>
              <a:xfrm rot="5400000">
                <a:off x="2461260" y="4723249"/>
                <a:ext cx="280034" cy="280034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ight Triangle 12">
                <a:extLst>
                  <a:ext uri="{FF2B5EF4-FFF2-40B4-BE49-F238E27FC236}">
                    <a16:creationId xmlns:a16="http://schemas.microsoft.com/office/drawing/2014/main" id="{97636E0F-7DB7-00EA-561F-7960614862E0}"/>
                  </a:ext>
                </a:extLst>
              </p:cNvPr>
              <p:cNvSpPr/>
              <p:nvPr/>
            </p:nvSpPr>
            <p:spPr>
              <a:xfrm rot="5400000">
                <a:off x="5227320" y="4723249"/>
                <a:ext cx="280034" cy="280034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8" name="Title 18">
            <a:extLst>
              <a:ext uri="{FF2B5EF4-FFF2-40B4-BE49-F238E27FC236}">
                <a16:creationId xmlns:a16="http://schemas.microsoft.com/office/drawing/2014/main" id="{502A2F91-5237-4515-A41F-6DD2AFA59146}"/>
              </a:ext>
            </a:extLst>
          </p:cNvPr>
          <p:cNvSpPr txBox="1">
            <a:spLocks/>
          </p:cNvSpPr>
          <p:nvPr/>
        </p:nvSpPr>
        <p:spPr>
          <a:xfrm>
            <a:off x="16764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latin typeface="Grandview" panose="020B0502040204020203" pitchFamily="34" charset="0"/>
              </a:rPr>
              <a:t>Přílohy</a:t>
            </a:r>
            <a:endParaRPr lang="en-US" dirty="0">
              <a:latin typeface="Grandview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FD8AA-C5AB-6A72-A666-88DD2B84E14A}"/>
              </a:ext>
            </a:extLst>
          </p:cNvPr>
          <p:cNvSpPr txBox="1"/>
          <p:nvPr/>
        </p:nvSpPr>
        <p:spPr>
          <a:xfrm>
            <a:off x="1676399" y="1847068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Obrázek  1: </a:t>
            </a:r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Agar.io [online]. In: . [cit. 2022-05-04]. Dostupné z: </a:t>
            </a:r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https://en.wikipedia.org/wiki/Agar.io#/media/File:Agar.io_appstore_logo.png</a:t>
            </a:r>
            <a:endParaRPr lang="cs-CZ" sz="1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Obrázek  2: Diep.io [online]. In: . [cit. 2022-05-04]. Dostupné z: https://tcf.admeen.org/game/17000/16816/400x246/diep-io.jpg</a:t>
            </a:r>
          </a:p>
          <a:p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Obrázek  3: Slither.io [online]. In: . [cit. 2022-05-04]. Dostupné z: http://slither.io/s/fbthumb3.jpg</a:t>
            </a:r>
          </a:p>
          <a:p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Obrázek  </a:t>
            </a:r>
            <a:r>
              <a:rPr lang="cs-CZ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: Poslední commit</a:t>
            </a:r>
          </a:p>
          <a:p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Obrázek  </a:t>
            </a:r>
            <a:r>
              <a:rPr lang="cs-CZ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: První commit</a:t>
            </a:r>
          </a:p>
          <a:p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Obrázek  </a:t>
            </a:r>
            <a:r>
              <a:rPr lang="cs-CZ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6</a:t>
            </a:r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: Domovská stránka</a:t>
            </a:r>
          </a:p>
          <a:p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Obrázek  </a:t>
            </a:r>
            <a:r>
              <a:rPr lang="cs-CZ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7</a:t>
            </a:r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: Ikona domů</a:t>
            </a:r>
          </a:p>
          <a:p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Obrázek  </a:t>
            </a:r>
            <a:r>
              <a:rPr lang="cs-CZ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: Ikona domů, hover</a:t>
            </a:r>
          </a:p>
          <a:p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Obrázek  </a:t>
            </a:r>
            <a:r>
              <a:rPr lang="cs-CZ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: Stránka místnosti</a:t>
            </a:r>
          </a:p>
          <a:p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Obrázek  </a:t>
            </a:r>
            <a:r>
              <a:rPr lang="cs-CZ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10</a:t>
            </a:r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: Uživatelé a tlačítko zamknutí / odemčení místnosti</a:t>
            </a:r>
          </a:p>
          <a:p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Obrázek  </a:t>
            </a:r>
            <a:r>
              <a:rPr lang="cs-CZ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11</a:t>
            </a:r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: Nástroje a vybírání barev</a:t>
            </a:r>
          </a:p>
          <a:p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Obrázek  1</a:t>
            </a:r>
            <a:r>
              <a:rPr lang="cs-CZ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: Vrstvy</a:t>
            </a:r>
          </a:p>
          <a:p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Obrázek  1</a:t>
            </a:r>
            <a:r>
              <a:rPr lang="cs-CZ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: Ukázka použití plátna</a:t>
            </a:r>
          </a:p>
          <a:p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Obrázek  1</a:t>
            </a:r>
            <a:r>
              <a:rPr lang="cs-CZ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: 404 stránka</a:t>
            </a:r>
          </a:p>
        </p:txBody>
      </p:sp>
      <p:sp>
        <p:nvSpPr>
          <p:cNvPr id="23" name="Title 18">
            <a:extLst>
              <a:ext uri="{FF2B5EF4-FFF2-40B4-BE49-F238E27FC236}">
                <a16:creationId xmlns:a16="http://schemas.microsoft.com/office/drawing/2014/main" id="{48CB52E3-A66A-9AC5-58EE-B13E741E8B62}"/>
              </a:ext>
            </a:extLst>
          </p:cNvPr>
          <p:cNvSpPr txBox="1">
            <a:spLocks/>
          </p:cNvSpPr>
          <p:nvPr/>
        </p:nvSpPr>
        <p:spPr>
          <a:xfrm>
            <a:off x="1676400" y="1457326"/>
            <a:ext cx="10515600" cy="344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latin typeface="Grandview" panose="020B0502040204020203" pitchFamily="34" charset="0"/>
              </a:rPr>
              <a:t>Seznam obrázků</a:t>
            </a:r>
            <a:endParaRPr lang="en-US" dirty="0">
              <a:latin typeface="Grandview" panose="020B0502040204020203" pitchFamily="34" charset="0"/>
            </a:endParaRPr>
          </a:p>
        </p:txBody>
      </p:sp>
      <p:sp>
        <p:nvSpPr>
          <p:cNvPr id="27" name="Slide Number Placeholder 44">
            <a:extLst>
              <a:ext uri="{FF2B5EF4-FFF2-40B4-BE49-F238E27FC236}">
                <a16:creationId xmlns:a16="http://schemas.microsoft.com/office/drawing/2014/main" id="{06DFC507-D586-0FA7-0AD3-20204FA69F0A}"/>
              </a:ext>
            </a:extLst>
          </p:cNvPr>
          <p:cNvSpPr txBox="1">
            <a:spLocks/>
          </p:cNvSpPr>
          <p:nvPr/>
        </p:nvSpPr>
        <p:spPr>
          <a:xfrm>
            <a:off x="9730740" y="6356350"/>
            <a:ext cx="2237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964C03-8FF3-4348-B2C8-92E610014CB1}" type="slidenum">
              <a:rPr lang="cs-CZ" sz="3000" smtClean="0">
                <a:solidFill>
                  <a:schemeClr val="bg1"/>
                </a:solidFill>
                <a:latin typeface="Grandview" panose="020B0502040204020203" pitchFamily="34" charset="0"/>
              </a:rPr>
              <a:pPr/>
              <a:t>15</a:t>
            </a:fld>
            <a:endParaRPr lang="cs-CZ" sz="3000" dirty="0">
              <a:latin typeface="Grandview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781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6600D30-9751-EE1E-B1AB-224CE91630A9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B00B72-9AB3-A0A7-BF0A-73FFAC04EBD7}"/>
                </a:ext>
              </a:extLst>
            </p:cNvPr>
            <p:cNvGrpSpPr/>
            <p:nvPr/>
          </p:nvGrpSpPr>
          <p:grpSpPr>
            <a:xfrm rot="10800000">
              <a:off x="10200640" y="4866640"/>
              <a:ext cx="1991360" cy="1991360"/>
              <a:chOff x="0" y="0"/>
              <a:chExt cx="1991360" cy="1991360"/>
            </a:xfrm>
          </p:grpSpPr>
          <p:sp>
            <p:nvSpPr>
              <p:cNvPr id="16" name="Right Triangle 15">
                <a:extLst>
                  <a:ext uri="{FF2B5EF4-FFF2-40B4-BE49-F238E27FC236}">
                    <a16:creationId xmlns:a16="http://schemas.microsoft.com/office/drawing/2014/main" id="{C2B96375-D15E-AFCF-735D-28B7BA766F21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ABFF46D1-0AD0-0CC8-43E1-1AA9FE907D1E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41D92D-5E8E-175F-BA57-92C7662D5C0B}"/>
                </a:ext>
              </a:extLst>
            </p:cNvPr>
            <p:cNvGrpSpPr/>
            <p:nvPr/>
          </p:nvGrpSpPr>
          <p:grpSpPr>
            <a:xfrm>
              <a:off x="0" y="0"/>
              <a:ext cx="1991360" cy="1991360"/>
              <a:chOff x="0" y="0"/>
              <a:chExt cx="1991360" cy="1991360"/>
            </a:xfrm>
          </p:grpSpPr>
          <p:sp>
            <p:nvSpPr>
              <p:cNvPr id="14" name="Right Triangle 13">
                <a:extLst>
                  <a:ext uri="{FF2B5EF4-FFF2-40B4-BE49-F238E27FC236}">
                    <a16:creationId xmlns:a16="http://schemas.microsoft.com/office/drawing/2014/main" id="{124166FE-2EBA-3914-DD90-EF965DA7FD9F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Triangle 14">
                <a:extLst>
                  <a:ext uri="{FF2B5EF4-FFF2-40B4-BE49-F238E27FC236}">
                    <a16:creationId xmlns:a16="http://schemas.microsoft.com/office/drawing/2014/main" id="{E767A1DB-F44E-BDB3-FD8C-5DEE5532DED6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80249C-A900-C1A8-7A11-D7C2D4857139}"/>
                </a:ext>
              </a:extLst>
            </p:cNvPr>
            <p:cNvSpPr/>
            <p:nvPr/>
          </p:nvSpPr>
          <p:spPr>
            <a:xfrm>
              <a:off x="0" y="-1"/>
              <a:ext cx="12192000" cy="280432"/>
            </a:xfrm>
            <a:prstGeom prst="rect">
              <a:avLst/>
            </a:prstGeom>
            <a:solidFill>
              <a:srgbClr val="004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C1CCE64-C3B7-FC93-68A2-B7174E996847}"/>
                </a:ext>
              </a:extLst>
            </p:cNvPr>
            <p:cNvGrpSpPr/>
            <p:nvPr/>
          </p:nvGrpSpPr>
          <p:grpSpPr>
            <a:xfrm>
              <a:off x="0" y="6577568"/>
              <a:ext cx="12192000" cy="280432"/>
              <a:chOff x="0" y="4722851"/>
              <a:chExt cx="12192000" cy="28043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205E255-EEC1-302D-37A5-362785898BC9}"/>
                  </a:ext>
                </a:extLst>
              </p:cNvPr>
              <p:cNvSpPr/>
              <p:nvPr/>
            </p:nvSpPr>
            <p:spPr>
              <a:xfrm>
                <a:off x="0" y="4722851"/>
                <a:ext cx="356616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D55445-8DDA-289C-F92A-B7BDF1B14D63}"/>
                  </a:ext>
                </a:extLst>
              </p:cNvPr>
              <p:cNvSpPr/>
              <p:nvPr/>
            </p:nvSpPr>
            <p:spPr>
              <a:xfrm>
                <a:off x="2461260" y="4722851"/>
                <a:ext cx="4671060" cy="280432"/>
              </a:xfrm>
              <a:prstGeom prst="rect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F91F59F-9E25-268D-C0DF-072977AF7B56}"/>
                  </a:ext>
                </a:extLst>
              </p:cNvPr>
              <p:cNvSpPr/>
              <p:nvPr/>
            </p:nvSpPr>
            <p:spPr>
              <a:xfrm>
                <a:off x="5227320" y="4722851"/>
                <a:ext cx="696468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5B676B97-6B99-B1AD-0A4E-4423260B3B75}"/>
                  </a:ext>
                </a:extLst>
              </p:cNvPr>
              <p:cNvSpPr/>
              <p:nvPr/>
            </p:nvSpPr>
            <p:spPr>
              <a:xfrm rot="5400000">
                <a:off x="2461260" y="4723249"/>
                <a:ext cx="280034" cy="280034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ight Triangle 12">
                <a:extLst>
                  <a:ext uri="{FF2B5EF4-FFF2-40B4-BE49-F238E27FC236}">
                    <a16:creationId xmlns:a16="http://schemas.microsoft.com/office/drawing/2014/main" id="{97636E0F-7DB7-00EA-561F-7960614862E0}"/>
                  </a:ext>
                </a:extLst>
              </p:cNvPr>
              <p:cNvSpPr/>
              <p:nvPr/>
            </p:nvSpPr>
            <p:spPr>
              <a:xfrm rot="5400000">
                <a:off x="5227320" y="4723249"/>
                <a:ext cx="280034" cy="280034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8" name="Title 18">
            <a:extLst>
              <a:ext uri="{FF2B5EF4-FFF2-40B4-BE49-F238E27FC236}">
                <a16:creationId xmlns:a16="http://schemas.microsoft.com/office/drawing/2014/main" id="{502A2F91-5237-4515-A41F-6DD2AFA59146}"/>
              </a:ext>
            </a:extLst>
          </p:cNvPr>
          <p:cNvSpPr txBox="1">
            <a:spLocks/>
          </p:cNvSpPr>
          <p:nvPr/>
        </p:nvSpPr>
        <p:spPr>
          <a:xfrm>
            <a:off x="16764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latin typeface="Grandview" panose="020B0502040204020203" pitchFamily="34" charset="0"/>
              </a:rPr>
              <a:t>Přílohy</a:t>
            </a:r>
            <a:endParaRPr lang="en-US" dirty="0">
              <a:latin typeface="Grandview" panose="020B050204020402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E5FD8AA-C5AB-6A72-A666-88DD2B84E14A}"/>
              </a:ext>
            </a:extLst>
          </p:cNvPr>
          <p:cNvSpPr txBox="1"/>
          <p:nvPr/>
        </p:nvSpPr>
        <p:spPr>
          <a:xfrm>
            <a:off x="1676399" y="1847068"/>
            <a:ext cx="10515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React.js [online]. [cit. 2022-05-04]. Dostupné z: </a:t>
            </a:r>
            <a:r>
              <a:rPr lang="cs-CZ" sz="1200" b="1" dirty="0">
                <a:latin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https://reactjs.org/</a:t>
            </a:r>
            <a:endParaRPr lang="cs-CZ" sz="1200" b="1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Socket.io [online]. [cit. 2022-05-04]. Dostupné z: https://socket.io/</a:t>
            </a:r>
          </a:p>
          <a:p>
            <a:r>
              <a:rPr lang="cs-CZ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Node.js [online]. [cit. 2022-05-04]. Dostupné z: https://nodejs.org/en/</a:t>
            </a:r>
          </a:p>
          <a:p>
            <a:r>
              <a:rPr lang="cs-CZ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Express.js [online]. [cit. 2022-05-04]. Dostupné z: https://expressjs.com/</a:t>
            </a:r>
          </a:p>
          <a:p>
            <a:r>
              <a:rPr lang="cs-CZ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P5.js [online]. [cit. 2022-05-04]. Dostupné z: https://p5js.org/</a:t>
            </a:r>
          </a:p>
          <a:p>
            <a:r>
              <a:rPr lang="it-IT" sz="1200" b="1" dirty="0">
                <a:latin typeface="Calibri" panose="020F0502020204030204" pitchFamily="34" charset="0"/>
                <a:cs typeface="Times New Roman" panose="02020603050405020304" pitchFamily="18" charset="0"/>
              </a:rPr>
              <a:t>Material UI [online]. [cit. 2022-05-04]. Dostupné z: https://p5js.org/</a:t>
            </a:r>
          </a:p>
        </p:txBody>
      </p:sp>
      <p:sp>
        <p:nvSpPr>
          <p:cNvPr id="23" name="Title 18">
            <a:extLst>
              <a:ext uri="{FF2B5EF4-FFF2-40B4-BE49-F238E27FC236}">
                <a16:creationId xmlns:a16="http://schemas.microsoft.com/office/drawing/2014/main" id="{48CB52E3-A66A-9AC5-58EE-B13E741E8B62}"/>
              </a:ext>
            </a:extLst>
          </p:cNvPr>
          <p:cNvSpPr txBox="1">
            <a:spLocks/>
          </p:cNvSpPr>
          <p:nvPr/>
        </p:nvSpPr>
        <p:spPr>
          <a:xfrm>
            <a:off x="1676400" y="1457326"/>
            <a:ext cx="10515600" cy="344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latin typeface="Grandview" panose="020B0502040204020203" pitchFamily="34" charset="0"/>
              </a:rPr>
              <a:t>Zdroje</a:t>
            </a:r>
            <a:endParaRPr lang="en-US" dirty="0">
              <a:latin typeface="Grandview" panose="020B0502040204020203" pitchFamily="34" charset="0"/>
            </a:endParaRPr>
          </a:p>
        </p:txBody>
      </p:sp>
      <p:sp>
        <p:nvSpPr>
          <p:cNvPr id="27" name="Slide Number Placeholder 44">
            <a:extLst>
              <a:ext uri="{FF2B5EF4-FFF2-40B4-BE49-F238E27FC236}">
                <a16:creationId xmlns:a16="http://schemas.microsoft.com/office/drawing/2014/main" id="{06DFC507-D586-0FA7-0AD3-20204FA69F0A}"/>
              </a:ext>
            </a:extLst>
          </p:cNvPr>
          <p:cNvSpPr txBox="1">
            <a:spLocks/>
          </p:cNvSpPr>
          <p:nvPr/>
        </p:nvSpPr>
        <p:spPr>
          <a:xfrm>
            <a:off x="9730740" y="6356350"/>
            <a:ext cx="2237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964C03-8FF3-4348-B2C8-92E610014CB1}" type="slidenum">
              <a:rPr lang="cs-CZ" sz="3000" smtClean="0">
                <a:solidFill>
                  <a:schemeClr val="bg1"/>
                </a:solidFill>
                <a:latin typeface="Grandview" panose="020B0502040204020203" pitchFamily="34" charset="0"/>
              </a:rPr>
              <a:pPr/>
              <a:t>16</a:t>
            </a:fld>
            <a:endParaRPr lang="cs-CZ" sz="3000" dirty="0">
              <a:latin typeface="Grandview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543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88702AB5-3F8C-6514-71BD-A4A3CA0AA621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B15C09-13F7-8889-42B8-0BCEAC6476F4}"/>
                </a:ext>
              </a:extLst>
            </p:cNvPr>
            <p:cNvGrpSpPr/>
            <p:nvPr/>
          </p:nvGrpSpPr>
          <p:grpSpPr>
            <a:xfrm rot="10800000">
              <a:off x="10200640" y="4866640"/>
              <a:ext cx="1991360" cy="1991360"/>
              <a:chOff x="0" y="0"/>
              <a:chExt cx="1991360" cy="1991360"/>
            </a:xfrm>
          </p:grpSpPr>
          <p:sp>
            <p:nvSpPr>
              <p:cNvPr id="16" name="Right Triangle 15">
                <a:extLst>
                  <a:ext uri="{FF2B5EF4-FFF2-40B4-BE49-F238E27FC236}">
                    <a16:creationId xmlns:a16="http://schemas.microsoft.com/office/drawing/2014/main" id="{577D1740-CDC2-53F3-B9B3-C67CB1E69921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5003C9AB-1257-E867-6A00-F9D4300ABFF3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C63E37-197C-F061-22FF-7B008CCE429F}"/>
                </a:ext>
              </a:extLst>
            </p:cNvPr>
            <p:cNvGrpSpPr/>
            <p:nvPr/>
          </p:nvGrpSpPr>
          <p:grpSpPr>
            <a:xfrm>
              <a:off x="0" y="0"/>
              <a:ext cx="1991360" cy="1991360"/>
              <a:chOff x="0" y="0"/>
              <a:chExt cx="1991360" cy="1991360"/>
            </a:xfrm>
          </p:grpSpPr>
          <p:sp>
            <p:nvSpPr>
              <p:cNvPr id="14" name="Right Triangle 13">
                <a:extLst>
                  <a:ext uri="{FF2B5EF4-FFF2-40B4-BE49-F238E27FC236}">
                    <a16:creationId xmlns:a16="http://schemas.microsoft.com/office/drawing/2014/main" id="{9CF6C869-CC90-26ED-282C-D734E24DE589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ight Triangle 14">
                <a:extLst>
                  <a:ext uri="{FF2B5EF4-FFF2-40B4-BE49-F238E27FC236}">
                    <a16:creationId xmlns:a16="http://schemas.microsoft.com/office/drawing/2014/main" id="{77F3C24A-228A-DC58-469A-7F041AD66546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10909B-D913-2581-4621-89B6E9873C87}"/>
                </a:ext>
              </a:extLst>
            </p:cNvPr>
            <p:cNvSpPr/>
            <p:nvPr/>
          </p:nvSpPr>
          <p:spPr>
            <a:xfrm>
              <a:off x="0" y="-1"/>
              <a:ext cx="12192000" cy="280432"/>
            </a:xfrm>
            <a:prstGeom prst="rect">
              <a:avLst/>
            </a:prstGeom>
            <a:solidFill>
              <a:srgbClr val="004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E69F372-B233-1A07-F8B5-7BCF0688BE9D}"/>
                </a:ext>
              </a:extLst>
            </p:cNvPr>
            <p:cNvGrpSpPr/>
            <p:nvPr/>
          </p:nvGrpSpPr>
          <p:grpSpPr>
            <a:xfrm>
              <a:off x="0" y="6577568"/>
              <a:ext cx="12192000" cy="280432"/>
              <a:chOff x="0" y="4722851"/>
              <a:chExt cx="12192000" cy="28043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A05FDBA-4080-1CDE-42A6-7FF7F2A9C630}"/>
                  </a:ext>
                </a:extLst>
              </p:cNvPr>
              <p:cNvSpPr/>
              <p:nvPr/>
            </p:nvSpPr>
            <p:spPr>
              <a:xfrm>
                <a:off x="0" y="4722851"/>
                <a:ext cx="356616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1F9A8D-217B-1B71-25FE-0E4D25B653D0}"/>
                  </a:ext>
                </a:extLst>
              </p:cNvPr>
              <p:cNvSpPr/>
              <p:nvPr/>
            </p:nvSpPr>
            <p:spPr>
              <a:xfrm>
                <a:off x="2461260" y="4722851"/>
                <a:ext cx="4671060" cy="280432"/>
              </a:xfrm>
              <a:prstGeom prst="rect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02FF309-A2F8-1DFA-C441-F6FE56806A4A}"/>
                  </a:ext>
                </a:extLst>
              </p:cNvPr>
              <p:cNvSpPr/>
              <p:nvPr/>
            </p:nvSpPr>
            <p:spPr>
              <a:xfrm>
                <a:off x="5227320" y="4722851"/>
                <a:ext cx="696468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2" name="Right Triangle 11">
                <a:extLst>
                  <a:ext uri="{FF2B5EF4-FFF2-40B4-BE49-F238E27FC236}">
                    <a16:creationId xmlns:a16="http://schemas.microsoft.com/office/drawing/2014/main" id="{A0EF1539-20C5-AB64-4E39-EC16951CD0C8}"/>
                  </a:ext>
                </a:extLst>
              </p:cNvPr>
              <p:cNvSpPr/>
              <p:nvPr/>
            </p:nvSpPr>
            <p:spPr>
              <a:xfrm rot="5400000">
                <a:off x="2461260" y="4723249"/>
                <a:ext cx="280034" cy="280034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ight Triangle 12">
                <a:extLst>
                  <a:ext uri="{FF2B5EF4-FFF2-40B4-BE49-F238E27FC236}">
                    <a16:creationId xmlns:a16="http://schemas.microsoft.com/office/drawing/2014/main" id="{A6162E7B-AD31-EFFE-81E3-4964E075B0BC}"/>
                  </a:ext>
                </a:extLst>
              </p:cNvPr>
              <p:cNvSpPr/>
              <p:nvPr/>
            </p:nvSpPr>
            <p:spPr>
              <a:xfrm rot="5400000">
                <a:off x="5227320" y="4723249"/>
                <a:ext cx="280034" cy="280034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EF351A4F-65E4-BB38-8CA1-CEDC0688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cs-CZ" dirty="0">
                <a:latin typeface="Grandview" panose="020B0502040204020203" pitchFamily="34" charset="0"/>
              </a:rPr>
              <a:t>Úvod</a:t>
            </a:r>
            <a:endParaRPr lang="en-US" dirty="0">
              <a:latin typeface="Grandview" panose="020B0502040204020203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83B062-A75F-65AA-F72F-37B1A4FC4D17}"/>
              </a:ext>
            </a:extLst>
          </p:cNvPr>
          <p:cNvSpPr txBox="1"/>
          <p:nvPr/>
        </p:nvSpPr>
        <p:spPr>
          <a:xfrm>
            <a:off x="1676400" y="1622028"/>
            <a:ext cx="8831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2000" b="0" i="0" dirty="0">
                <a:solidFill>
                  <a:srgbClr val="444444"/>
                </a:solidFill>
                <a:effectLst/>
                <a:latin typeface="Grandview" panose="020B0502040204020203" pitchFamily="34" charset="0"/>
              </a:rPr>
              <a:t>Socket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.io </a:t>
            </a:r>
            <a:r>
              <a:rPr lang="en-US" sz="2000" b="0" i="0" dirty="0" err="1">
                <a:solidFill>
                  <a:srgbClr val="444444"/>
                </a:solidFill>
                <a:effectLst/>
                <a:latin typeface="Calibri" panose="020F0502020204030204" pitchFamily="34" charset="0"/>
              </a:rPr>
              <a:t>hra</a:t>
            </a:r>
            <a:endParaRPr lang="en-US" sz="2000" b="0" i="0" dirty="0">
              <a:solidFill>
                <a:srgbClr val="444444"/>
              </a:solidFill>
              <a:effectLst/>
              <a:latin typeface="Calibri" panose="020F0502020204030204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45F265A-B5CD-1F07-4210-12F4B9769C3A}"/>
              </a:ext>
            </a:extLst>
          </p:cNvPr>
          <p:cNvGrpSpPr/>
          <p:nvPr/>
        </p:nvGrpSpPr>
        <p:grpSpPr>
          <a:xfrm>
            <a:off x="476782" y="2387600"/>
            <a:ext cx="11238436" cy="3154862"/>
            <a:chOff x="476782" y="2681275"/>
            <a:chExt cx="11238436" cy="315486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F3D6EF3-E58D-2425-7597-ECDA7E7C6E8C}"/>
                </a:ext>
              </a:extLst>
            </p:cNvPr>
            <p:cNvGrpSpPr/>
            <p:nvPr/>
          </p:nvGrpSpPr>
          <p:grpSpPr>
            <a:xfrm>
              <a:off x="476782" y="2681292"/>
              <a:ext cx="2504046" cy="3154845"/>
              <a:chOff x="476782" y="2681292"/>
              <a:chExt cx="2504046" cy="3154845"/>
            </a:xfrm>
          </p:grpSpPr>
          <p:pic>
            <p:nvPicPr>
              <p:cNvPr id="22" name="Picture 21" descr="Chart, bubble chart&#10;&#10;Description automatically generated">
                <a:extLst>
                  <a:ext uri="{FF2B5EF4-FFF2-40B4-BE49-F238E27FC236}">
                    <a16:creationId xmlns:a16="http://schemas.microsoft.com/office/drawing/2014/main" id="{F4676B4B-138F-59E6-6041-66B8E2BA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6782" y="2681292"/>
                <a:ext cx="2504046" cy="2504046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0B762BC-C82C-43D1-5404-325CAAB9F100}"/>
                  </a:ext>
                </a:extLst>
              </p:cNvPr>
              <p:cNvSpPr txBox="1"/>
              <p:nvPr/>
            </p:nvSpPr>
            <p:spPr>
              <a:xfrm>
                <a:off x="476782" y="5189806"/>
                <a:ext cx="25040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s-CZ" sz="900" b="1" dirty="0">
                    <a:solidFill>
                      <a:srgbClr val="4F81BD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Obrázek  1: </a:t>
                </a:r>
                <a:r>
                  <a:rPr lang="it-IT" sz="900" b="1" dirty="0">
                    <a:solidFill>
                      <a:srgbClr val="4F81BD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Agar.io [online]. In: . [cit. 2022-05-04]. Dostupné z: https://en.wikipedia.org/wiki/Agar.io#/media/File:Agar.io_appstore_logo.png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BE27ABE-B60D-FA09-9E78-EB6A23F06819}"/>
                </a:ext>
              </a:extLst>
            </p:cNvPr>
            <p:cNvGrpSpPr/>
            <p:nvPr/>
          </p:nvGrpSpPr>
          <p:grpSpPr>
            <a:xfrm>
              <a:off x="3159568" y="2681275"/>
              <a:ext cx="4071962" cy="2915783"/>
              <a:chOff x="3159568" y="2681275"/>
              <a:chExt cx="4071962" cy="2915783"/>
            </a:xfrm>
          </p:grpSpPr>
          <p:pic>
            <p:nvPicPr>
              <p:cNvPr id="24" name="Picture 23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CAC91981-2CE4-CA1C-6EF5-92DDDCC60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9568" y="2681275"/>
                <a:ext cx="4071962" cy="2504256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092ED3B-8362-1D4D-8D0F-2E5A16060936}"/>
                  </a:ext>
                </a:extLst>
              </p:cNvPr>
              <p:cNvSpPr txBox="1"/>
              <p:nvPr/>
            </p:nvSpPr>
            <p:spPr>
              <a:xfrm>
                <a:off x="3159568" y="5227726"/>
                <a:ext cx="40719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s-CZ" sz="900" b="1" dirty="0">
                    <a:solidFill>
                      <a:srgbClr val="4F81BD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Obrázek  2: </a:t>
                </a:r>
                <a:r>
                  <a:rPr lang="it-IT" sz="900" b="1" dirty="0">
                    <a:solidFill>
                      <a:srgbClr val="4F81BD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Diep.io [online]. In: . [cit. 2022-05-04]. Dostupné z: https://tcf.admeen.org/game/17000/16816/400x246/diep-io.jpg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379B242-215D-102B-D0F0-9AE8A5024FD2}"/>
                </a:ext>
              </a:extLst>
            </p:cNvPr>
            <p:cNvGrpSpPr/>
            <p:nvPr/>
          </p:nvGrpSpPr>
          <p:grpSpPr>
            <a:xfrm>
              <a:off x="7410270" y="2681292"/>
              <a:ext cx="4304948" cy="2915766"/>
              <a:chOff x="7410270" y="2681292"/>
              <a:chExt cx="4304948" cy="2915766"/>
            </a:xfrm>
          </p:grpSpPr>
          <p:pic>
            <p:nvPicPr>
              <p:cNvPr id="26" name="Picture 25" descr="A picture containing logo&#10;&#10;Description automatically generated">
                <a:extLst>
                  <a:ext uri="{FF2B5EF4-FFF2-40B4-BE49-F238E27FC236}">
                    <a16:creationId xmlns:a16="http://schemas.microsoft.com/office/drawing/2014/main" id="{2E0441F5-F528-D5CC-9B5D-A8622DE6CE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10270" y="2681292"/>
                <a:ext cx="4304948" cy="2504046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B30C5F9-1EB0-6FFB-F53B-F553349E3BCC}"/>
                  </a:ext>
                </a:extLst>
              </p:cNvPr>
              <p:cNvSpPr txBox="1"/>
              <p:nvPr/>
            </p:nvSpPr>
            <p:spPr>
              <a:xfrm>
                <a:off x="7410270" y="5227726"/>
                <a:ext cx="4304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s-CZ" sz="900" b="1" dirty="0">
                    <a:solidFill>
                      <a:srgbClr val="4F81BD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Obrázek  3: </a:t>
                </a:r>
                <a:r>
                  <a:rPr lang="it-IT" sz="900" b="1" dirty="0">
                    <a:solidFill>
                      <a:srgbClr val="4F81BD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Slither.io [online]. In: . [cit. 2022-05-04]. Dostupné z: http://slither.io/s/fbthumb3.jpg</a:t>
                </a:r>
              </a:p>
            </p:txBody>
          </p:sp>
        </p:grpSp>
      </p:grp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9CF8B9E1-D1C6-53EA-E418-59780A0B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30740" y="6356350"/>
            <a:ext cx="2237740" cy="365125"/>
          </a:xfrm>
        </p:spPr>
        <p:txBody>
          <a:bodyPr/>
          <a:lstStyle/>
          <a:p>
            <a:fld id="{D1964C03-8FF3-4348-B2C8-92E610014CB1}" type="slidenum">
              <a:rPr lang="cs-CZ" sz="3000" smtClean="0">
                <a:solidFill>
                  <a:schemeClr val="bg1"/>
                </a:solidFill>
                <a:latin typeface="Grandview" panose="020B0502040204020203" pitchFamily="34" charset="0"/>
              </a:rPr>
              <a:pPr/>
              <a:t>2</a:t>
            </a:fld>
            <a:endParaRPr lang="cs-CZ" sz="3000" dirty="0">
              <a:latin typeface="Grandview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07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9672F05-53F0-45CD-9CCB-B0D6C2D3726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CCFA0C3-8507-ACA9-DEE6-26561FB3DA7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 rot="10800000">
              <a:off x="10200640" y="4866640"/>
              <a:ext cx="1991360" cy="1991360"/>
              <a:chOff x="0" y="0"/>
              <a:chExt cx="1991360" cy="1991360"/>
            </a:xfrm>
          </p:grpSpPr>
          <p:sp>
            <p:nvSpPr>
              <p:cNvPr id="35" name="Right Triangle 34">
                <a:extLst>
                  <a:ext uri="{FF2B5EF4-FFF2-40B4-BE49-F238E27FC236}">
                    <a16:creationId xmlns:a16="http://schemas.microsoft.com/office/drawing/2014/main" id="{87E0F809-9F3C-BECB-0084-9E145DF8E09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ight Triangle 35">
                <a:extLst>
                  <a:ext uri="{FF2B5EF4-FFF2-40B4-BE49-F238E27FC236}">
                    <a16:creationId xmlns:a16="http://schemas.microsoft.com/office/drawing/2014/main" id="{E2A82C8D-8C38-6C97-2FF0-6129B7259E68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4B6474B-0182-DB8D-A23C-BD0C7F414EF5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0" y="0"/>
              <a:ext cx="1991360" cy="1991360"/>
              <a:chOff x="0" y="0"/>
              <a:chExt cx="1991360" cy="1991360"/>
            </a:xfrm>
          </p:grpSpPr>
          <p:sp>
            <p:nvSpPr>
              <p:cNvPr id="33" name="Right Triangle 32">
                <a:extLst>
                  <a:ext uri="{FF2B5EF4-FFF2-40B4-BE49-F238E27FC236}">
                    <a16:creationId xmlns:a16="http://schemas.microsoft.com/office/drawing/2014/main" id="{E25789C6-6269-F4CC-EC52-85446F7D015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ight Triangle 33">
                <a:extLst>
                  <a:ext uri="{FF2B5EF4-FFF2-40B4-BE49-F238E27FC236}">
                    <a16:creationId xmlns:a16="http://schemas.microsoft.com/office/drawing/2014/main" id="{6299F6AE-A99A-0D13-3E4F-87A24252A8FA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0A5EFF-B884-FD10-3DED-151813B4890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0" y="-1"/>
              <a:ext cx="12192000" cy="280432"/>
            </a:xfrm>
            <a:prstGeom prst="rect">
              <a:avLst/>
            </a:prstGeom>
            <a:solidFill>
              <a:srgbClr val="004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2E478E-00A6-C110-4F87-472F7B6B4FC7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0" y="6577568"/>
              <a:ext cx="12192000" cy="280432"/>
              <a:chOff x="0" y="4722851"/>
              <a:chExt cx="12192000" cy="280432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D156FC7-FA04-563F-016D-F679FEB99FD3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0" y="4722851"/>
                <a:ext cx="356616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465B031-4AC1-246E-7466-9EACABD194D5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2461260" y="4722851"/>
                <a:ext cx="4671060" cy="280432"/>
              </a:xfrm>
              <a:prstGeom prst="rect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1A19425-D335-58B5-FD84-0D5FF12C762F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5227320" y="4722851"/>
                <a:ext cx="696468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31" name="Right Triangle 30">
                <a:extLst>
                  <a:ext uri="{FF2B5EF4-FFF2-40B4-BE49-F238E27FC236}">
                    <a16:creationId xmlns:a16="http://schemas.microsoft.com/office/drawing/2014/main" id="{651D261F-D95F-8172-96B3-A081A749671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5400000">
                <a:off x="2461260" y="4723249"/>
                <a:ext cx="280034" cy="280034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ight Triangle 31">
                <a:extLst>
                  <a:ext uri="{FF2B5EF4-FFF2-40B4-BE49-F238E27FC236}">
                    <a16:creationId xmlns:a16="http://schemas.microsoft.com/office/drawing/2014/main" id="{CD84AA9E-E383-F714-F1CE-FCE1FBF003E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 rot="5400000">
                <a:off x="5227320" y="4723249"/>
                <a:ext cx="280034" cy="280034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7" name="Title 18">
            <a:extLst>
              <a:ext uri="{FF2B5EF4-FFF2-40B4-BE49-F238E27FC236}">
                <a16:creationId xmlns:a16="http://schemas.microsoft.com/office/drawing/2014/main" id="{B57673AF-4E94-A927-CBE3-32794665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365125"/>
            <a:ext cx="10515600" cy="1325563"/>
          </a:xfrm>
        </p:spPr>
        <p:txBody>
          <a:bodyPr/>
          <a:lstStyle/>
          <a:p>
            <a:r>
              <a:rPr lang="cs-CZ" dirty="0">
                <a:latin typeface="Grandview" panose="020B0502040204020203" pitchFamily="34" charset="0"/>
              </a:rPr>
              <a:t>Obsah</a:t>
            </a:r>
            <a:endParaRPr lang="en-US" dirty="0">
              <a:latin typeface="Grandview" panose="020B0502040204020203" pitchFamily="34" charset="0"/>
            </a:endParaRPr>
          </a:p>
        </p:txBody>
      </p:sp>
      <p:sp>
        <p:nvSpPr>
          <p:cNvPr id="48" name="Slide Number Placeholder 44">
            <a:extLst>
              <a:ext uri="{FF2B5EF4-FFF2-40B4-BE49-F238E27FC236}">
                <a16:creationId xmlns:a16="http://schemas.microsoft.com/office/drawing/2014/main" id="{553332A1-F428-4B81-248D-774C900425E9}"/>
              </a:ext>
            </a:extLst>
          </p:cNvPr>
          <p:cNvSpPr txBox="1">
            <a:spLocks/>
          </p:cNvSpPr>
          <p:nvPr/>
        </p:nvSpPr>
        <p:spPr>
          <a:xfrm>
            <a:off x="9730740" y="6356350"/>
            <a:ext cx="2237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964C03-8FF3-4348-B2C8-92E610014CB1}" type="slidenum">
              <a:rPr lang="cs-CZ" sz="3000" smtClean="0">
                <a:solidFill>
                  <a:schemeClr val="bg1"/>
                </a:solidFill>
                <a:latin typeface="Grandview" panose="020B0502040204020203" pitchFamily="34" charset="0"/>
              </a:rPr>
              <a:pPr/>
              <a:t>3</a:t>
            </a:fld>
            <a:endParaRPr lang="cs-CZ" sz="3000" dirty="0">
              <a:latin typeface="Grandview" panose="020B0502040204020203" pitchFamily="34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8C43D7-631F-77FA-A895-9DDBF81B7EE1}"/>
              </a:ext>
            </a:extLst>
          </p:cNvPr>
          <p:cNvGrpSpPr/>
          <p:nvPr/>
        </p:nvGrpSpPr>
        <p:grpSpPr>
          <a:xfrm>
            <a:off x="924378" y="1566805"/>
            <a:ext cx="10343245" cy="4591425"/>
            <a:chOff x="924378" y="1566805"/>
            <a:chExt cx="10343245" cy="4591425"/>
          </a:xfrm>
        </p:grpSpPr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3" name="Slide Zoom 2">
                  <a:extLst>
                    <a:ext uri="{FF2B5EF4-FFF2-40B4-BE49-F238E27FC236}">
                      <a16:creationId xmlns:a16="http://schemas.microsoft.com/office/drawing/2014/main" id="{AED5B607-7668-C3AC-4027-C0FF73B21FE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37901057"/>
                    </p:ext>
                  </p:extLst>
                </p:nvPr>
              </p:nvGraphicFramePr>
              <p:xfrm>
                <a:off x="924378" y="1566805"/>
                <a:ext cx="2356558" cy="1325563"/>
              </p:xfrm>
              <a:graphic>
                <a:graphicData uri="http://schemas.microsoft.com/office/powerpoint/2016/slidezoom">
                  <pslz:sldZm>
                    <pslz:sldZmObj sldId="257" cId="1065071302">
                      <pslz:zmPr id="{B9746C0A-392A-46FC-857F-371B533B3000}" returnToParent="0">
                        <p166:blipFill xmlns:p166="http://schemas.microsoft.com/office/powerpoint/2016/6/main">
                          <a:blip r:embed="rId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356558" cy="1325563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3" name="Slide Zoom 2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AED5B607-7668-C3AC-4027-C0FF73B21FE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24378" y="1566805"/>
                  <a:ext cx="2356558" cy="132556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5" name="Slide Zoom 4">
                  <a:extLst>
                    <a:ext uri="{FF2B5EF4-FFF2-40B4-BE49-F238E27FC236}">
                      <a16:creationId xmlns:a16="http://schemas.microsoft.com/office/drawing/2014/main" id="{BBE81F44-6753-AB04-5B8C-DB8990489A8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015165211"/>
                    </p:ext>
                  </p:extLst>
                </p:nvPr>
              </p:nvGraphicFramePr>
              <p:xfrm>
                <a:off x="3586607" y="1566805"/>
                <a:ext cx="2356558" cy="1325563"/>
              </p:xfrm>
              <a:graphic>
                <a:graphicData uri="http://schemas.microsoft.com/office/powerpoint/2016/slidezoom">
                  <pslz:sldZm>
                    <pslz:sldZmObj sldId="267" cId="1695092663">
                      <pslz:zmPr id="{332860B4-9DA5-4FC7-8029-BF3D2701CFD6}" returnToParent="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356558" cy="1325563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5" name="Slide Zoom 4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BBE81F44-6753-AB04-5B8C-DB8990489A8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86607" y="1566805"/>
                  <a:ext cx="2356558" cy="132556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7" name="Slide Zoom 6">
                  <a:extLst>
                    <a:ext uri="{FF2B5EF4-FFF2-40B4-BE49-F238E27FC236}">
                      <a16:creationId xmlns:a16="http://schemas.microsoft.com/office/drawing/2014/main" id="{8AC1E409-0E95-184C-A8E0-E9CD6C0122B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474936042"/>
                    </p:ext>
                  </p:extLst>
                </p:nvPr>
              </p:nvGraphicFramePr>
              <p:xfrm>
                <a:off x="6248836" y="1566805"/>
                <a:ext cx="2356558" cy="1325563"/>
              </p:xfrm>
              <a:graphic>
                <a:graphicData uri="http://schemas.microsoft.com/office/powerpoint/2016/slidezoom">
                  <pslz:sldZm>
                    <pslz:sldZmObj sldId="271" cId="4251490854">
                      <pslz:zmPr id="{F83BB16A-9229-4650-97CB-66056CDA8458}" returnToParent="0">
                        <p166:blipFill xmlns:p166="http://schemas.microsoft.com/office/powerpoint/2016/6/main">
                          <a:blip r:embed="rId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356558" cy="1325563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7" name="Slide Zoom 6">
                  <a:hlinkClick r:id="rId7" action="ppaction://hlinksldjump"/>
                  <a:extLst>
                    <a:ext uri="{FF2B5EF4-FFF2-40B4-BE49-F238E27FC236}">
                      <a16:creationId xmlns:a16="http://schemas.microsoft.com/office/drawing/2014/main" id="{8AC1E409-0E95-184C-A8E0-E9CD6C0122B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48836" y="1566805"/>
                  <a:ext cx="2356558" cy="132556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9" name="Slide Zoom 8">
                  <a:extLst>
                    <a:ext uri="{FF2B5EF4-FFF2-40B4-BE49-F238E27FC236}">
                      <a16:creationId xmlns:a16="http://schemas.microsoft.com/office/drawing/2014/main" id="{819CFC7D-92D0-4883-7AF1-D340D766955B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585417918"/>
                    </p:ext>
                  </p:extLst>
                </p:nvPr>
              </p:nvGraphicFramePr>
              <p:xfrm>
                <a:off x="8911065" y="1566805"/>
                <a:ext cx="2356558" cy="1325563"/>
              </p:xfrm>
              <a:graphic>
                <a:graphicData uri="http://schemas.microsoft.com/office/powerpoint/2016/slidezoom">
                  <pslz:sldZm>
                    <pslz:sldZmObj sldId="269" cId="1773065154">
                      <pslz:zmPr id="{7EA507AA-BD8E-4FE2-886E-BB8479687084}" returnToParent="0">
                        <p166:blipFill xmlns:p166="http://schemas.microsoft.com/office/powerpoint/2016/6/main">
                          <a:blip r:embed="rId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356558" cy="1325563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9" name="Slide Zoom 8">
                  <a:hlinkClick r:id="rId9" action="ppaction://hlinksldjump"/>
                  <a:extLst>
                    <a:ext uri="{FF2B5EF4-FFF2-40B4-BE49-F238E27FC236}">
                      <a16:creationId xmlns:a16="http://schemas.microsoft.com/office/drawing/2014/main" id="{819CFC7D-92D0-4883-7AF1-D340D766955B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911065" y="1566805"/>
                  <a:ext cx="2356558" cy="132556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57" name="Slide Zoom 56">
                  <a:extLst>
                    <a:ext uri="{FF2B5EF4-FFF2-40B4-BE49-F238E27FC236}">
                      <a16:creationId xmlns:a16="http://schemas.microsoft.com/office/drawing/2014/main" id="{5DAFFBF8-AF1E-31CD-CB30-D92C3F359BF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839356918"/>
                    </p:ext>
                  </p:extLst>
                </p:nvPr>
              </p:nvGraphicFramePr>
              <p:xfrm>
                <a:off x="924378" y="3193040"/>
                <a:ext cx="2356558" cy="1325563"/>
              </p:xfrm>
              <a:graphic>
                <a:graphicData uri="http://schemas.microsoft.com/office/powerpoint/2016/slidezoom">
                  <pslz:sldZm>
                    <pslz:sldZmObj sldId="257" cId="1065071302">
                      <pslz:zmPr id="{B9746C0A-392A-46FC-857F-371B533B3000}" returnToParent="0" transitionDur="1000">
                        <p166:blipFill xmlns:p166="http://schemas.microsoft.com/office/powerpoint/2016/6/main">
                          <a:blip r:embed="rId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356558" cy="1325563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57" name="Slide Zoom 56">
                  <a:hlinkClick r:id="rId3" action="ppaction://hlinksldjump"/>
                  <a:extLst>
                    <a:ext uri="{FF2B5EF4-FFF2-40B4-BE49-F238E27FC236}">
                      <a16:creationId xmlns:a16="http://schemas.microsoft.com/office/drawing/2014/main" id="{5DAFFBF8-AF1E-31CD-CB30-D92C3F359BF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924378" y="3193040"/>
                  <a:ext cx="2356558" cy="1325563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9" name="Slide Zoom 18">
                  <a:extLst>
                    <a:ext uri="{FF2B5EF4-FFF2-40B4-BE49-F238E27FC236}">
                      <a16:creationId xmlns:a16="http://schemas.microsoft.com/office/drawing/2014/main" id="{21F5D2F6-3195-6282-FA62-3675C95D183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05230396"/>
                    </p:ext>
                  </p:extLst>
                </p:nvPr>
              </p:nvGraphicFramePr>
              <p:xfrm>
                <a:off x="924378" y="4824969"/>
                <a:ext cx="2356558" cy="1325564"/>
              </p:xfrm>
              <a:graphic>
                <a:graphicData uri="http://schemas.microsoft.com/office/powerpoint/2016/slidezoom">
                  <pslz:sldZm>
                    <pslz:sldZmObj sldId="266" cId="3774155034">
                      <pslz:zmPr id="{806DE96D-0906-4261-815C-E06D43C03DFB}" returnToParent="0">
                        <p166:blipFill xmlns:p166="http://schemas.microsoft.com/office/powerpoint/2016/6/main">
                          <a:blip r:embed="rId1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356558" cy="1325564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9" name="Slide Zoom 18">
                  <a:hlinkClick r:id="rId11" action="ppaction://hlinksldjump"/>
                  <a:extLst>
                    <a:ext uri="{FF2B5EF4-FFF2-40B4-BE49-F238E27FC236}">
                      <a16:creationId xmlns:a16="http://schemas.microsoft.com/office/drawing/2014/main" id="{21F5D2F6-3195-6282-FA62-3675C95D183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24378" y="4824969"/>
                  <a:ext cx="2356558" cy="132556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1" name="Slide Zoom 10">
                  <a:extLst>
                    <a:ext uri="{FF2B5EF4-FFF2-40B4-BE49-F238E27FC236}">
                      <a16:creationId xmlns:a16="http://schemas.microsoft.com/office/drawing/2014/main" id="{F1EA8FE4-42C8-E48B-2E69-6A9F0A4E4791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2198779"/>
                    </p:ext>
                  </p:extLst>
                </p:nvPr>
              </p:nvGraphicFramePr>
              <p:xfrm>
                <a:off x="924378" y="3203380"/>
                <a:ext cx="2356558" cy="1325564"/>
              </p:xfrm>
              <a:graphic>
                <a:graphicData uri="http://schemas.microsoft.com/office/powerpoint/2016/slidezoom">
                  <pslz:sldZm>
                    <pslz:sldZmObj sldId="263" cId="524869164">
                      <pslz:zmPr id="{574B9DEE-3547-40B0-861A-25D63A5E92EE}" returnToParent="0">
                        <p166:blipFill xmlns:p166="http://schemas.microsoft.com/office/powerpoint/2016/6/main">
                          <a:blip r:embed="rId1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356558" cy="1325564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1" name="Slide Zoom 10">
                  <a:hlinkClick r:id="rId13" action="ppaction://hlinksldjump"/>
                  <a:extLst>
                    <a:ext uri="{FF2B5EF4-FFF2-40B4-BE49-F238E27FC236}">
                      <a16:creationId xmlns:a16="http://schemas.microsoft.com/office/drawing/2014/main" id="{F1EA8FE4-42C8-E48B-2E69-6A9F0A4E4791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24378" y="3203380"/>
                  <a:ext cx="2356558" cy="132556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3" name="Slide Zoom 12">
                  <a:extLst>
                    <a:ext uri="{FF2B5EF4-FFF2-40B4-BE49-F238E27FC236}">
                      <a16:creationId xmlns:a16="http://schemas.microsoft.com/office/drawing/2014/main" id="{5B5DD82E-BF18-CA53-3690-5CAB6F0ED75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4103692788"/>
                    </p:ext>
                  </p:extLst>
                </p:nvPr>
              </p:nvGraphicFramePr>
              <p:xfrm>
                <a:off x="3586607" y="3203380"/>
                <a:ext cx="2356558" cy="1325564"/>
              </p:xfrm>
              <a:graphic>
                <a:graphicData uri="http://schemas.microsoft.com/office/powerpoint/2016/slidezoom">
                  <pslz:sldZm>
                    <pslz:sldZmObj sldId="261" cId="3910494059">
                      <pslz:zmPr id="{31E74014-7E9D-4264-9CA2-97D217BCE0B3}" returnToParent="0">
                        <p166:blipFill xmlns:p166="http://schemas.microsoft.com/office/powerpoint/2016/6/main">
                          <a:blip r:embed="rId1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356558" cy="1325564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3" name="Slide Zoom 12">
                  <a:hlinkClick r:id="rId15" action="ppaction://hlinksldjump"/>
                  <a:extLst>
                    <a:ext uri="{FF2B5EF4-FFF2-40B4-BE49-F238E27FC236}">
                      <a16:creationId xmlns:a16="http://schemas.microsoft.com/office/drawing/2014/main" id="{5B5DD82E-BF18-CA53-3690-5CAB6F0ED75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86607" y="3203380"/>
                  <a:ext cx="2356558" cy="132556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5" name="Slide Zoom 14">
                  <a:extLst>
                    <a:ext uri="{FF2B5EF4-FFF2-40B4-BE49-F238E27FC236}">
                      <a16:creationId xmlns:a16="http://schemas.microsoft.com/office/drawing/2014/main" id="{CE82755F-6477-9FF3-049A-5D56603891E5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78501636"/>
                    </p:ext>
                  </p:extLst>
                </p:nvPr>
              </p:nvGraphicFramePr>
              <p:xfrm>
                <a:off x="6248836" y="3203380"/>
                <a:ext cx="2356558" cy="1325564"/>
              </p:xfrm>
              <a:graphic>
                <a:graphicData uri="http://schemas.microsoft.com/office/powerpoint/2016/slidezoom">
                  <pslz:sldZm>
                    <pslz:sldZmObj sldId="264" cId="2186375989">
                      <pslz:zmPr id="{446AE3D5-304B-45A7-AD83-8A5FB59F39DD}" returnToParent="0">
                        <p166:blipFill xmlns:p166="http://schemas.microsoft.com/office/powerpoint/2016/6/main">
                          <a:blip r:embed="rId16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356558" cy="1325564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5" name="Slide Zoom 14">
                  <a:hlinkClick r:id="rId17" action="ppaction://hlinksldjump"/>
                  <a:extLst>
                    <a:ext uri="{FF2B5EF4-FFF2-40B4-BE49-F238E27FC236}">
                      <a16:creationId xmlns:a16="http://schemas.microsoft.com/office/drawing/2014/main" id="{CE82755F-6477-9FF3-049A-5D56603891E5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248836" y="3203380"/>
                  <a:ext cx="2356558" cy="132556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17" name="Slide Zoom 16">
                  <a:extLst>
                    <a:ext uri="{FF2B5EF4-FFF2-40B4-BE49-F238E27FC236}">
                      <a16:creationId xmlns:a16="http://schemas.microsoft.com/office/drawing/2014/main" id="{F3321837-D799-A71A-7382-4F0E43FBC3A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653037755"/>
                    </p:ext>
                  </p:extLst>
                </p:nvPr>
              </p:nvGraphicFramePr>
              <p:xfrm>
                <a:off x="8911065" y="3202248"/>
                <a:ext cx="2356558" cy="1325564"/>
              </p:xfrm>
              <a:graphic>
                <a:graphicData uri="http://schemas.microsoft.com/office/powerpoint/2016/slidezoom">
                  <pslz:sldZm>
                    <pslz:sldZmObj sldId="265" cId="2574084084">
                      <pslz:zmPr id="{3FA77301-ADD5-4CD6-96EA-C24446581175}" returnToParent="0">
                        <p166:blipFill xmlns:p166="http://schemas.microsoft.com/office/powerpoint/2016/6/main">
                          <a:blip r:embed="rId18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356558" cy="1325564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17" name="Slide Zoom 16">
                  <a:hlinkClick r:id="rId19" action="ppaction://hlinksldjump"/>
                  <a:extLst>
                    <a:ext uri="{FF2B5EF4-FFF2-40B4-BE49-F238E27FC236}">
                      <a16:creationId xmlns:a16="http://schemas.microsoft.com/office/drawing/2014/main" id="{F3321837-D799-A71A-7382-4F0E43FBC3AE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11065" y="3202248"/>
                  <a:ext cx="2356558" cy="132556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21" name="Slide Zoom 20">
                  <a:extLst>
                    <a:ext uri="{FF2B5EF4-FFF2-40B4-BE49-F238E27FC236}">
                      <a16:creationId xmlns:a16="http://schemas.microsoft.com/office/drawing/2014/main" id="{375AB3A1-30E4-F859-C0C9-539B815C229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056594350"/>
                    </p:ext>
                  </p:extLst>
                </p:nvPr>
              </p:nvGraphicFramePr>
              <p:xfrm>
                <a:off x="3586607" y="4824968"/>
                <a:ext cx="2356558" cy="1325564"/>
              </p:xfrm>
              <a:graphic>
                <a:graphicData uri="http://schemas.microsoft.com/office/powerpoint/2016/slidezoom">
                  <pslz:sldZm>
                    <pslz:sldZmObj sldId="262" cId="1784515615">
                      <pslz:zmPr id="{35B4470E-A001-40B3-9DF0-3BE535000DEB}" returnToParent="0">
                        <p166:blipFill xmlns:p166="http://schemas.microsoft.com/office/powerpoint/2016/6/main">
                          <a:blip r:embed="rId20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356558" cy="1325564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21" name="Slide Zoom 20">
                  <a:hlinkClick r:id="rId21" action="ppaction://hlinksldjump"/>
                  <a:extLst>
                    <a:ext uri="{FF2B5EF4-FFF2-40B4-BE49-F238E27FC236}">
                      <a16:creationId xmlns:a16="http://schemas.microsoft.com/office/drawing/2014/main" id="{375AB3A1-30E4-F859-C0C9-539B815C229F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86607" y="4824968"/>
                  <a:ext cx="2356558" cy="132556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  <mc:AlternateContent xmlns:mc="http://schemas.openxmlformats.org/markup-compatibility/2006">
          <mc:Choice xmlns:pslz="http://schemas.microsoft.com/office/powerpoint/2016/slidezoom" Requires="pslz">
            <p:graphicFrame>
              <p:nvGraphicFramePr>
                <p:cNvPr id="38" name="Slide Zoom 37">
                  <a:extLst>
                    <a:ext uri="{FF2B5EF4-FFF2-40B4-BE49-F238E27FC236}">
                      <a16:creationId xmlns:a16="http://schemas.microsoft.com/office/drawing/2014/main" id="{1EBE8DF5-8E97-8080-B3D6-A009CC9F4957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41058852"/>
                    </p:ext>
                  </p:extLst>
                </p:nvPr>
              </p:nvGraphicFramePr>
              <p:xfrm>
                <a:off x="6248836" y="4832666"/>
                <a:ext cx="2356558" cy="1325564"/>
              </p:xfrm>
              <a:graphic>
                <a:graphicData uri="http://schemas.microsoft.com/office/powerpoint/2016/slidezoom">
                  <pslz:sldZm>
                    <pslz:sldZmObj sldId="260" cId="893977435">
                      <pslz:zmPr id="{D110876E-0D92-4A68-91D7-B7C94DB93CE3}" returnToParent="0">
                        <p166:blipFill xmlns:p166="http://schemas.microsoft.com/office/powerpoint/2016/6/main">
                          <a:blip r:embed="rId22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2356558" cy="1325564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</p166:spPr>
                      </pslz:zmPr>
                    </pslz:sldZmObj>
                  </pslz:sldZm>
                </a:graphicData>
              </a:graphic>
            </p:graphicFrame>
          </mc:Choice>
          <mc:Fallback>
            <p:pic>
              <p:nvPicPr>
                <p:cNvPr id="38" name="Slide Zoom 37">
                  <a:hlinkClick r:id="rId23" action="ppaction://hlinksldjump"/>
                  <a:extLst>
                    <a:ext uri="{FF2B5EF4-FFF2-40B4-BE49-F238E27FC236}">
                      <a16:creationId xmlns:a16="http://schemas.microsoft.com/office/drawing/2014/main" id="{1EBE8DF5-8E97-8080-B3D6-A009CC9F4957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248836" y="4832666"/>
                  <a:ext cx="2356558" cy="1325564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4081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99B23B-28CE-5D75-DDA8-7AB0F42DFA49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FF8939-825B-C6FD-E520-D9DD72AD1331}"/>
                </a:ext>
              </a:extLst>
            </p:cNvPr>
            <p:cNvGrpSpPr/>
            <p:nvPr/>
          </p:nvGrpSpPr>
          <p:grpSpPr>
            <a:xfrm rot="10800000">
              <a:off x="10200640" y="4866640"/>
              <a:ext cx="1991360" cy="1991360"/>
              <a:chOff x="0" y="0"/>
              <a:chExt cx="1991360" cy="1991360"/>
            </a:xfrm>
          </p:grpSpPr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E3FFFB58-3543-87E2-7FBF-2F4B299BCCA5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7D6941F6-7B54-1787-ECF0-C476AFC013E0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770F73-DD80-2DAE-DF36-2A362B144EF0}"/>
                </a:ext>
              </a:extLst>
            </p:cNvPr>
            <p:cNvGrpSpPr/>
            <p:nvPr/>
          </p:nvGrpSpPr>
          <p:grpSpPr>
            <a:xfrm>
              <a:off x="0" y="0"/>
              <a:ext cx="1991360" cy="1991360"/>
              <a:chOff x="0" y="0"/>
              <a:chExt cx="1991360" cy="1991360"/>
            </a:xfrm>
          </p:grpSpPr>
          <p:sp>
            <p:nvSpPr>
              <p:cNvPr id="15" name="Right Triangle 14">
                <a:extLst>
                  <a:ext uri="{FF2B5EF4-FFF2-40B4-BE49-F238E27FC236}">
                    <a16:creationId xmlns:a16="http://schemas.microsoft.com/office/drawing/2014/main" id="{BB90F63C-9639-83FB-B499-2C301CC61721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Triangle 15">
                <a:extLst>
                  <a:ext uri="{FF2B5EF4-FFF2-40B4-BE49-F238E27FC236}">
                    <a16:creationId xmlns:a16="http://schemas.microsoft.com/office/drawing/2014/main" id="{D5AE933E-A22F-9296-71E5-C4C36D867580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4C942A-E525-C995-D2AC-513BAE2298FD}"/>
                </a:ext>
              </a:extLst>
            </p:cNvPr>
            <p:cNvSpPr/>
            <p:nvPr/>
          </p:nvSpPr>
          <p:spPr>
            <a:xfrm>
              <a:off x="0" y="-1"/>
              <a:ext cx="12192000" cy="280432"/>
            </a:xfrm>
            <a:prstGeom prst="rect">
              <a:avLst/>
            </a:prstGeom>
            <a:solidFill>
              <a:srgbClr val="004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3475B1-9EC1-5EF6-D4D2-AD53FB3D515C}"/>
                </a:ext>
              </a:extLst>
            </p:cNvPr>
            <p:cNvGrpSpPr/>
            <p:nvPr/>
          </p:nvGrpSpPr>
          <p:grpSpPr>
            <a:xfrm>
              <a:off x="0" y="6577568"/>
              <a:ext cx="12192000" cy="280432"/>
              <a:chOff x="0" y="4722851"/>
              <a:chExt cx="12192000" cy="28043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AD97CB6-7EB0-41FD-1C9A-1EB069D9B410}"/>
                  </a:ext>
                </a:extLst>
              </p:cNvPr>
              <p:cNvSpPr/>
              <p:nvPr/>
            </p:nvSpPr>
            <p:spPr>
              <a:xfrm>
                <a:off x="0" y="4722851"/>
                <a:ext cx="356616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D59FE7-1052-A8FB-E002-89FAB6F888B5}"/>
                  </a:ext>
                </a:extLst>
              </p:cNvPr>
              <p:cNvSpPr/>
              <p:nvPr/>
            </p:nvSpPr>
            <p:spPr>
              <a:xfrm>
                <a:off x="2461260" y="4722851"/>
                <a:ext cx="4671060" cy="280432"/>
              </a:xfrm>
              <a:prstGeom prst="rect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16E8D8-302F-BA43-E1B5-370D0D6F04C3}"/>
                  </a:ext>
                </a:extLst>
              </p:cNvPr>
              <p:cNvSpPr/>
              <p:nvPr/>
            </p:nvSpPr>
            <p:spPr>
              <a:xfrm>
                <a:off x="5227320" y="4722851"/>
                <a:ext cx="696468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3" name="Right Triangle 12">
                <a:extLst>
                  <a:ext uri="{FF2B5EF4-FFF2-40B4-BE49-F238E27FC236}">
                    <a16:creationId xmlns:a16="http://schemas.microsoft.com/office/drawing/2014/main" id="{7157268D-BBE4-1E12-4C70-14DEFEA2AF23}"/>
                  </a:ext>
                </a:extLst>
              </p:cNvPr>
              <p:cNvSpPr/>
              <p:nvPr/>
            </p:nvSpPr>
            <p:spPr>
              <a:xfrm rot="5400000">
                <a:off x="2461260" y="4723249"/>
                <a:ext cx="280034" cy="280034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ight Triangle 13">
                <a:extLst>
                  <a:ext uri="{FF2B5EF4-FFF2-40B4-BE49-F238E27FC236}">
                    <a16:creationId xmlns:a16="http://schemas.microsoft.com/office/drawing/2014/main" id="{002CE744-FC3F-118D-C756-EF6918937F2B}"/>
                  </a:ext>
                </a:extLst>
              </p:cNvPr>
              <p:cNvSpPr/>
              <p:nvPr/>
            </p:nvSpPr>
            <p:spPr>
              <a:xfrm rot="5400000">
                <a:off x="5227320" y="4723249"/>
                <a:ext cx="280034" cy="280034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1BEBF032-8DF2-EF8B-7995-4C3123E6CA12}"/>
              </a:ext>
            </a:extLst>
          </p:cNvPr>
          <p:cNvSpPr txBox="1">
            <a:spLocks/>
          </p:cNvSpPr>
          <p:nvPr/>
        </p:nvSpPr>
        <p:spPr>
          <a:xfrm>
            <a:off x="16764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Grandview" panose="020B0502040204020203" pitchFamily="34" charset="0"/>
              </a:rPr>
              <a:t>V</a:t>
            </a:r>
            <a:r>
              <a:rPr lang="cs-CZ" dirty="0">
                <a:latin typeface="Grandview" panose="020B0502040204020203" pitchFamily="34" charset="0"/>
              </a:rPr>
              <a:t>ývoj</a:t>
            </a:r>
            <a:endParaRPr lang="en-US" dirty="0">
              <a:latin typeface="Grandview" panose="020B0502040204020203" pitchFamily="34" charset="0"/>
            </a:endParaRPr>
          </a:p>
        </p:txBody>
      </p:sp>
      <p:sp>
        <p:nvSpPr>
          <p:cNvPr id="27" name="Slide Number Placeholder 44">
            <a:extLst>
              <a:ext uri="{FF2B5EF4-FFF2-40B4-BE49-F238E27FC236}">
                <a16:creationId xmlns:a16="http://schemas.microsoft.com/office/drawing/2014/main" id="{8DEB650A-9E3C-BB51-47ED-BBFF02BB8CE3}"/>
              </a:ext>
            </a:extLst>
          </p:cNvPr>
          <p:cNvSpPr txBox="1">
            <a:spLocks/>
          </p:cNvSpPr>
          <p:nvPr/>
        </p:nvSpPr>
        <p:spPr>
          <a:xfrm>
            <a:off x="9730740" y="6356350"/>
            <a:ext cx="2237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964C03-8FF3-4348-B2C8-92E610014CB1}" type="slidenum">
              <a:rPr lang="cs-CZ" sz="3000" smtClean="0">
                <a:solidFill>
                  <a:schemeClr val="bg1"/>
                </a:solidFill>
                <a:latin typeface="Grandview" panose="020B0502040204020203" pitchFamily="34" charset="0"/>
              </a:rPr>
              <a:pPr/>
              <a:t>4</a:t>
            </a:fld>
            <a:endParaRPr lang="cs-CZ" sz="3000" dirty="0">
              <a:latin typeface="Grandview" panose="020B0502040204020203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BF44A4E-E099-B9AB-843F-A57006F5DB94}"/>
              </a:ext>
            </a:extLst>
          </p:cNvPr>
          <p:cNvGrpSpPr/>
          <p:nvPr/>
        </p:nvGrpSpPr>
        <p:grpSpPr>
          <a:xfrm>
            <a:off x="1083734" y="2190513"/>
            <a:ext cx="10024532" cy="3444794"/>
            <a:chOff x="1083734" y="1856972"/>
            <a:chExt cx="10024532" cy="3444794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0C92692-E2C7-1940-91A4-A528360D3A49}"/>
                </a:ext>
              </a:extLst>
            </p:cNvPr>
            <p:cNvGrpSpPr/>
            <p:nvPr/>
          </p:nvGrpSpPr>
          <p:grpSpPr>
            <a:xfrm>
              <a:off x="1113886" y="3482818"/>
              <a:ext cx="9879234" cy="1818948"/>
              <a:chOff x="1754909" y="3402479"/>
              <a:chExt cx="8682180" cy="1598549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E50C4F8-4BE8-D6D3-59F4-13E014B793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754909" y="3402479"/>
                <a:ext cx="8682180" cy="1475402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C5B61BB-2C13-9E1E-D8E3-03C64E8EFE0B}"/>
                  </a:ext>
                </a:extLst>
              </p:cNvPr>
              <p:cNvSpPr txBox="1"/>
              <p:nvPr/>
            </p:nvSpPr>
            <p:spPr>
              <a:xfrm>
                <a:off x="3907536" y="4770196"/>
                <a:ext cx="43769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s-CZ" sz="900" b="1" dirty="0">
                    <a:solidFill>
                      <a:srgbClr val="4F81BD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Obrázek  5: </a:t>
                </a:r>
                <a:r>
                  <a:rPr lang="cs-CZ" sz="900" dirty="0">
                    <a:solidFill>
                      <a:srgbClr val="4F81BD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První commit</a:t>
                </a:r>
                <a:endParaRPr lang="it-IT" sz="900" dirty="0">
                  <a:solidFill>
                    <a:srgbClr val="4F81BD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7443DB60-AFFB-EDAC-7231-7DA9E180736F}"/>
                </a:ext>
              </a:extLst>
            </p:cNvPr>
            <p:cNvGrpSpPr/>
            <p:nvPr/>
          </p:nvGrpSpPr>
          <p:grpSpPr>
            <a:xfrm>
              <a:off x="1083734" y="1856972"/>
              <a:ext cx="10024532" cy="1929874"/>
              <a:chOff x="1723414" y="1980119"/>
              <a:chExt cx="8745172" cy="1683579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D783D8B7-C80E-C961-FB15-82BFF7FB2C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3414" y="1980119"/>
                <a:ext cx="8745172" cy="1445016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A300539-AF1D-CDE7-E884-4B7CCBF969D6}"/>
                  </a:ext>
                </a:extLst>
              </p:cNvPr>
              <p:cNvSpPr txBox="1"/>
              <p:nvPr/>
            </p:nvSpPr>
            <p:spPr>
              <a:xfrm>
                <a:off x="3907536" y="3432866"/>
                <a:ext cx="4376928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s-CZ" sz="900" b="1" dirty="0">
                    <a:solidFill>
                      <a:srgbClr val="4F81BD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Obrázek  4: Poslední commit</a:t>
                </a:r>
                <a:endParaRPr lang="it-IT" sz="900" b="1" dirty="0">
                  <a:solidFill>
                    <a:srgbClr val="4F81BD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5092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99B23B-28CE-5D75-DDA8-7AB0F42DFA49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FF8939-825B-C6FD-E520-D9DD72AD1331}"/>
                </a:ext>
              </a:extLst>
            </p:cNvPr>
            <p:cNvGrpSpPr/>
            <p:nvPr/>
          </p:nvGrpSpPr>
          <p:grpSpPr>
            <a:xfrm rot="10800000">
              <a:off x="10200640" y="4866640"/>
              <a:ext cx="1991360" cy="1991360"/>
              <a:chOff x="0" y="0"/>
              <a:chExt cx="1991360" cy="1991360"/>
            </a:xfrm>
          </p:grpSpPr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E3FFFB58-3543-87E2-7FBF-2F4B299BCCA5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7D6941F6-7B54-1787-ECF0-C476AFC013E0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770F73-DD80-2DAE-DF36-2A362B144EF0}"/>
                </a:ext>
              </a:extLst>
            </p:cNvPr>
            <p:cNvGrpSpPr/>
            <p:nvPr/>
          </p:nvGrpSpPr>
          <p:grpSpPr>
            <a:xfrm>
              <a:off x="0" y="0"/>
              <a:ext cx="1991360" cy="1991360"/>
              <a:chOff x="0" y="0"/>
              <a:chExt cx="1991360" cy="1991360"/>
            </a:xfrm>
          </p:grpSpPr>
          <p:sp>
            <p:nvSpPr>
              <p:cNvPr id="15" name="Right Triangle 14">
                <a:extLst>
                  <a:ext uri="{FF2B5EF4-FFF2-40B4-BE49-F238E27FC236}">
                    <a16:creationId xmlns:a16="http://schemas.microsoft.com/office/drawing/2014/main" id="{BB90F63C-9639-83FB-B499-2C301CC61721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Triangle 15">
                <a:extLst>
                  <a:ext uri="{FF2B5EF4-FFF2-40B4-BE49-F238E27FC236}">
                    <a16:creationId xmlns:a16="http://schemas.microsoft.com/office/drawing/2014/main" id="{D5AE933E-A22F-9296-71E5-C4C36D867580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4C942A-E525-C995-D2AC-513BAE2298FD}"/>
                </a:ext>
              </a:extLst>
            </p:cNvPr>
            <p:cNvSpPr/>
            <p:nvPr/>
          </p:nvSpPr>
          <p:spPr>
            <a:xfrm>
              <a:off x="0" y="-1"/>
              <a:ext cx="12192000" cy="280432"/>
            </a:xfrm>
            <a:prstGeom prst="rect">
              <a:avLst/>
            </a:prstGeom>
            <a:solidFill>
              <a:srgbClr val="004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3475B1-9EC1-5EF6-D4D2-AD53FB3D515C}"/>
                </a:ext>
              </a:extLst>
            </p:cNvPr>
            <p:cNvGrpSpPr/>
            <p:nvPr/>
          </p:nvGrpSpPr>
          <p:grpSpPr>
            <a:xfrm>
              <a:off x="0" y="6577568"/>
              <a:ext cx="12192000" cy="280432"/>
              <a:chOff x="0" y="4722851"/>
              <a:chExt cx="12192000" cy="28043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AD97CB6-7EB0-41FD-1C9A-1EB069D9B410}"/>
                  </a:ext>
                </a:extLst>
              </p:cNvPr>
              <p:cNvSpPr/>
              <p:nvPr/>
            </p:nvSpPr>
            <p:spPr>
              <a:xfrm>
                <a:off x="0" y="4722851"/>
                <a:ext cx="356616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D59FE7-1052-A8FB-E002-89FAB6F888B5}"/>
                  </a:ext>
                </a:extLst>
              </p:cNvPr>
              <p:cNvSpPr/>
              <p:nvPr/>
            </p:nvSpPr>
            <p:spPr>
              <a:xfrm>
                <a:off x="2461260" y="4722851"/>
                <a:ext cx="4671060" cy="280432"/>
              </a:xfrm>
              <a:prstGeom prst="rect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16E8D8-302F-BA43-E1B5-370D0D6F04C3}"/>
                  </a:ext>
                </a:extLst>
              </p:cNvPr>
              <p:cNvSpPr/>
              <p:nvPr/>
            </p:nvSpPr>
            <p:spPr>
              <a:xfrm>
                <a:off x="5227320" y="4722851"/>
                <a:ext cx="696468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3" name="Right Triangle 12">
                <a:extLst>
                  <a:ext uri="{FF2B5EF4-FFF2-40B4-BE49-F238E27FC236}">
                    <a16:creationId xmlns:a16="http://schemas.microsoft.com/office/drawing/2014/main" id="{7157268D-BBE4-1E12-4C70-14DEFEA2AF23}"/>
                  </a:ext>
                </a:extLst>
              </p:cNvPr>
              <p:cNvSpPr/>
              <p:nvPr/>
            </p:nvSpPr>
            <p:spPr>
              <a:xfrm rot="5400000">
                <a:off x="2461260" y="4723249"/>
                <a:ext cx="280034" cy="280034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ight Triangle 13">
                <a:extLst>
                  <a:ext uri="{FF2B5EF4-FFF2-40B4-BE49-F238E27FC236}">
                    <a16:creationId xmlns:a16="http://schemas.microsoft.com/office/drawing/2014/main" id="{002CE744-FC3F-118D-C756-EF6918937F2B}"/>
                  </a:ext>
                </a:extLst>
              </p:cNvPr>
              <p:cNvSpPr/>
              <p:nvPr/>
            </p:nvSpPr>
            <p:spPr>
              <a:xfrm rot="5400000">
                <a:off x="5227320" y="4723249"/>
                <a:ext cx="280034" cy="280034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1BEBF032-8DF2-EF8B-7995-4C3123E6CA12}"/>
              </a:ext>
            </a:extLst>
          </p:cNvPr>
          <p:cNvSpPr txBox="1">
            <a:spLocks/>
          </p:cNvSpPr>
          <p:nvPr/>
        </p:nvSpPr>
        <p:spPr>
          <a:xfrm>
            <a:off x="16764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latin typeface="Grandview" panose="020B0502040204020203" pitchFamily="34" charset="0"/>
              </a:rPr>
              <a:t>Technologie</a:t>
            </a:r>
            <a:endParaRPr lang="en-US" dirty="0">
              <a:latin typeface="Grandview" panose="020B0502040204020203" pitchFamily="34" charset="0"/>
            </a:endParaRPr>
          </a:p>
        </p:txBody>
      </p:sp>
      <p:sp>
        <p:nvSpPr>
          <p:cNvPr id="27" name="Slide Number Placeholder 44">
            <a:extLst>
              <a:ext uri="{FF2B5EF4-FFF2-40B4-BE49-F238E27FC236}">
                <a16:creationId xmlns:a16="http://schemas.microsoft.com/office/drawing/2014/main" id="{8DEB650A-9E3C-BB51-47ED-BBFF02BB8CE3}"/>
              </a:ext>
            </a:extLst>
          </p:cNvPr>
          <p:cNvSpPr txBox="1">
            <a:spLocks/>
          </p:cNvSpPr>
          <p:nvPr/>
        </p:nvSpPr>
        <p:spPr>
          <a:xfrm>
            <a:off x="9730740" y="6356350"/>
            <a:ext cx="2237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964C03-8FF3-4348-B2C8-92E610014CB1}" type="slidenum">
              <a:rPr lang="cs-CZ" sz="3000" smtClean="0">
                <a:solidFill>
                  <a:schemeClr val="bg1"/>
                </a:solidFill>
                <a:latin typeface="Grandview" panose="020B0502040204020203" pitchFamily="34" charset="0"/>
              </a:rPr>
              <a:pPr/>
              <a:t>5</a:t>
            </a:fld>
            <a:endParaRPr lang="cs-CZ" sz="3000" dirty="0">
              <a:latin typeface="Grandview" panose="020B0502040204020203" pitchFamily="34" charset="0"/>
            </a:endParaRPr>
          </a:p>
        </p:txBody>
      </p:sp>
      <p:pic>
        <p:nvPicPr>
          <p:cNvPr id="1026" name="Picture 2" descr="Socket.IO">
            <a:extLst>
              <a:ext uri="{FF2B5EF4-FFF2-40B4-BE49-F238E27FC236}">
                <a16:creationId xmlns:a16="http://schemas.microsoft.com/office/drawing/2014/main" id="{0119631C-145B-8D3B-C370-9B49F51B8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300" y="1885247"/>
            <a:ext cx="1773054" cy="177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 descr="Logo, icon&#10;&#10;Description automatically generated">
            <a:extLst>
              <a:ext uri="{FF2B5EF4-FFF2-40B4-BE49-F238E27FC236}">
                <a16:creationId xmlns:a16="http://schemas.microsoft.com/office/drawing/2014/main" id="{113CB348-76C0-0B40-DADC-F258DB895A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28" y="4189852"/>
            <a:ext cx="1499866" cy="1497908"/>
          </a:xfrm>
          <a:prstGeom prst="rect">
            <a:avLst/>
          </a:prstGeom>
        </p:spPr>
      </p:pic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71CCC502-8D1E-FB5E-6EF9-6152B00593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0877" y="4052279"/>
            <a:ext cx="1773054" cy="1773054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421EE04A-2D5B-42E3-E821-9215830BC434}"/>
              </a:ext>
            </a:extLst>
          </p:cNvPr>
          <p:cNvGrpSpPr/>
          <p:nvPr/>
        </p:nvGrpSpPr>
        <p:grpSpPr>
          <a:xfrm>
            <a:off x="1072385" y="1886934"/>
            <a:ext cx="2036064" cy="2139010"/>
            <a:chOff x="577088" y="1991360"/>
            <a:chExt cx="2036064" cy="2139010"/>
          </a:xfrm>
        </p:grpSpPr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41C218D5-E311-EFC1-DD6A-BC71E0D13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7088" y="1991360"/>
              <a:ext cx="2036064" cy="1769678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6AB94C4-EAD2-1B72-D315-5C9773688FE5}"/>
                </a:ext>
              </a:extLst>
            </p:cNvPr>
            <p:cNvSpPr txBox="1"/>
            <p:nvPr/>
          </p:nvSpPr>
          <p:spPr>
            <a:xfrm>
              <a:off x="577088" y="3761038"/>
              <a:ext cx="2036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900" b="1" dirty="0">
                  <a:solidFill>
                    <a:srgbClr val="4F81BD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React.js [online]. [cit. 2022-05-04]. Dostupné z: https://reactjs.org/</a:t>
              </a:r>
              <a:endParaRPr lang="it-IT" sz="900" b="1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4E5F403F-2E14-3914-70D7-054B2519A8A5}"/>
              </a:ext>
            </a:extLst>
          </p:cNvPr>
          <p:cNvSpPr txBox="1"/>
          <p:nvPr/>
        </p:nvSpPr>
        <p:spPr>
          <a:xfrm>
            <a:off x="3734300" y="3656612"/>
            <a:ext cx="194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Socket.io [online]. [cit. 2022-05-04]. Dostupné z: https://socket.io/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129578-2D9E-DE3C-42CD-BE386A1256EA}"/>
              </a:ext>
            </a:extLst>
          </p:cNvPr>
          <p:cNvGrpSpPr/>
          <p:nvPr/>
        </p:nvGrpSpPr>
        <p:grpSpPr>
          <a:xfrm>
            <a:off x="5862634" y="2116849"/>
            <a:ext cx="2147292" cy="1677330"/>
            <a:chOff x="5367337" y="2221275"/>
            <a:chExt cx="2147292" cy="1677330"/>
          </a:xfrm>
        </p:grpSpPr>
        <p:pic>
          <p:nvPicPr>
            <p:cNvPr id="1028" name="Picture 4" descr="Výsledek obrázku pro node js">
              <a:extLst>
                <a:ext uri="{FF2B5EF4-FFF2-40B4-BE49-F238E27FC236}">
                  <a16:creationId xmlns:a16="http://schemas.microsoft.com/office/drawing/2014/main" id="{6ADB86A0-F322-1511-869F-0A108D3CA3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7337" y="2221275"/>
              <a:ext cx="2147292" cy="1309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1CA48E-E542-8645-26F2-71605F629ACD}"/>
                </a:ext>
              </a:extLst>
            </p:cNvPr>
            <p:cNvSpPr txBox="1"/>
            <p:nvPr/>
          </p:nvSpPr>
          <p:spPr>
            <a:xfrm>
              <a:off x="5367337" y="3529273"/>
              <a:ext cx="21472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900" b="1" dirty="0">
                  <a:solidFill>
                    <a:srgbClr val="4F81BD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Node.js [online]. [cit. 2022-05-04]. Dostupné z: https://nodejs.org/en/</a:t>
              </a:r>
            </a:p>
          </p:txBody>
        </p:sp>
      </p:grpSp>
      <p:pic>
        <p:nvPicPr>
          <p:cNvPr id="31" name="Picture 30" descr="A picture containing logo&#10;&#10;Description automatically generated">
            <a:extLst>
              <a:ext uri="{FF2B5EF4-FFF2-40B4-BE49-F238E27FC236}">
                <a16:creationId xmlns:a16="http://schemas.microsoft.com/office/drawing/2014/main" id="{1E00E844-17FB-DF42-FD67-FACB0C732A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223" y="2309664"/>
            <a:ext cx="3047954" cy="92421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A0EB9DE-7EE0-9CF4-07A2-6476626396ED}"/>
              </a:ext>
            </a:extLst>
          </p:cNvPr>
          <p:cNvSpPr txBox="1"/>
          <p:nvPr/>
        </p:nvSpPr>
        <p:spPr>
          <a:xfrm>
            <a:off x="8044223" y="3233882"/>
            <a:ext cx="304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Express.js [online]. [cit. 2022-05-04]. Dostupné z: https://expressjs.com/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49B3AB-DC90-0D70-3CA8-2A2884128249}"/>
              </a:ext>
            </a:extLst>
          </p:cNvPr>
          <p:cNvSpPr txBox="1"/>
          <p:nvPr/>
        </p:nvSpPr>
        <p:spPr>
          <a:xfrm>
            <a:off x="1241428" y="5687760"/>
            <a:ext cx="149986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P5.js [online]. [cit. 2022-05-04]. Dostupné z: https://p5js.org/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39FD2B6-649F-7EA7-FBE9-F85C5854DFBE}"/>
              </a:ext>
            </a:extLst>
          </p:cNvPr>
          <p:cNvSpPr txBox="1"/>
          <p:nvPr/>
        </p:nvSpPr>
        <p:spPr>
          <a:xfrm>
            <a:off x="3730877" y="5693852"/>
            <a:ext cx="17730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900" b="1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Material UI [online]. [cit. 2022-05-04]. Dostupné z: https://p5js.org/</a:t>
            </a:r>
          </a:p>
        </p:txBody>
      </p:sp>
    </p:spTree>
    <p:extLst>
      <p:ext uri="{BB962C8B-B14F-4D97-AF65-F5344CB8AC3E}">
        <p14:creationId xmlns:p14="http://schemas.microsoft.com/office/powerpoint/2010/main" val="425149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799B23B-28CE-5D75-DDA8-7AB0F42DFA49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FF8939-825B-C6FD-E520-D9DD72AD1331}"/>
                </a:ext>
              </a:extLst>
            </p:cNvPr>
            <p:cNvGrpSpPr/>
            <p:nvPr/>
          </p:nvGrpSpPr>
          <p:grpSpPr>
            <a:xfrm rot="10800000">
              <a:off x="10200640" y="4866640"/>
              <a:ext cx="1991360" cy="1991360"/>
              <a:chOff x="0" y="0"/>
              <a:chExt cx="1991360" cy="1991360"/>
            </a:xfrm>
          </p:grpSpPr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E3FFFB58-3543-87E2-7FBF-2F4B299BCCA5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7D6941F6-7B54-1787-ECF0-C476AFC013E0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770F73-DD80-2DAE-DF36-2A362B144EF0}"/>
                </a:ext>
              </a:extLst>
            </p:cNvPr>
            <p:cNvGrpSpPr/>
            <p:nvPr/>
          </p:nvGrpSpPr>
          <p:grpSpPr>
            <a:xfrm>
              <a:off x="0" y="0"/>
              <a:ext cx="1991360" cy="1991360"/>
              <a:chOff x="0" y="0"/>
              <a:chExt cx="1991360" cy="1991360"/>
            </a:xfrm>
          </p:grpSpPr>
          <p:sp>
            <p:nvSpPr>
              <p:cNvPr id="15" name="Right Triangle 14">
                <a:extLst>
                  <a:ext uri="{FF2B5EF4-FFF2-40B4-BE49-F238E27FC236}">
                    <a16:creationId xmlns:a16="http://schemas.microsoft.com/office/drawing/2014/main" id="{BB90F63C-9639-83FB-B499-2C301CC61721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ight Triangle 15">
                <a:extLst>
                  <a:ext uri="{FF2B5EF4-FFF2-40B4-BE49-F238E27FC236}">
                    <a16:creationId xmlns:a16="http://schemas.microsoft.com/office/drawing/2014/main" id="{D5AE933E-A22F-9296-71E5-C4C36D867580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E4C942A-E525-C995-D2AC-513BAE2298FD}"/>
                </a:ext>
              </a:extLst>
            </p:cNvPr>
            <p:cNvSpPr/>
            <p:nvPr/>
          </p:nvSpPr>
          <p:spPr>
            <a:xfrm>
              <a:off x="0" y="-1"/>
              <a:ext cx="12192000" cy="280432"/>
            </a:xfrm>
            <a:prstGeom prst="rect">
              <a:avLst/>
            </a:prstGeom>
            <a:solidFill>
              <a:srgbClr val="004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3475B1-9EC1-5EF6-D4D2-AD53FB3D515C}"/>
                </a:ext>
              </a:extLst>
            </p:cNvPr>
            <p:cNvGrpSpPr/>
            <p:nvPr/>
          </p:nvGrpSpPr>
          <p:grpSpPr>
            <a:xfrm>
              <a:off x="0" y="6577568"/>
              <a:ext cx="12192000" cy="280432"/>
              <a:chOff x="0" y="4722851"/>
              <a:chExt cx="12192000" cy="28043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AD97CB6-7EB0-41FD-1C9A-1EB069D9B410}"/>
                  </a:ext>
                </a:extLst>
              </p:cNvPr>
              <p:cNvSpPr/>
              <p:nvPr/>
            </p:nvSpPr>
            <p:spPr>
              <a:xfrm>
                <a:off x="0" y="4722851"/>
                <a:ext cx="356616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0D59FE7-1052-A8FB-E002-89FAB6F888B5}"/>
                  </a:ext>
                </a:extLst>
              </p:cNvPr>
              <p:cNvSpPr/>
              <p:nvPr/>
            </p:nvSpPr>
            <p:spPr>
              <a:xfrm>
                <a:off x="2461260" y="4722851"/>
                <a:ext cx="4671060" cy="280432"/>
              </a:xfrm>
              <a:prstGeom prst="rect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516E8D8-302F-BA43-E1B5-370D0D6F04C3}"/>
                  </a:ext>
                </a:extLst>
              </p:cNvPr>
              <p:cNvSpPr/>
              <p:nvPr/>
            </p:nvSpPr>
            <p:spPr>
              <a:xfrm>
                <a:off x="5227320" y="4722851"/>
                <a:ext cx="696468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3" name="Right Triangle 12">
                <a:extLst>
                  <a:ext uri="{FF2B5EF4-FFF2-40B4-BE49-F238E27FC236}">
                    <a16:creationId xmlns:a16="http://schemas.microsoft.com/office/drawing/2014/main" id="{7157268D-BBE4-1E12-4C70-14DEFEA2AF23}"/>
                  </a:ext>
                </a:extLst>
              </p:cNvPr>
              <p:cNvSpPr/>
              <p:nvPr/>
            </p:nvSpPr>
            <p:spPr>
              <a:xfrm rot="5400000">
                <a:off x="2461260" y="4723249"/>
                <a:ext cx="280034" cy="280034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ight Triangle 13">
                <a:extLst>
                  <a:ext uri="{FF2B5EF4-FFF2-40B4-BE49-F238E27FC236}">
                    <a16:creationId xmlns:a16="http://schemas.microsoft.com/office/drawing/2014/main" id="{002CE744-FC3F-118D-C756-EF6918937F2B}"/>
                  </a:ext>
                </a:extLst>
              </p:cNvPr>
              <p:cNvSpPr/>
              <p:nvPr/>
            </p:nvSpPr>
            <p:spPr>
              <a:xfrm rot="5400000">
                <a:off x="5227320" y="4723249"/>
                <a:ext cx="280034" cy="280034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9" name="Title 18">
            <a:extLst>
              <a:ext uri="{FF2B5EF4-FFF2-40B4-BE49-F238E27FC236}">
                <a16:creationId xmlns:a16="http://schemas.microsoft.com/office/drawing/2014/main" id="{1BEBF032-8DF2-EF8B-7995-4C3123E6CA12}"/>
              </a:ext>
            </a:extLst>
          </p:cNvPr>
          <p:cNvSpPr txBox="1">
            <a:spLocks/>
          </p:cNvSpPr>
          <p:nvPr/>
        </p:nvSpPr>
        <p:spPr>
          <a:xfrm>
            <a:off x="16764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latin typeface="Grandview" panose="020B0502040204020203" pitchFamily="34" charset="0"/>
              </a:rPr>
              <a:t>Domovská stránka</a:t>
            </a:r>
            <a:endParaRPr lang="en-US" dirty="0">
              <a:latin typeface="Grandview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FD59E60-1985-78E1-8A50-A393605331E9}"/>
              </a:ext>
            </a:extLst>
          </p:cNvPr>
          <p:cNvGrpSpPr/>
          <p:nvPr/>
        </p:nvGrpSpPr>
        <p:grpSpPr>
          <a:xfrm>
            <a:off x="1809946" y="1387731"/>
            <a:ext cx="8572108" cy="5052642"/>
            <a:chOff x="1809946" y="1387731"/>
            <a:chExt cx="8572108" cy="50526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0ABFDE-C7E5-E362-18F9-83DBE7047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946" y="1387731"/>
              <a:ext cx="8572108" cy="482181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A65CB5-862A-9392-0337-4DDEDC431C19}"/>
                </a:ext>
              </a:extLst>
            </p:cNvPr>
            <p:cNvSpPr txBox="1"/>
            <p:nvPr/>
          </p:nvSpPr>
          <p:spPr>
            <a:xfrm>
              <a:off x="1809946" y="6209541"/>
              <a:ext cx="85721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900" b="1" dirty="0">
                  <a:solidFill>
                    <a:srgbClr val="4F81BD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Obrázek  6: Domovská stránka</a:t>
              </a:r>
              <a:endParaRPr lang="it-IT" sz="900" b="1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Slide Number Placeholder 44">
            <a:extLst>
              <a:ext uri="{FF2B5EF4-FFF2-40B4-BE49-F238E27FC236}">
                <a16:creationId xmlns:a16="http://schemas.microsoft.com/office/drawing/2014/main" id="{8DEB650A-9E3C-BB51-47ED-BBFF02BB8CE3}"/>
              </a:ext>
            </a:extLst>
          </p:cNvPr>
          <p:cNvSpPr txBox="1">
            <a:spLocks/>
          </p:cNvSpPr>
          <p:nvPr/>
        </p:nvSpPr>
        <p:spPr>
          <a:xfrm>
            <a:off x="9730740" y="6356350"/>
            <a:ext cx="2237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964C03-8FF3-4348-B2C8-92E610014CB1}" type="slidenum">
              <a:rPr lang="cs-CZ" sz="3000" smtClean="0">
                <a:solidFill>
                  <a:schemeClr val="bg1"/>
                </a:solidFill>
                <a:latin typeface="Grandview" panose="020B0502040204020203" pitchFamily="34" charset="0"/>
              </a:rPr>
              <a:pPr/>
              <a:t>6</a:t>
            </a:fld>
            <a:endParaRPr lang="cs-CZ" sz="3000" dirty="0">
              <a:latin typeface="Grandview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306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80CD387B-FA96-5E22-A645-5C6D949F9EC0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FD6EC1B-DF3B-D877-B64E-833C244FE5C9}"/>
                </a:ext>
              </a:extLst>
            </p:cNvPr>
            <p:cNvGrpSpPr/>
            <p:nvPr/>
          </p:nvGrpSpPr>
          <p:grpSpPr>
            <a:xfrm rot="10800000">
              <a:off x="10200640" y="4866640"/>
              <a:ext cx="1991360" cy="1991360"/>
              <a:chOff x="0" y="0"/>
              <a:chExt cx="1991360" cy="1991360"/>
            </a:xfrm>
          </p:grpSpPr>
          <p:sp>
            <p:nvSpPr>
              <p:cNvPr id="28" name="Right Triangle 27">
                <a:extLst>
                  <a:ext uri="{FF2B5EF4-FFF2-40B4-BE49-F238E27FC236}">
                    <a16:creationId xmlns:a16="http://schemas.microsoft.com/office/drawing/2014/main" id="{47144589-04A2-DFC9-826B-1D13E341E1A5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ight Triangle 28">
                <a:extLst>
                  <a:ext uri="{FF2B5EF4-FFF2-40B4-BE49-F238E27FC236}">
                    <a16:creationId xmlns:a16="http://schemas.microsoft.com/office/drawing/2014/main" id="{864BAFE8-483D-F025-E8AE-A57540C039D7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2D41F88-B1B9-04B7-D6B3-5F213E814FB7}"/>
                </a:ext>
              </a:extLst>
            </p:cNvPr>
            <p:cNvGrpSpPr/>
            <p:nvPr/>
          </p:nvGrpSpPr>
          <p:grpSpPr>
            <a:xfrm>
              <a:off x="0" y="0"/>
              <a:ext cx="1991360" cy="1991360"/>
              <a:chOff x="0" y="0"/>
              <a:chExt cx="1991360" cy="1991360"/>
            </a:xfrm>
          </p:grpSpPr>
          <p:sp>
            <p:nvSpPr>
              <p:cNvPr id="26" name="Right Triangle 25">
                <a:extLst>
                  <a:ext uri="{FF2B5EF4-FFF2-40B4-BE49-F238E27FC236}">
                    <a16:creationId xmlns:a16="http://schemas.microsoft.com/office/drawing/2014/main" id="{EDC762B1-0B6D-BA30-1F6A-D7D6F7202D40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ight Triangle 26">
                <a:extLst>
                  <a:ext uri="{FF2B5EF4-FFF2-40B4-BE49-F238E27FC236}">
                    <a16:creationId xmlns:a16="http://schemas.microsoft.com/office/drawing/2014/main" id="{44746BC3-151D-D111-439F-EE896FA9F1F8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FA92F3E-2094-498C-0FC4-140A50F1056A}"/>
                </a:ext>
              </a:extLst>
            </p:cNvPr>
            <p:cNvSpPr/>
            <p:nvPr/>
          </p:nvSpPr>
          <p:spPr>
            <a:xfrm>
              <a:off x="0" y="-1"/>
              <a:ext cx="12192000" cy="280432"/>
            </a:xfrm>
            <a:prstGeom prst="rect">
              <a:avLst/>
            </a:prstGeom>
            <a:solidFill>
              <a:srgbClr val="004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A7FBDD2-DEA9-E07E-C7E2-297B21B7CE45}"/>
                </a:ext>
              </a:extLst>
            </p:cNvPr>
            <p:cNvGrpSpPr/>
            <p:nvPr/>
          </p:nvGrpSpPr>
          <p:grpSpPr>
            <a:xfrm>
              <a:off x="0" y="6577568"/>
              <a:ext cx="12192000" cy="280432"/>
              <a:chOff x="0" y="4722851"/>
              <a:chExt cx="12192000" cy="280432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1E39A84-8CAB-00C4-4481-FA7B88034728}"/>
                  </a:ext>
                </a:extLst>
              </p:cNvPr>
              <p:cNvSpPr/>
              <p:nvPr/>
            </p:nvSpPr>
            <p:spPr>
              <a:xfrm>
                <a:off x="0" y="4722851"/>
                <a:ext cx="356616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DBA852-F209-17BE-4734-D0409AB4D641}"/>
                  </a:ext>
                </a:extLst>
              </p:cNvPr>
              <p:cNvSpPr/>
              <p:nvPr/>
            </p:nvSpPr>
            <p:spPr>
              <a:xfrm>
                <a:off x="2461260" y="4722851"/>
                <a:ext cx="4671060" cy="280432"/>
              </a:xfrm>
              <a:prstGeom prst="rect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B7A31F6-F045-7E75-322A-317020617D38}"/>
                  </a:ext>
                </a:extLst>
              </p:cNvPr>
              <p:cNvSpPr/>
              <p:nvPr/>
            </p:nvSpPr>
            <p:spPr>
              <a:xfrm>
                <a:off x="5227320" y="4722851"/>
                <a:ext cx="696468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24" name="Right Triangle 23">
                <a:extLst>
                  <a:ext uri="{FF2B5EF4-FFF2-40B4-BE49-F238E27FC236}">
                    <a16:creationId xmlns:a16="http://schemas.microsoft.com/office/drawing/2014/main" id="{1C9616A8-2CEF-B90F-DFCE-B536C24F86E5}"/>
                  </a:ext>
                </a:extLst>
              </p:cNvPr>
              <p:cNvSpPr/>
              <p:nvPr/>
            </p:nvSpPr>
            <p:spPr>
              <a:xfrm rot="5400000">
                <a:off x="2461260" y="4723249"/>
                <a:ext cx="280034" cy="280034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Right Triangle 24">
                <a:extLst>
                  <a:ext uri="{FF2B5EF4-FFF2-40B4-BE49-F238E27FC236}">
                    <a16:creationId xmlns:a16="http://schemas.microsoft.com/office/drawing/2014/main" id="{0111FAB5-EE58-AF5F-5E84-74F23D334E4B}"/>
                  </a:ext>
                </a:extLst>
              </p:cNvPr>
              <p:cNvSpPr/>
              <p:nvPr/>
            </p:nvSpPr>
            <p:spPr>
              <a:xfrm rot="5400000">
                <a:off x="5227320" y="4723249"/>
                <a:ext cx="280034" cy="280034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30" name="Title 18">
            <a:extLst>
              <a:ext uri="{FF2B5EF4-FFF2-40B4-BE49-F238E27FC236}">
                <a16:creationId xmlns:a16="http://schemas.microsoft.com/office/drawing/2014/main" id="{5D82855C-E68E-CA2B-8C9B-BE2556F3067C}"/>
              </a:ext>
            </a:extLst>
          </p:cNvPr>
          <p:cNvSpPr txBox="1">
            <a:spLocks/>
          </p:cNvSpPr>
          <p:nvPr/>
        </p:nvSpPr>
        <p:spPr>
          <a:xfrm>
            <a:off x="16764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latin typeface="Grandview" panose="020B0502040204020203" pitchFamily="34" charset="0"/>
              </a:rPr>
              <a:t>Ikona domů</a:t>
            </a:r>
            <a:endParaRPr lang="en-US" dirty="0">
              <a:latin typeface="Grandview" panose="020B0502040204020203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380FF54-93EA-D7F0-6DB4-9346A7D5E39A}"/>
              </a:ext>
            </a:extLst>
          </p:cNvPr>
          <p:cNvGrpSpPr/>
          <p:nvPr/>
        </p:nvGrpSpPr>
        <p:grpSpPr>
          <a:xfrm>
            <a:off x="1457619" y="2150273"/>
            <a:ext cx="9276761" cy="3942878"/>
            <a:chOff x="1457619" y="2150273"/>
            <a:chExt cx="9276761" cy="394287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0A68B05-A922-83C5-8D7B-09BC2A8F8460}"/>
                </a:ext>
              </a:extLst>
            </p:cNvPr>
            <p:cNvGrpSpPr/>
            <p:nvPr/>
          </p:nvGrpSpPr>
          <p:grpSpPr>
            <a:xfrm>
              <a:off x="1457619" y="2150273"/>
              <a:ext cx="3706506" cy="3942878"/>
              <a:chOff x="1457619" y="2150273"/>
              <a:chExt cx="3706506" cy="3942878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FC8A665E-B3FE-6511-6CA2-D5D4FFD377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57619" y="2150273"/>
                <a:ext cx="3706506" cy="3712046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56D240-8BE7-DE50-21B1-1467DE42963D}"/>
                  </a:ext>
                </a:extLst>
              </p:cNvPr>
              <p:cNvSpPr txBox="1"/>
              <p:nvPr/>
            </p:nvSpPr>
            <p:spPr>
              <a:xfrm>
                <a:off x="1457619" y="5862319"/>
                <a:ext cx="370650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s-CZ" sz="900" b="1" dirty="0">
                    <a:solidFill>
                      <a:srgbClr val="4F81BD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Obrázek  7: Ikona domů</a:t>
                </a:r>
                <a:endParaRPr lang="it-IT" sz="900" b="1" dirty="0">
                  <a:solidFill>
                    <a:srgbClr val="4F81BD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33C7138-3A52-3A34-65E4-7A644F46F560}"/>
                </a:ext>
              </a:extLst>
            </p:cNvPr>
            <p:cNvGrpSpPr/>
            <p:nvPr/>
          </p:nvGrpSpPr>
          <p:grpSpPr>
            <a:xfrm>
              <a:off x="6995080" y="2150273"/>
              <a:ext cx="3739300" cy="3942878"/>
              <a:chOff x="6995080" y="2150273"/>
              <a:chExt cx="3739300" cy="3942878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9E480EAB-6A6D-1315-BE94-267FD92EE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95080" y="2150273"/>
                <a:ext cx="3739300" cy="3712046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C539A0E-05EC-706F-AFE0-81FAB25F9C02}"/>
                  </a:ext>
                </a:extLst>
              </p:cNvPr>
              <p:cNvSpPr txBox="1"/>
              <p:nvPr/>
            </p:nvSpPr>
            <p:spPr>
              <a:xfrm>
                <a:off x="6995080" y="5862319"/>
                <a:ext cx="370650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cs-CZ" sz="900" b="1" dirty="0">
                    <a:solidFill>
                      <a:srgbClr val="4F81BD"/>
                    </a:solidFill>
                    <a:latin typeface="Calibri" panose="020F0502020204030204" pitchFamily="34" charset="0"/>
                    <a:cs typeface="Times New Roman" panose="02020603050405020304" pitchFamily="18" charset="0"/>
                  </a:rPr>
                  <a:t>Obrázek  8: Ikona domů, hover</a:t>
                </a:r>
                <a:endParaRPr lang="it-IT" sz="900" b="1" dirty="0">
                  <a:solidFill>
                    <a:srgbClr val="4F81BD"/>
                  </a:solidFill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41" name="Slide Number Placeholder 44">
            <a:extLst>
              <a:ext uri="{FF2B5EF4-FFF2-40B4-BE49-F238E27FC236}">
                <a16:creationId xmlns:a16="http://schemas.microsoft.com/office/drawing/2014/main" id="{9D50C8CF-80F5-4302-11E2-0FA88937986D}"/>
              </a:ext>
            </a:extLst>
          </p:cNvPr>
          <p:cNvSpPr txBox="1">
            <a:spLocks/>
          </p:cNvSpPr>
          <p:nvPr/>
        </p:nvSpPr>
        <p:spPr>
          <a:xfrm>
            <a:off x="9730740" y="6356350"/>
            <a:ext cx="2237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964C03-8FF3-4348-B2C8-92E610014CB1}" type="slidenum">
              <a:rPr lang="cs-CZ" sz="3000" smtClean="0">
                <a:solidFill>
                  <a:schemeClr val="bg1"/>
                </a:solidFill>
                <a:latin typeface="Grandview" panose="020B0502040204020203" pitchFamily="34" charset="0"/>
              </a:rPr>
              <a:pPr/>
              <a:t>7</a:t>
            </a:fld>
            <a:endParaRPr lang="cs-CZ" sz="3000" dirty="0">
              <a:latin typeface="Grandview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69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617A0D9-DA15-91EE-193D-036C4A054886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B7BE7F8-11D7-A7A7-D024-50FB2F54446D}"/>
                </a:ext>
              </a:extLst>
            </p:cNvPr>
            <p:cNvGrpSpPr/>
            <p:nvPr/>
          </p:nvGrpSpPr>
          <p:grpSpPr>
            <a:xfrm rot="10800000">
              <a:off x="10200640" y="4866640"/>
              <a:ext cx="1991360" cy="1991360"/>
              <a:chOff x="0" y="0"/>
              <a:chExt cx="1991360" cy="1991360"/>
            </a:xfrm>
          </p:grpSpPr>
          <p:sp>
            <p:nvSpPr>
              <p:cNvPr id="24" name="Right Triangle 23">
                <a:extLst>
                  <a:ext uri="{FF2B5EF4-FFF2-40B4-BE49-F238E27FC236}">
                    <a16:creationId xmlns:a16="http://schemas.microsoft.com/office/drawing/2014/main" id="{D3CC68EF-2C68-7C7F-6986-F0621D2FEDD0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ight Triangle 24">
                <a:extLst>
                  <a:ext uri="{FF2B5EF4-FFF2-40B4-BE49-F238E27FC236}">
                    <a16:creationId xmlns:a16="http://schemas.microsoft.com/office/drawing/2014/main" id="{EC89A72F-75FC-5EB0-E774-425A76EFFF18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962E343-86CE-0942-4853-3CDE6E69BD7A}"/>
                </a:ext>
              </a:extLst>
            </p:cNvPr>
            <p:cNvGrpSpPr/>
            <p:nvPr/>
          </p:nvGrpSpPr>
          <p:grpSpPr>
            <a:xfrm>
              <a:off x="0" y="0"/>
              <a:ext cx="1991360" cy="1991360"/>
              <a:chOff x="0" y="0"/>
              <a:chExt cx="1991360" cy="1991360"/>
            </a:xfrm>
          </p:grpSpPr>
          <p:sp>
            <p:nvSpPr>
              <p:cNvPr id="22" name="Right Triangle 21">
                <a:extLst>
                  <a:ext uri="{FF2B5EF4-FFF2-40B4-BE49-F238E27FC236}">
                    <a16:creationId xmlns:a16="http://schemas.microsoft.com/office/drawing/2014/main" id="{5F93AF8D-7BC0-4EFE-FE52-8956911A3539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ight Triangle 22">
                <a:extLst>
                  <a:ext uri="{FF2B5EF4-FFF2-40B4-BE49-F238E27FC236}">
                    <a16:creationId xmlns:a16="http://schemas.microsoft.com/office/drawing/2014/main" id="{40D8F4B9-454D-9832-59DE-AD87CB63BFF2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FF73D41-CDB9-4E22-3F56-DB5D2AA318B2}"/>
                </a:ext>
              </a:extLst>
            </p:cNvPr>
            <p:cNvSpPr/>
            <p:nvPr/>
          </p:nvSpPr>
          <p:spPr>
            <a:xfrm>
              <a:off x="0" y="-1"/>
              <a:ext cx="12192000" cy="280432"/>
            </a:xfrm>
            <a:prstGeom prst="rect">
              <a:avLst/>
            </a:prstGeom>
            <a:solidFill>
              <a:srgbClr val="004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D01F689-795C-0F80-22CF-B9DA5AF21318}"/>
                </a:ext>
              </a:extLst>
            </p:cNvPr>
            <p:cNvGrpSpPr/>
            <p:nvPr/>
          </p:nvGrpSpPr>
          <p:grpSpPr>
            <a:xfrm>
              <a:off x="0" y="6577568"/>
              <a:ext cx="12192000" cy="280432"/>
              <a:chOff x="0" y="4722851"/>
              <a:chExt cx="12192000" cy="280432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D0126C9-6B9F-B05F-FD6F-8DBAD222AE76}"/>
                  </a:ext>
                </a:extLst>
              </p:cNvPr>
              <p:cNvSpPr/>
              <p:nvPr/>
            </p:nvSpPr>
            <p:spPr>
              <a:xfrm>
                <a:off x="0" y="4722851"/>
                <a:ext cx="356616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C3BD8E8-5CF1-91FD-9070-CE8F4897AEA9}"/>
                  </a:ext>
                </a:extLst>
              </p:cNvPr>
              <p:cNvSpPr/>
              <p:nvPr/>
            </p:nvSpPr>
            <p:spPr>
              <a:xfrm>
                <a:off x="2461260" y="4722851"/>
                <a:ext cx="4671060" cy="280432"/>
              </a:xfrm>
              <a:prstGeom prst="rect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09C5B6-C41B-1D31-410E-6D193D0B2763}"/>
                  </a:ext>
                </a:extLst>
              </p:cNvPr>
              <p:cNvSpPr/>
              <p:nvPr/>
            </p:nvSpPr>
            <p:spPr>
              <a:xfrm>
                <a:off x="5227320" y="4722851"/>
                <a:ext cx="696468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D8AAC3EC-50EB-746D-6749-4A8E523302A8}"/>
                  </a:ext>
                </a:extLst>
              </p:cNvPr>
              <p:cNvSpPr/>
              <p:nvPr/>
            </p:nvSpPr>
            <p:spPr>
              <a:xfrm rot="5400000">
                <a:off x="2461260" y="4723249"/>
                <a:ext cx="280034" cy="280034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3CF3EDD9-3ADD-1780-D074-07BF3B20307D}"/>
                  </a:ext>
                </a:extLst>
              </p:cNvPr>
              <p:cNvSpPr/>
              <p:nvPr/>
            </p:nvSpPr>
            <p:spPr>
              <a:xfrm rot="5400000">
                <a:off x="5227320" y="4723249"/>
                <a:ext cx="280034" cy="280034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6" name="Title 18">
            <a:extLst>
              <a:ext uri="{FF2B5EF4-FFF2-40B4-BE49-F238E27FC236}">
                <a16:creationId xmlns:a16="http://schemas.microsoft.com/office/drawing/2014/main" id="{D3826E44-034F-5D2B-7750-CDB2AD94F236}"/>
              </a:ext>
            </a:extLst>
          </p:cNvPr>
          <p:cNvSpPr txBox="1">
            <a:spLocks/>
          </p:cNvSpPr>
          <p:nvPr/>
        </p:nvSpPr>
        <p:spPr>
          <a:xfrm>
            <a:off x="16764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latin typeface="Grandview" panose="020B0502040204020203" pitchFamily="34" charset="0"/>
              </a:rPr>
              <a:t>Stránka místnosti</a:t>
            </a:r>
            <a:endParaRPr lang="en-US" dirty="0">
              <a:latin typeface="Grandview" panose="020B0502040204020203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0D96362-39F7-ECC0-9ED8-B8A77122BC2F}"/>
              </a:ext>
            </a:extLst>
          </p:cNvPr>
          <p:cNvGrpSpPr/>
          <p:nvPr/>
        </p:nvGrpSpPr>
        <p:grpSpPr>
          <a:xfrm>
            <a:off x="1809946" y="1387731"/>
            <a:ext cx="8572108" cy="5052642"/>
            <a:chOff x="1809946" y="1387731"/>
            <a:chExt cx="8572108" cy="505264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255C02-6FE5-9B27-A64F-BEAB99972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09946" y="1387731"/>
              <a:ext cx="8572108" cy="4821812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B86BF8D-E20E-B4B7-0A7F-9F13A9C16061}"/>
                </a:ext>
              </a:extLst>
            </p:cNvPr>
            <p:cNvSpPr txBox="1"/>
            <p:nvPr/>
          </p:nvSpPr>
          <p:spPr>
            <a:xfrm>
              <a:off x="1809946" y="6209541"/>
              <a:ext cx="8572108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900" b="1" dirty="0">
                  <a:solidFill>
                    <a:srgbClr val="4F81BD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Obrázek  9: Stránka místnosti</a:t>
              </a:r>
              <a:endParaRPr lang="it-IT" sz="900" b="1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Slide Number Placeholder 44">
            <a:extLst>
              <a:ext uri="{FF2B5EF4-FFF2-40B4-BE49-F238E27FC236}">
                <a16:creationId xmlns:a16="http://schemas.microsoft.com/office/drawing/2014/main" id="{3438EF74-161F-AFF5-2969-D8F2DE6AB342}"/>
              </a:ext>
            </a:extLst>
          </p:cNvPr>
          <p:cNvSpPr txBox="1">
            <a:spLocks/>
          </p:cNvSpPr>
          <p:nvPr/>
        </p:nvSpPr>
        <p:spPr>
          <a:xfrm>
            <a:off x="9730740" y="6356350"/>
            <a:ext cx="2237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964C03-8FF3-4348-B2C8-92E610014CB1}" type="slidenum">
              <a:rPr lang="cs-CZ" sz="3000" smtClean="0">
                <a:solidFill>
                  <a:schemeClr val="bg1"/>
                </a:solidFill>
                <a:latin typeface="Grandview" panose="020B0502040204020203" pitchFamily="34" charset="0"/>
              </a:rPr>
              <a:pPr/>
              <a:t>8</a:t>
            </a:fld>
            <a:endParaRPr lang="cs-CZ" sz="3000" dirty="0">
              <a:latin typeface="Grandview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94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3A724EC-5780-7878-65E2-5036BB234AF8}"/>
              </a:ext>
            </a:extLst>
          </p:cNvPr>
          <p:cNvGrpSpPr/>
          <p:nvPr/>
        </p:nvGrpSpPr>
        <p:grpSpPr>
          <a:xfrm>
            <a:off x="0" y="-1"/>
            <a:ext cx="12192000" cy="6858001"/>
            <a:chOff x="0" y="-1"/>
            <a:chExt cx="12192000" cy="685800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15E62E6-F008-37AE-3679-82338360D71A}"/>
                </a:ext>
              </a:extLst>
            </p:cNvPr>
            <p:cNvGrpSpPr/>
            <p:nvPr/>
          </p:nvGrpSpPr>
          <p:grpSpPr>
            <a:xfrm rot="10800000">
              <a:off x="10200640" y="4866640"/>
              <a:ext cx="1991360" cy="1991360"/>
              <a:chOff x="0" y="0"/>
              <a:chExt cx="1991360" cy="1991360"/>
            </a:xfrm>
          </p:grpSpPr>
          <p:sp>
            <p:nvSpPr>
              <p:cNvPr id="21" name="Right Triangle 20">
                <a:extLst>
                  <a:ext uri="{FF2B5EF4-FFF2-40B4-BE49-F238E27FC236}">
                    <a16:creationId xmlns:a16="http://schemas.microsoft.com/office/drawing/2014/main" id="{FD31D2C3-1BBC-2420-8AD4-7191E64D291A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ight Triangle 21">
                <a:extLst>
                  <a:ext uri="{FF2B5EF4-FFF2-40B4-BE49-F238E27FC236}">
                    <a16:creationId xmlns:a16="http://schemas.microsoft.com/office/drawing/2014/main" id="{0E523DD3-DC9D-DC5C-3C3D-1A276CA67609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6A64F21-1E78-1102-A5F6-E8669A23A586}"/>
                </a:ext>
              </a:extLst>
            </p:cNvPr>
            <p:cNvGrpSpPr/>
            <p:nvPr/>
          </p:nvGrpSpPr>
          <p:grpSpPr>
            <a:xfrm>
              <a:off x="0" y="0"/>
              <a:ext cx="1991360" cy="1991360"/>
              <a:chOff x="0" y="0"/>
              <a:chExt cx="1991360" cy="1991360"/>
            </a:xfrm>
          </p:grpSpPr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3FCC8E7B-6FDE-21DF-7283-2F7A72BAA4EB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991360" cy="1991360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ight Triangle 19">
                <a:extLst>
                  <a:ext uri="{FF2B5EF4-FFF2-40B4-BE49-F238E27FC236}">
                    <a16:creationId xmlns:a16="http://schemas.microsoft.com/office/drawing/2014/main" id="{DE47DB1A-5F5D-0A84-AFAD-67BBF55F4664}"/>
                  </a:ext>
                </a:extLst>
              </p:cNvPr>
              <p:cNvSpPr/>
              <p:nvPr/>
            </p:nvSpPr>
            <p:spPr>
              <a:xfrm rot="5400000">
                <a:off x="0" y="0"/>
                <a:ext cx="1595120" cy="1595120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31331A-98D2-D363-E9AC-CFB0B7DE2A08}"/>
                </a:ext>
              </a:extLst>
            </p:cNvPr>
            <p:cNvSpPr/>
            <p:nvPr/>
          </p:nvSpPr>
          <p:spPr>
            <a:xfrm>
              <a:off x="0" y="-1"/>
              <a:ext cx="12192000" cy="280432"/>
            </a:xfrm>
            <a:prstGeom prst="rect">
              <a:avLst/>
            </a:prstGeom>
            <a:solidFill>
              <a:srgbClr val="004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260BBA4-D8B9-001E-306E-D7D7D2342B18}"/>
                </a:ext>
              </a:extLst>
            </p:cNvPr>
            <p:cNvGrpSpPr/>
            <p:nvPr/>
          </p:nvGrpSpPr>
          <p:grpSpPr>
            <a:xfrm>
              <a:off x="0" y="6577568"/>
              <a:ext cx="12192000" cy="280432"/>
              <a:chOff x="0" y="4722851"/>
              <a:chExt cx="12192000" cy="28043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9CC6142-3C21-A2BE-91B1-111B9FC3E721}"/>
                  </a:ext>
                </a:extLst>
              </p:cNvPr>
              <p:cNvSpPr/>
              <p:nvPr/>
            </p:nvSpPr>
            <p:spPr>
              <a:xfrm>
                <a:off x="0" y="4722851"/>
                <a:ext cx="356616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3981072-E935-AA2C-5EDF-885FC3FCB049}"/>
                  </a:ext>
                </a:extLst>
              </p:cNvPr>
              <p:cNvSpPr/>
              <p:nvPr/>
            </p:nvSpPr>
            <p:spPr>
              <a:xfrm>
                <a:off x="2461260" y="4722851"/>
                <a:ext cx="4671060" cy="280432"/>
              </a:xfrm>
              <a:prstGeom prst="rect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C9D9119-F4CD-20CF-01C4-C0B7442A632D}"/>
                  </a:ext>
                </a:extLst>
              </p:cNvPr>
              <p:cNvSpPr/>
              <p:nvPr/>
            </p:nvSpPr>
            <p:spPr>
              <a:xfrm>
                <a:off x="5227320" y="4722851"/>
                <a:ext cx="6964680" cy="280432"/>
              </a:xfrm>
              <a:prstGeom prst="rect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B0FD9129-0046-5195-D3E6-073CCF0B4106}"/>
                  </a:ext>
                </a:extLst>
              </p:cNvPr>
              <p:cNvSpPr/>
              <p:nvPr/>
            </p:nvSpPr>
            <p:spPr>
              <a:xfrm rot="5400000">
                <a:off x="2461260" y="4723249"/>
                <a:ext cx="280034" cy="280034"/>
              </a:xfrm>
              <a:prstGeom prst="rtTriangle">
                <a:avLst/>
              </a:prstGeom>
              <a:solidFill>
                <a:srgbClr val="0048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9C2C4606-3AB7-DF29-842C-A91E760048A2}"/>
                  </a:ext>
                </a:extLst>
              </p:cNvPr>
              <p:cNvSpPr/>
              <p:nvPr/>
            </p:nvSpPr>
            <p:spPr>
              <a:xfrm rot="5400000">
                <a:off x="5227320" y="4723249"/>
                <a:ext cx="280034" cy="280034"/>
              </a:xfrm>
              <a:prstGeom prst="rtTriangle">
                <a:avLst/>
              </a:prstGeom>
              <a:solidFill>
                <a:srgbClr val="FFC96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3" name="Title 18">
            <a:extLst>
              <a:ext uri="{FF2B5EF4-FFF2-40B4-BE49-F238E27FC236}">
                <a16:creationId xmlns:a16="http://schemas.microsoft.com/office/drawing/2014/main" id="{94CACFF8-F11D-4EDB-80BC-3000E41F7573}"/>
              </a:ext>
            </a:extLst>
          </p:cNvPr>
          <p:cNvSpPr txBox="1">
            <a:spLocks/>
          </p:cNvSpPr>
          <p:nvPr/>
        </p:nvSpPr>
        <p:spPr>
          <a:xfrm>
            <a:off x="16764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latin typeface="Grandview" panose="020B0502040204020203" pitchFamily="34" charset="0"/>
              </a:rPr>
              <a:t>Uživatelé</a:t>
            </a:r>
            <a:endParaRPr lang="en-US" dirty="0">
              <a:latin typeface="Grandview" panose="020B0502040204020203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530A975-D6AF-CCE0-CF35-D78C029C801C}"/>
              </a:ext>
            </a:extLst>
          </p:cNvPr>
          <p:cNvGrpSpPr/>
          <p:nvPr/>
        </p:nvGrpSpPr>
        <p:grpSpPr>
          <a:xfrm>
            <a:off x="2038003" y="3162693"/>
            <a:ext cx="8115994" cy="1442842"/>
            <a:chOff x="2038003" y="3162693"/>
            <a:chExt cx="8115994" cy="144284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F38EBC-5E1F-229D-F6E5-4C730855D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38003" y="3162693"/>
              <a:ext cx="8115994" cy="1211344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BEC05AF-719D-3382-B3F4-7F1A0F6B8BBB}"/>
                </a:ext>
              </a:extLst>
            </p:cNvPr>
            <p:cNvSpPr txBox="1"/>
            <p:nvPr/>
          </p:nvSpPr>
          <p:spPr>
            <a:xfrm>
              <a:off x="2038003" y="4374703"/>
              <a:ext cx="811599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cs-CZ" sz="900" b="1" dirty="0">
                  <a:solidFill>
                    <a:srgbClr val="4F81BD"/>
                  </a:solidFill>
                  <a:latin typeface="Calibri" panose="020F0502020204030204" pitchFamily="34" charset="0"/>
                  <a:cs typeface="Times New Roman" panose="02020603050405020304" pitchFamily="18" charset="0"/>
                </a:rPr>
                <a:t>Obrázek  10: Uživatelé a tlačítko zamknutí / odemčení místnosti</a:t>
              </a:r>
              <a:endParaRPr lang="it-IT" sz="900" b="1" dirty="0">
                <a:solidFill>
                  <a:srgbClr val="4F81BD"/>
                </a:solidFill>
                <a:latin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3" name="Slide Number Placeholder 44">
            <a:extLst>
              <a:ext uri="{FF2B5EF4-FFF2-40B4-BE49-F238E27FC236}">
                <a16:creationId xmlns:a16="http://schemas.microsoft.com/office/drawing/2014/main" id="{0AC292CC-3C5A-BFDF-9E68-C9DC412C611F}"/>
              </a:ext>
            </a:extLst>
          </p:cNvPr>
          <p:cNvSpPr txBox="1">
            <a:spLocks/>
          </p:cNvSpPr>
          <p:nvPr/>
        </p:nvSpPr>
        <p:spPr>
          <a:xfrm>
            <a:off x="9730740" y="6356350"/>
            <a:ext cx="22377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1964C03-8FF3-4348-B2C8-92E610014CB1}" type="slidenum">
              <a:rPr lang="cs-CZ" sz="3000" smtClean="0">
                <a:solidFill>
                  <a:schemeClr val="bg1"/>
                </a:solidFill>
                <a:latin typeface="Grandview" panose="020B0502040204020203" pitchFamily="34" charset="0"/>
              </a:rPr>
              <a:pPr/>
              <a:t>9</a:t>
            </a:fld>
            <a:endParaRPr lang="cs-CZ" sz="3000" dirty="0">
              <a:latin typeface="Grandview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375989"/>
      </p:ext>
    </p:extLst>
  </p:cSld>
  <p:clrMapOvr>
    <a:masterClrMapping/>
  </p:clrMapOvr>
</p:sld>
</file>

<file path=ppt/theme/theme1.xml><?xml version="1.0" encoding="utf-8"?>
<a:theme xmlns:a="http://schemas.openxmlformats.org/drawingml/2006/main" name="nevim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vim theme" id="{C6DC675B-84AC-4269-B783-F6E5FCE5A1EF}" vid="{5A5671DE-6402-4322-8F85-1D70C0D26E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nevim theme</Template>
  <TotalTime>353</TotalTime>
  <Words>1307</Words>
  <Application>Microsoft Office PowerPoint</Application>
  <PresentationFormat>Widescreen</PresentationFormat>
  <Paragraphs>218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Grandview</vt:lpstr>
      <vt:lpstr>nevim theme</vt:lpstr>
      <vt:lpstr>Ročníková práce</vt:lpstr>
      <vt:lpstr>Úvod</vt:lpstr>
      <vt:lpstr>Obsah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Ročníková práce</dc:title>
  <dc:creator>Jan Till</dc:creator>
  <cp:lastModifiedBy>Radek Pelikán</cp:lastModifiedBy>
  <cp:revision>6</cp:revision>
  <dcterms:created xsi:type="dcterms:W3CDTF">2021-12-15T16:23:31Z</dcterms:created>
  <dcterms:modified xsi:type="dcterms:W3CDTF">2022-05-04T07:25:19Z</dcterms:modified>
</cp:coreProperties>
</file>