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5CC-6228-4209-86DC-F26427D2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6C280-F99D-4C77-8BF5-ED83CD500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5DC8-F5C1-44F9-B645-313AFC8D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83350-881B-4D89-988C-617C27DE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D81A-6F8A-4F02-A650-F3B4C5C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F64E-B5C5-467E-B310-7736445F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AD59-F598-484E-B419-80D9D4F9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E3B0-A3A3-4E4F-8727-91EAD2CB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131D-FFA9-4F64-86C5-741E28CF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6BEE-4EF9-4D41-9181-3C7DE287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F0327-2FD3-4ACA-BDF5-1DD741748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9851-A042-4033-BCE0-9F15DE68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ACEE-A0E6-4E86-9179-2184937A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D509-2ED0-43A5-91AE-E4779C46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E344-CDA8-40AF-B9A6-D413AC4F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9681-C3DF-43AE-BB1F-5160E0EA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53A8-7F85-4880-8E7A-24A05B78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D8CA-7E49-441C-833B-758753E5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0426-C2C0-4334-826D-BF94E962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D1D0-FAE1-4311-A52B-28A76A35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04E1-E7EE-4F2C-B838-744504BF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999E-5C87-4221-9211-DC656372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6DAC-A3AD-43DA-BFE9-2EF6088A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52FA9-D00A-4FDB-AC1C-7081930B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015A-92FB-42C0-8091-60EEFC80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B3E8-604E-4FA4-8FE4-980505C1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B556-B9D9-4FB6-BAED-EAC9CBD69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A09B9-8110-4C0A-AF8E-596CD920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354B-4D15-4A11-A171-E4C3FBB2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0A6DD-2E4E-4861-A4CE-6C1A5E47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322F-E749-470E-817E-B93F3F99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A107-B1FC-46D2-919E-7D49DA2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149F5-EA19-4FD8-A436-F82B7382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936EB-CDD8-458D-83DE-3CE9D1B5F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9B0B0-6B1E-423F-97C0-D54F52E60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A0F16-958D-420E-942A-93F6DDDC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4A9CE-B568-4713-9922-B3D050C9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8B0E7-31C1-4ED8-B98E-E19697B5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63F34-D49C-48E4-89FB-0619D2E1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8B09-58E8-4F97-8D86-EEDF33DB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15AB6-5750-4600-8788-BDF5134A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9963A-824D-4FE2-8E98-7750CF8A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9021-5EE4-40FC-9F0A-911070CE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4B01E-F099-4EA5-8DA7-12117049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9DDB0-844D-4590-89B7-E98026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518C-DB0B-40A1-875A-402479FB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EF24-AF71-4A35-BCE5-C17B3E34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A98E-D1DF-441E-94F4-0AD47C5E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EEEE8-E7DC-4A9D-83F9-D07B1ADB1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E9B0A-51CA-4608-B052-39D349CC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792CC-6D97-48A6-BA13-1CF5E056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0A3B9-9461-4AFD-91F6-ECC82920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25CB-86E1-4199-93C6-97BD289B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21B50-D5BF-4F79-9614-1A84C3AFF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6FE74-C147-4A04-A862-B5A7EAF2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B8F81-119F-4C10-BDC5-12B0123F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F085-DE0C-4642-920F-D3589EFF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FB1A-2EEA-41B6-81B7-DA78EBCA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555ED-51AC-4841-B05B-68B4995D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42E7-99CE-404F-A328-AE0AFF7C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D3C9-C604-4B5F-BA8F-72551B5E0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5495-9DA3-460F-B48F-7846884A8DA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C770-368D-42B6-A985-54D9308F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719C-0EFF-4857-A103-5299BE4A9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3318-E3ED-4031-8FA7-0A0B7059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BBCF-91CF-473B-9393-25E3145AB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1122 You choose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56A9B-7210-4672-8B84-ED267338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Romero</a:t>
            </a:r>
          </a:p>
        </p:txBody>
      </p:sp>
    </p:spTree>
    <p:extLst>
      <p:ext uri="{BB962C8B-B14F-4D97-AF65-F5344CB8AC3E}">
        <p14:creationId xmlns:p14="http://schemas.microsoft.com/office/powerpoint/2010/main" val="386385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904F-143A-4E11-BB3C-703A826C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with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21F0-93DE-4510-AA31-49F7D90F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time I open an assignment I am bother by a bug. I will scroll down to the bottom to read the rest of the instructions and the page will jump to the to. This happened a lot during the contacts list, making it more annoying to reread the same sentence 12 times.</a:t>
            </a:r>
          </a:p>
          <a:p>
            <a:pPr marL="0" indent="0">
              <a:buNone/>
            </a:pPr>
            <a:r>
              <a:rPr lang="en-US" dirty="0"/>
              <a:t>Bug number 2 is quizzes won’t load until I have tried to open it more than 2 times. </a:t>
            </a:r>
          </a:p>
          <a:p>
            <a:pPr marL="0" indent="0">
              <a:buNone/>
            </a:pPr>
            <a:r>
              <a:rPr lang="en-US" dirty="0"/>
              <a:t>Ps the animation is to entertain you well going through this boring presentation, please enjoy.</a:t>
            </a:r>
          </a:p>
        </p:txBody>
      </p:sp>
    </p:spTree>
    <p:extLst>
      <p:ext uri="{BB962C8B-B14F-4D97-AF65-F5344CB8AC3E}">
        <p14:creationId xmlns:p14="http://schemas.microsoft.com/office/powerpoint/2010/main" val="2931308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2C1E-95DE-438E-939B-55017E9C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66356-5908-44E4-9B0D-2154CD5C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Frist you must use import </a:t>
            </a:r>
            <a:r>
              <a:rPr lang="en-US" dirty="0" err="1"/>
              <a:t>java.io.File</a:t>
            </a:r>
            <a:r>
              <a:rPr lang="en-US" dirty="0"/>
              <a:t> so you may use the files. </a:t>
            </a:r>
          </a:p>
          <a:p>
            <a:r>
              <a:rPr lang="en-US" dirty="0"/>
              <a:t>Than you must declare File filename = new File(“Path”); If the file is in the project folder than all you need is the name of the file. If you need the path from a different place, than use \ instead of / in the path.</a:t>
            </a:r>
          </a:p>
          <a:p>
            <a:r>
              <a:rPr lang="en-US" dirty="0"/>
              <a:t>Scanners are the best way to read files, you can use Scanner in = new Scanner(filename); or use Scanner in = new Scanner(new File(“Path”); to read from files. Next to use the text/numbers from the file you use </a:t>
            </a:r>
            <a:r>
              <a:rPr lang="en-US" dirty="0" err="1"/>
              <a:t>in.next</a:t>
            </a:r>
            <a:r>
              <a:rPr lang="en-US" dirty="0"/>
              <a:t>(); or </a:t>
            </a:r>
            <a:r>
              <a:rPr lang="en-US" dirty="0" err="1"/>
              <a:t>in.nextInt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0700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4B7E-A4D0-4E60-89AB-7818BB62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5F94-CB0B-40DC-8F4D-B3BBC107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use a print writer you import </a:t>
            </a:r>
            <a:r>
              <a:rPr lang="en-US" dirty="0" err="1"/>
              <a:t>java.io.PrintWriter</a:t>
            </a:r>
            <a:r>
              <a:rPr lang="en-US" dirty="0"/>
              <a:t>.</a:t>
            </a:r>
          </a:p>
          <a:p>
            <a:r>
              <a:rPr lang="en-US" dirty="0"/>
              <a:t>You MUST use a try catch block when working with print writers.</a:t>
            </a:r>
          </a:p>
          <a:p>
            <a:r>
              <a:rPr lang="en-US" dirty="0"/>
              <a:t>The general format is try { </a:t>
            </a:r>
            <a:r>
              <a:rPr lang="en-US" dirty="0" err="1"/>
              <a:t>PrintWriter</a:t>
            </a:r>
            <a:r>
              <a:rPr lang="en-US" dirty="0"/>
              <a:t> </a:t>
            </a:r>
            <a:r>
              <a:rPr lang="en-US" dirty="0" err="1"/>
              <a:t>pwt</a:t>
            </a:r>
            <a:r>
              <a:rPr lang="en-US" dirty="0"/>
              <a:t> = new </a:t>
            </a:r>
            <a:r>
              <a:rPr lang="en-US" dirty="0" err="1"/>
              <a:t>PrintWriter</a:t>
            </a:r>
            <a:r>
              <a:rPr lang="en-US" dirty="0"/>
              <a:t>(“out file name”);  }</a:t>
            </a:r>
          </a:p>
          <a:p>
            <a:r>
              <a:rPr lang="en-US" dirty="0"/>
              <a:t>catch(</a:t>
            </a:r>
            <a:r>
              <a:rPr lang="en-US" dirty="0" err="1"/>
              <a:t>FileNotFoundExeption</a:t>
            </a:r>
            <a:r>
              <a:rPr lang="en-US" dirty="0"/>
              <a:t> e){</a:t>
            </a:r>
            <a:r>
              <a:rPr lang="en-US" dirty="0" err="1"/>
              <a:t>e.printStackTrace</a:t>
            </a:r>
            <a:r>
              <a:rPr lang="en-US" dirty="0"/>
              <a:t>();}</a:t>
            </a:r>
          </a:p>
          <a:p>
            <a:r>
              <a:rPr lang="en-US" dirty="0"/>
              <a:t>Finally { </a:t>
            </a:r>
            <a:r>
              <a:rPr lang="en-US" dirty="0" err="1"/>
              <a:t>pwt.close</a:t>
            </a:r>
            <a:r>
              <a:rPr lang="en-US" dirty="0"/>
              <a:t>();} This is a MUST, you always need to close the file in a finally clause. You can also use try (</a:t>
            </a:r>
            <a:r>
              <a:rPr lang="en-US" dirty="0" err="1"/>
              <a:t>PrintWriter</a:t>
            </a:r>
            <a:r>
              <a:rPr lang="en-US" dirty="0"/>
              <a:t> </a:t>
            </a:r>
            <a:r>
              <a:rPr lang="en-US" dirty="0" err="1"/>
              <a:t>pwt</a:t>
            </a:r>
            <a:r>
              <a:rPr lang="en-US" dirty="0"/>
              <a:t> = new </a:t>
            </a:r>
            <a:r>
              <a:rPr lang="en-US" dirty="0" err="1"/>
              <a:t>PrintWriter</a:t>
            </a:r>
            <a:r>
              <a:rPr lang="en-US" dirty="0"/>
              <a:t>(file)){} with the catch block to help keep neat code.   </a:t>
            </a:r>
          </a:p>
        </p:txBody>
      </p:sp>
    </p:spTree>
    <p:extLst>
      <p:ext uri="{BB962C8B-B14F-4D97-AF65-F5344CB8AC3E}">
        <p14:creationId xmlns:p14="http://schemas.microsoft.com/office/powerpoint/2010/main" val="1887750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A804-3652-4E9F-B023-C7154513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writers out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CBAB-6BFA-4B88-8721-4ED05141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out try catch block is where we can write out to files.</a:t>
            </a:r>
          </a:p>
          <a:p>
            <a:r>
              <a:rPr lang="en-US" dirty="0" err="1"/>
              <a:t>PrintWriter</a:t>
            </a:r>
            <a:r>
              <a:rPr lang="en-US" dirty="0"/>
              <a:t> </a:t>
            </a:r>
            <a:r>
              <a:rPr lang="en-US" dirty="0" err="1"/>
              <a:t>pwt</a:t>
            </a:r>
            <a:r>
              <a:rPr lang="en-US" dirty="0"/>
              <a:t> = new </a:t>
            </a:r>
            <a:r>
              <a:rPr lang="en-US" dirty="0" err="1"/>
              <a:t>PrintWriter</a:t>
            </a:r>
            <a:r>
              <a:rPr lang="en-US" dirty="0"/>
              <a:t>(“out file name”); This line will look for that file or create that file for us to print to. Print writers are used almost the same way the we use </a:t>
            </a:r>
            <a:r>
              <a:rPr lang="en-US" dirty="0" err="1"/>
              <a:t>System.out.print</a:t>
            </a:r>
            <a:r>
              <a:rPr lang="en-US" dirty="0"/>
              <a:t> commands.</a:t>
            </a:r>
          </a:p>
          <a:p>
            <a:r>
              <a:rPr lang="en-US" dirty="0"/>
              <a:t>So </a:t>
            </a:r>
            <a:r>
              <a:rPr lang="en-US" dirty="0" err="1"/>
              <a:t>pwt.print</a:t>
            </a:r>
            <a:r>
              <a:rPr lang="en-US" dirty="0"/>
              <a:t>(“words to be printed”); will print words to be printed. And </a:t>
            </a:r>
            <a:r>
              <a:rPr lang="en-US" dirty="0" err="1"/>
              <a:t>pwt.println</a:t>
            </a:r>
            <a:r>
              <a:rPr lang="en-US" dirty="0"/>
              <a:t>(“next line”); will print next line than make a new line.</a:t>
            </a:r>
          </a:p>
          <a:p>
            <a:r>
              <a:rPr lang="en-US" dirty="0"/>
              <a:t>You can also use variables and scanner inputs just by adding the variable name or input clause in the </a:t>
            </a:r>
            <a:r>
              <a:rPr lang="en-US" dirty="0" err="1"/>
              <a:t>parethases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1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4BAE-80D5-470E-8E17-D172595A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4481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88744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 1122 You choose </vt:lpstr>
      <vt:lpstr>Bugs with canvas</vt:lpstr>
      <vt:lpstr>Reading Files in java </vt:lpstr>
      <vt:lpstr>Print Writers </vt:lpstr>
      <vt:lpstr>Print writers out to files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1122 You choose</dc:title>
  <dc:creator>Michael Romero</dc:creator>
  <cp:lastModifiedBy>Michael Romero</cp:lastModifiedBy>
  <cp:revision>5</cp:revision>
  <dcterms:created xsi:type="dcterms:W3CDTF">2019-01-20T15:52:55Z</dcterms:created>
  <dcterms:modified xsi:type="dcterms:W3CDTF">2019-01-20T16:19:25Z</dcterms:modified>
</cp:coreProperties>
</file>