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66C9-A1E8-46AF-968C-4691046E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035B8-CFDB-49DD-892B-AFC78258F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119F-B0FA-41B2-909F-DE285050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4D5D-4065-4658-A8E2-1DF7B7C4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EB9A-DA1D-44E2-B02E-D108A8E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C4DB-4E04-47B5-AF7C-EA142709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AA3-C71C-47ED-9407-A1AF7345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0470-5963-4A18-8335-4D243635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8F6F-F094-49D4-AF77-12DEA5FF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C2D0-7250-4816-8073-D1B7C050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BC700-970B-4036-9500-9A4B2C2A0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1A305-1784-466B-99AB-80A1D4AA3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B102-C427-4B64-BC41-083314CE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4AF7-8BE8-4FDA-AFDC-4DB8C0BF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0401-8413-42CD-880F-3060DA66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111-CB53-40A9-A5DF-76601F89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DD42-6531-4AE3-9BC8-4261D7B33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9160-BA25-4DB5-B5E6-5F2C6D51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FEC4-884F-4670-918F-E210467A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E019-A3E9-4A8F-9FE7-BA0E5A31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9B42-6C0C-40E2-8FD8-0A44C7FD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55B1-0BB0-4572-AC6B-7EC3888C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FAB6-E907-438A-8D96-C94BCFC9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D582-0090-4EE5-B280-99407CDB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F5DD-518C-4397-8DCF-3842B915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13E6-A501-477D-A256-C54A72F8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E8B0-7047-4FE3-A8A9-19564EEDF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91B87-4675-47DB-8B15-EBDA1BC3E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D3DD-F7F3-4E57-BAA3-DB1BED86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1E622-1932-4259-BCD1-CDCBE3A6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065AB-1628-4A03-82BA-E33F6944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E833-7CFC-498D-9A4F-FD469D07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5F6E-2C9F-44E0-A453-273B02D87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1EA0-C356-4CE1-A053-8E3B41AA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B420A-B6AC-4AC0-8923-974F7592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D75F2-63D0-4A47-BFF2-6875F663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BD0EA-5237-4B48-89A9-3D95CF22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72943-0556-4567-AD83-30BFAC90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EA51F-0CFB-417B-ADFE-72529F29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8E6A-A18A-4FDF-9457-3CBE5726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837CB-9A9C-4EA7-AC42-A69D1B3F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7ABC5-C568-42C7-B31D-0FF4BB24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45A3A-2730-4E49-84EF-35A6522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FE2C-ACD7-46A0-A491-8F9BA6F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B45D6-850D-4290-AE85-84E2C5D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F1B6D-0CBE-4435-A4B6-DDAF5110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FAE4-1BBB-4565-A912-7901CE33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4794-47E3-4FBF-B0EB-A10D2D1D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9EB8F-A563-45C6-AE49-5797A868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B715-F5DD-443F-9D51-BA8E8D97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A27A8-9F28-4071-9943-384C75D0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59E3-B496-4E44-98B4-2935AEA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C388-39E6-47B5-8C54-BBC11459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F4E5E-8BF4-4116-8247-895971790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7AA9B-A5AF-4396-9F32-A4D3A8D6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C45E8-5D69-437D-9B28-B2619FAD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DDF-7ABD-4C92-9E06-E0061CB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93A4C-CD29-49DD-B9FD-AE69F8E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6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CD7BC-7163-48AB-A450-098B0FC5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451A-58D6-4F0E-BC34-C55E07F3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D1FD-58C9-4EA9-99BD-B2B8F2AB0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151E-47E5-4DAD-8B4D-C7DD35860C2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6FFD-6D28-4171-A567-59A327EA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29AC-E0FF-44E1-B10C-089BEEFD5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39DB-1A9A-4377-A77D-634158D05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814C-F7FE-44A8-B477-070716D05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Predator vs Prey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57A5D-BB16-4C2A-A2D5-6CF07851B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Romero</a:t>
            </a:r>
          </a:p>
        </p:txBody>
      </p:sp>
    </p:spTree>
    <p:extLst>
      <p:ext uri="{BB962C8B-B14F-4D97-AF65-F5344CB8AC3E}">
        <p14:creationId xmlns:p14="http://schemas.microsoft.com/office/powerpoint/2010/main" val="37250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A152-4355-4D2F-B9B0-F397419D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CD7A-3217-4561-BE17-4EE3169E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natural actions of animals is to eat, reproduce, and die. </a:t>
            </a:r>
          </a:p>
          <a:p>
            <a:r>
              <a:rPr lang="en-US" sz="3600" dirty="0"/>
              <a:t>Their movements will be randomly selected.</a:t>
            </a:r>
          </a:p>
          <a:p>
            <a:r>
              <a:rPr lang="en-US" sz="3600" dirty="0"/>
              <a:t>The animals may only eat if food is in a small radius of them.</a:t>
            </a:r>
          </a:p>
          <a:p>
            <a:r>
              <a:rPr lang="en-US" sz="3600" dirty="0"/>
              <a:t>The animals can only breed if energy is height enough and another animal of the same species is nearby. </a:t>
            </a:r>
          </a:p>
        </p:txBody>
      </p:sp>
    </p:spTree>
    <p:extLst>
      <p:ext uri="{BB962C8B-B14F-4D97-AF65-F5344CB8AC3E}">
        <p14:creationId xmlns:p14="http://schemas.microsoft.com/office/powerpoint/2010/main" val="43881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93A-D3B9-477D-BFA6-8E76F16B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6B4F-3873-4036-8F5E-D26391D7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Wolves eat moose and leave plants alone.</a:t>
            </a:r>
          </a:p>
          <a:p>
            <a:r>
              <a:rPr lang="en-US" sz="4000" dirty="0"/>
              <a:t>Wolves population will be higher when the moose population is height. </a:t>
            </a:r>
          </a:p>
          <a:p>
            <a:r>
              <a:rPr lang="en-US" sz="4000" dirty="0"/>
              <a:t>Wolves population is low when moose population is low.</a:t>
            </a:r>
          </a:p>
          <a:p>
            <a:r>
              <a:rPr lang="en-US" sz="4000" dirty="0"/>
              <a:t>Wolves population should never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87FE-6C7C-47A0-93A2-8900D96F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D3F4-FC1B-4FFB-B6C0-D9D51507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Moose eat grass and are eaten by wolves.</a:t>
            </a:r>
          </a:p>
          <a:p>
            <a:r>
              <a:rPr lang="en-US" sz="4000" dirty="0"/>
              <a:t>Moose population should never be zero.</a:t>
            </a:r>
          </a:p>
          <a:p>
            <a:r>
              <a:rPr lang="en-US" sz="4000" dirty="0"/>
              <a:t>When wolves population is large, moose population is low.</a:t>
            </a:r>
          </a:p>
          <a:p>
            <a:r>
              <a:rPr lang="en-US" sz="4000" dirty="0"/>
              <a:t>When wolves population is low, moose population is larger.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5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CB84-DB49-4FCF-A278-74D4EB91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EE06-EE25-4DCF-9FF8-BD4F783C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Grass starts as seeds, than grows to short, than large.</a:t>
            </a:r>
          </a:p>
          <a:p>
            <a:r>
              <a:rPr lang="en-US" sz="4000" dirty="0"/>
              <a:t>If the grass is large than it will spread seeds to adjacent sides.</a:t>
            </a:r>
          </a:p>
          <a:p>
            <a:r>
              <a:rPr lang="en-US" sz="4000" dirty="0"/>
              <a:t>When the grass is eaten by moose, it gives energy to moose.</a:t>
            </a:r>
          </a:p>
          <a:p>
            <a:r>
              <a:rPr lang="en-US" sz="4000" dirty="0"/>
              <a:t>Every turn grass gains energy to grow to long grass, no other movements.</a:t>
            </a:r>
          </a:p>
        </p:txBody>
      </p:sp>
    </p:spTree>
    <p:extLst>
      <p:ext uri="{BB962C8B-B14F-4D97-AF65-F5344CB8AC3E}">
        <p14:creationId xmlns:p14="http://schemas.microsoft.com/office/powerpoint/2010/main" val="280626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EDA4-228F-455E-8E74-79444C54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93EE-3575-4EEF-8770-3A4E344A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Grass spreads instead of moving.</a:t>
            </a:r>
          </a:p>
          <a:p>
            <a:r>
              <a:rPr lang="en-US" sz="4800" dirty="0"/>
              <a:t>Wolves and moose move in random directions.</a:t>
            </a:r>
          </a:p>
          <a:p>
            <a:r>
              <a:rPr lang="en-US" sz="4800" dirty="0"/>
              <a:t>Before every move, the grass will grow/spread and the animals will eat/breed.</a:t>
            </a:r>
          </a:p>
        </p:txBody>
      </p:sp>
    </p:spTree>
    <p:extLst>
      <p:ext uri="{BB962C8B-B14F-4D97-AF65-F5344CB8AC3E}">
        <p14:creationId xmlns:p14="http://schemas.microsoft.com/office/powerpoint/2010/main" val="390375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A17E-7A97-40F1-BB36-8E4AA72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A634-90DD-4239-8CB2-B497713CA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Plants gain energy every turn</a:t>
            </a:r>
          </a:p>
          <a:p>
            <a:r>
              <a:rPr lang="en-US" sz="3600" dirty="0"/>
              <a:t>Animals must eat to gain energy, but will lose energy each turn</a:t>
            </a:r>
          </a:p>
          <a:p>
            <a:r>
              <a:rPr lang="en-US" sz="3600" dirty="0"/>
              <a:t>If an wolf is near a moose, the moose will have no energy and will die</a:t>
            </a:r>
          </a:p>
          <a:p>
            <a:r>
              <a:rPr lang="en-US" sz="3600" dirty="0"/>
              <a:t>If a moose is near grass, the grass will disappear. </a:t>
            </a:r>
          </a:p>
        </p:txBody>
      </p:sp>
    </p:spTree>
    <p:extLst>
      <p:ext uri="{BB962C8B-B14F-4D97-AF65-F5344CB8AC3E}">
        <p14:creationId xmlns:p14="http://schemas.microsoft.com/office/powerpoint/2010/main" val="428699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44AC-8653-44F0-BFE8-61125DB6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D147-ABE0-428C-954C-5A0C1E4B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Wolves lose more energy each turn than moose.</a:t>
            </a:r>
          </a:p>
          <a:p>
            <a:r>
              <a:rPr lang="en-US" sz="4000" dirty="0"/>
              <a:t>If a plant’s or animal’s energy is zero it will be removed from the data/ simulation.</a:t>
            </a:r>
          </a:p>
          <a:p>
            <a:r>
              <a:rPr lang="en-US" sz="4000" dirty="0"/>
              <a:t>For plants, seed spread will make four new seed objects.</a:t>
            </a:r>
          </a:p>
          <a:p>
            <a:r>
              <a:rPr lang="en-US" sz="4000" dirty="0"/>
              <a:t>When animals breed, one more animal is added.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9723-446F-4E6A-AB90-13E53497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0A15-0A26-4A88-8AFD-18906FA6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000" dirty="0"/>
              <a:t>The user should be able to get the population of wolfs, moose, and grass.</a:t>
            </a:r>
          </a:p>
          <a:p>
            <a:r>
              <a:rPr lang="en-US" sz="6000" dirty="0"/>
              <a:t>The user should also be able to see a visual representation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6790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Predator vs Prey</vt:lpstr>
      <vt:lpstr>Animals</vt:lpstr>
      <vt:lpstr>Wolf</vt:lpstr>
      <vt:lpstr>Moose</vt:lpstr>
      <vt:lpstr>Grass</vt:lpstr>
      <vt:lpstr>Movements</vt:lpstr>
      <vt:lpstr>Energy</vt:lpstr>
      <vt:lpstr>Other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 vs Prey</dc:title>
  <dc:creator>Michael Romero</dc:creator>
  <cp:lastModifiedBy>Michael Romero</cp:lastModifiedBy>
  <cp:revision>3</cp:revision>
  <dcterms:created xsi:type="dcterms:W3CDTF">2019-02-11T22:37:40Z</dcterms:created>
  <dcterms:modified xsi:type="dcterms:W3CDTF">2019-02-11T22:54:07Z</dcterms:modified>
</cp:coreProperties>
</file>