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70" d="100"/>
          <a:sy n="70" d="100"/>
        </p:scale>
        <p:origin x="48"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E00E-E563-47CD-B658-C60E938DD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AA3A7-5F31-4A6D-861E-3F137164C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E2D79D-BA13-4505-A3E1-A25AEBD4923F}"/>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5" name="Footer Placeholder 4">
            <a:extLst>
              <a:ext uri="{FF2B5EF4-FFF2-40B4-BE49-F238E27FC236}">
                <a16:creationId xmlns:a16="http://schemas.microsoft.com/office/drawing/2014/main" id="{A675701B-3568-4744-8EA9-A0FFBBB64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9EE83-38D0-4718-A2A8-849260195627}"/>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21575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3FE8-F1CF-4068-812F-6C1547DE20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0DD52-0977-4154-8BE4-A51E707612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E13BD-7583-403F-931F-C2AEC8F5888A}"/>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5" name="Footer Placeholder 4">
            <a:extLst>
              <a:ext uri="{FF2B5EF4-FFF2-40B4-BE49-F238E27FC236}">
                <a16:creationId xmlns:a16="http://schemas.microsoft.com/office/drawing/2014/main" id="{B4784B6C-846C-4643-A372-42F14F773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10F08-E15E-4819-9B10-1D8EDC9CEDA6}"/>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414732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AAAD3-C234-470D-BD4B-F973417BBC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87A6D-0C35-42C3-9C3A-98AC7074A5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29A0-B4DE-4F0B-9B7E-0B82CB686A23}"/>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5" name="Footer Placeholder 4">
            <a:extLst>
              <a:ext uri="{FF2B5EF4-FFF2-40B4-BE49-F238E27FC236}">
                <a16:creationId xmlns:a16="http://schemas.microsoft.com/office/drawing/2014/main" id="{77771A7A-7A65-4B67-9948-E667FE565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7A29D-7530-4346-B6B8-DC88759C6A27}"/>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153588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C89E-7444-4B81-B166-3A3F88FD4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2AEA83-AA28-49E3-BF80-2E0B472F74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15832-EF20-4CF8-80D6-3C32491C3D74}"/>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5" name="Footer Placeholder 4">
            <a:extLst>
              <a:ext uri="{FF2B5EF4-FFF2-40B4-BE49-F238E27FC236}">
                <a16:creationId xmlns:a16="http://schemas.microsoft.com/office/drawing/2014/main" id="{746DD052-7F8D-4212-B96D-6B76F7D38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DF9F0-842F-4F50-B733-0FE6DCEC0881}"/>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340655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69E-6816-4570-BD80-31B0D7E92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EBBD0D-189E-4AB2-A86F-BA1372D07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8BF1D4-524B-42B5-851F-C112D4ED082E}"/>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5" name="Footer Placeholder 4">
            <a:extLst>
              <a:ext uri="{FF2B5EF4-FFF2-40B4-BE49-F238E27FC236}">
                <a16:creationId xmlns:a16="http://schemas.microsoft.com/office/drawing/2014/main" id="{55A32E19-E0FE-4653-9BDF-6C98E7655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99A86-C05E-423B-BF43-C82EDEA95B6A}"/>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247302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B1A8-DDDD-458D-BB3B-6C301203D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B5A29-7928-4C00-9BBC-5A6CBA58DA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2D3967-6EDB-42AB-99A2-C4B8EB100E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86C09-D73D-48AC-809B-EE5E44D6830A}"/>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6" name="Footer Placeholder 5">
            <a:extLst>
              <a:ext uri="{FF2B5EF4-FFF2-40B4-BE49-F238E27FC236}">
                <a16:creationId xmlns:a16="http://schemas.microsoft.com/office/drawing/2014/main" id="{7CEF1B23-A5A0-42FC-9478-AE12E04B7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E6042-8532-415D-85BB-896651EC59E3}"/>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25414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7027-6D35-48DA-8A06-0A4D47B7D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DC1EE-CC03-4E85-89CF-BBA526B31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14D7E3-61D3-4BDF-9C28-68546349DC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76B575-2566-48DF-9C27-ED53B56BE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3AE4A1-CF70-4738-9438-B060EA80FC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7ADB37-9B0E-4F7F-BDB4-B506F160449D}"/>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8" name="Footer Placeholder 7">
            <a:extLst>
              <a:ext uri="{FF2B5EF4-FFF2-40B4-BE49-F238E27FC236}">
                <a16:creationId xmlns:a16="http://schemas.microsoft.com/office/drawing/2014/main" id="{2583BEAB-A992-476A-B483-20F49DD4CE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92616-D36D-4BB1-BEF6-BA30B30EE41E}"/>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146480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15E6-9465-4302-9103-7A5AD54024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548B13-ADD1-4C97-B02E-073FEF6FCE39}"/>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4" name="Footer Placeholder 3">
            <a:extLst>
              <a:ext uri="{FF2B5EF4-FFF2-40B4-BE49-F238E27FC236}">
                <a16:creationId xmlns:a16="http://schemas.microsoft.com/office/drawing/2014/main" id="{E6FEAC9B-8CF8-4EEE-8E63-3DB0C1D466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EDFAF-7EE3-485A-B83A-C0072A3E3618}"/>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239439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F6ECC-86F5-459C-9E30-A7ED1B067180}"/>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3" name="Footer Placeholder 2">
            <a:extLst>
              <a:ext uri="{FF2B5EF4-FFF2-40B4-BE49-F238E27FC236}">
                <a16:creationId xmlns:a16="http://schemas.microsoft.com/office/drawing/2014/main" id="{A5D1367B-498D-454D-9D2E-9106B3CF40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FFF09-600E-4FDE-82EE-49DA6FA1460E}"/>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35062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4786-B1EE-496F-931F-030CE3A94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6C25D-E28B-4B14-A62D-B9491D073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865A1-CFF8-415D-B85C-544F65A7E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D0ADBD-46B8-42F4-B6F2-CE6346FB60AC}"/>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6" name="Footer Placeholder 5">
            <a:extLst>
              <a:ext uri="{FF2B5EF4-FFF2-40B4-BE49-F238E27FC236}">
                <a16:creationId xmlns:a16="http://schemas.microsoft.com/office/drawing/2014/main" id="{B5DAFC5D-72D8-4549-995B-40914D94F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66047-D95D-4927-9B6C-3CF18B4D2A93}"/>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243135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62A8-5063-48D1-A4BE-19D349B85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A5C56B-0448-4DD4-B910-86CA88C04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C7BB7-368D-469E-ACCB-E07BF9D81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91D82A-7D3D-45DC-93B1-6D2B46C1A799}"/>
              </a:ext>
            </a:extLst>
          </p:cNvPr>
          <p:cNvSpPr>
            <a:spLocks noGrp="1"/>
          </p:cNvSpPr>
          <p:nvPr>
            <p:ph type="dt" sz="half" idx="10"/>
          </p:nvPr>
        </p:nvSpPr>
        <p:spPr/>
        <p:txBody>
          <a:bodyPr/>
          <a:lstStyle/>
          <a:p>
            <a:fld id="{E6AC697F-D21C-4F6B-9BC1-FC33959E79EC}" type="datetimeFigureOut">
              <a:rPr lang="en-US" smtClean="0"/>
              <a:t>3/24/2019</a:t>
            </a:fld>
            <a:endParaRPr lang="en-US"/>
          </a:p>
        </p:txBody>
      </p:sp>
      <p:sp>
        <p:nvSpPr>
          <p:cNvPr id="6" name="Footer Placeholder 5">
            <a:extLst>
              <a:ext uri="{FF2B5EF4-FFF2-40B4-BE49-F238E27FC236}">
                <a16:creationId xmlns:a16="http://schemas.microsoft.com/office/drawing/2014/main" id="{C94E6580-5E2C-4F4F-9732-D815156D3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228DA-3EA4-48A4-B948-02DA06303C43}"/>
              </a:ext>
            </a:extLst>
          </p:cNvPr>
          <p:cNvSpPr>
            <a:spLocks noGrp="1"/>
          </p:cNvSpPr>
          <p:nvPr>
            <p:ph type="sldNum" sz="quarter" idx="12"/>
          </p:nvPr>
        </p:nvSpPr>
        <p:spPr/>
        <p:txBody>
          <a:bodyPr/>
          <a:lstStyle/>
          <a:p>
            <a:fld id="{2254273F-B461-4AD6-A01C-9F0732D578AD}" type="slidenum">
              <a:rPr lang="en-US" smtClean="0"/>
              <a:t>‹#›</a:t>
            </a:fld>
            <a:endParaRPr lang="en-US"/>
          </a:p>
        </p:txBody>
      </p:sp>
    </p:spTree>
    <p:extLst>
      <p:ext uri="{BB962C8B-B14F-4D97-AF65-F5344CB8AC3E}">
        <p14:creationId xmlns:p14="http://schemas.microsoft.com/office/powerpoint/2010/main" val="182486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D121D-503C-434A-81C8-3D78D805A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4CEE1-4B31-4DA0-AD23-BCB1E2DF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7FDDF-0226-48CF-B878-70578337D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C697F-D21C-4F6B-9BC1-FC33959E79EC}" type="datetimeFigureOut">
              <a:rPr lang="en-US" smtClean="0"/>
              <a:t>3/24/2019</a:t>
            </a:fld>
            <a:endParaRPr lang="en-US"/>
          </a:p>
        </p:txBody>
      </p:sp>
      <p:sp>
        <p:nvSpPr>
          <p:cNvPr id="5" name="Footer Placeholder 4">
            <a:extLst>
              <a:ext uri="{FF2B5EF4-FFF2-40B4-BE49-F238E27FC236}">
                <a16:creationId xmlns:a16="http://schemas.microsoft.com/office/drawing/2014/main" id="{2EAC0C5A-20CA-4D34-997D-35A348A44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67EBE-DCFA-4F82-8482-AD6562958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4273F-B461-4AD6-A01C-9F0732D578AD}" type="slidenum">
              <a:rPr lang="en-US" smtClean="0"/>
              <a:t>‹#›</a:t>
            </a:fld>
            <a:endParaRPr lang="en-US"/>
          </a:p>
        </p:txBody>
      </p:sp>
    </p:spTree>
    <p:extLst>
      <p:ext uri="{BB962C8B-B14F-4D97-AF65-F5344CB8AC3E}">
        <p14:creationId xmlns:p14="http://schemas.microsoft.com/office/powerpoint/2010/main" val="116221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B614-D871-44AF-82EE-9AC462D98FD9}"/>
              </a:ext>
            </a:extLst>
          </p:cNvPr>
          <p:cNvSpPr>
            <a:spLocks noGrp="1"/>
          </p:cNvSpPr>
          <p:nvPr>
            <p:ph type="ctrTitle"/>
          </p:nvPr>
        </p:nvSpPr>
        <p:spPr/>
        <p:txBody>
          <a:bodyPr/>
          <a:lstStyle/>
          <a:p>
            <a:r>
              <a:rPr lang="en-US" dirty="0"/>
              <a:t>Shorting </a:t>
            </a:r>
          </a:p>
        </p:txBody>
      </p:sp>
      <p:sp>
        <p:nvSpPr>
          <p:cNvPr id="3" name="Subtitle 2">
            <a:extLst>
              <a:ext uri="{FF2B5EF4-FFF2-40B4-BE49-F238E27FC236}">
                <a16:creationId xmlns:a16="http://schemas.microsoft.com/office/drawing/2014/main" id="{B7843E6B-E4AF-4148-836C-E3CCA242214D}"/>
              </a:ext>
            </a:extLst>
          </p:cNvPr>
          <p:cNvSpPr>
            <a:spLocks noGrp="1"/>
          </p:cNvSpPr>
          <p:nvPr>
            <p:ph type="subTitle" idx="1"/>
          </p:nvPr>
        </p:nvSpPr>
        <p:spPr/>
        <p:txBody>
          <a:bodyPr/>
          <a:lstStyle/>
          <a:p>
            <a:r>
              <a:rPr lang="en-US" dirty="0"/>
              <a:t>By Michael Romero</a:t>
            </a:r>
          </a:p>
        </p:txBody>
      </p:sp>
    </p:spTree>
    <p:extLst>
      <p:ext uri="{BB962C8B-B14F-4D97-AF65-F5344CB8AC3E}">
        <p14:creationId xmlns:p14="http://schemas.microsoft.com/office/powerpoint/2010/main" val="129009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2813-0215-4762-895C-1F723343166B}"/>
              </a:ext>
            </a:extLst>
          </p:cNvPr>
          <p:cNvSpPr>
            <a:spLocks noGrp="1"/>
          </p:cNvSpPr>
          <p:nvPr>
            <p:ph type="title"/>
          </p:nvPr>
        </p:nvSpPr>
        <p:spPr/>
        <p:txBody>
          <a:bodyPr/>
          <a:lstStyle/>
          <a:p>
            <a:r>
              <a:rPr lang="en-US" dirty="0"/>
              <a:t>A bad shorting method</a:t>
            </a:r>
          </a:p>
        </p:txBody>
      </p:sp>
      <p:sp>
        <p:nvSpPr>
          <p:cNvPr id="4" name="Rectangle 1">
            <a:extLst>
              <a:ext uri="{FF2B5EF4-FFF2-40B4-BE49-F238E27FC236}">
                <a16:creationId xmlns:a16="http://schemas.microsoft.com/office/drawing/2014/main" id="{50C16B23-8BED-4620-9D37-DE156BF20BED}"/>
              </a:ext>
            </a:extLst>
          </p:cNvPr>
          <p:cNvSpPr>
            <a:spLocks noGrp="1" noChangeArrowheads="1"/>
          </p:cNvSpPr>
          <p:nvPr>
            <p:ph idx="1"/>
          </p:nvPr>
        </p:nvSpPr>
        <p:spPr bwMode="auto">
          <a:xfrm>
            <a:off x="838200" y="1369805"/>
            <a:ext cx="6444343"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int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bubblesort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array){</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results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int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array.</a:t>
            </a:r>
            <a:r>
              <a:rPr kumimoji="0" lang="en-US" altLang="en-US" sz="16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array.</a:t>
            </a:r>
            <a:r>
              <a:rPr kumimoji="0" lang="en-US" altLang="en-US" sz="16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results[</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array[</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//Shorts the array</a:t>
            </a:r>
            <a:b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6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6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 &lt;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6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(results[j-</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&gt; results[j]){</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temp = results[j-</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results[j-</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results[j]</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results[j] =temp</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//n^2 big o </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notaition</a:t>
            </a:r>
            <a:b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E3F3D4B-7BBE-4D58-B8B0-5B9891F4F4B9}"/>
              </a:ext>
            </a:extLst>
          </p:cNvPr>
          <p:cNvSpPr txBox="1"/>
          <p:nvPr/>
        </p:nvSpPr>
        <p:spPr>
          <a:xfrm>
            <a:off x="7434943" y="1480457"/>
            <a:ext cx="4637314" cy="1754326"/>
          </a:xfrm>
          <a:prstGeom prst="rect">
            <a:avLst/>
          </a:prstGeom>
          <a:noFill/>
        </p:spPr>
        <p:txBody>
          <a:bodyPr wrap="square" rtlCol="0">
            <a:spAutoFit/>
          </a:bodyPr>
          <a:lstStyle/>
          <a:p>
            <a:r>
              <a:rPr lang="en-US" dirty="0"/>
              <a:t>A basic bubble short is one of the most inefficient shorting methods that you can use. The big on notation for a bubble sort is n^2.</a:t>
            </a:r>
          </a:p>
          <a:p>
            <a:r>
              <a:rPr lang="en-US" dirty="0"/>
              <a:t>This method of shorting is useful when you have limited space/time and only for small lists that need to be shorted.</a:t>
            </a:r>
          </a:p>
        </p:txBody>
      </p:sp>
      <p:pic>
        <p:nvPicPr>
          <p:cNvPr id="7" name="Picture 6">
            <a:extLst>
              <a:ext uri="{FF2B5EF4-FFF2-40B4-BE49-F238E27FC236}">
                <a16:creationId xmlns:a16="http://schemas.microsoft.com/office/drawing/2014/main" id="{D55ECB6D-F162-45F5-BFC7-D56A9B87E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943" y="3429000"/>
            <a:ext cx="4440054" cy="2948196"/>
          </a:xfrm>
          <a:prstGeom prst="rect">
            <a:avLst/>
          </a:prstGeom>
        </p:spPr>
      </p:pic>
    </p:spTree>
    <p:extLst>
      <p:ext uri="{BB962C8B-B14F-4D97-AF65-F5344CB8AC3E}">
        <p14:creationId xmlns:p14="http://schemas.microsoft.com/office/powerpoint/2010/main" val="3633759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0E75-00B2-4158-AEBE-2086857A4A26}"/>
              </a:ext>
            </a:extLst>
          </p:cNvPr>
          <p:cNvSpPr>
            <a:spLocks noGrp="1"/>
          </p:cNvSpPr>
          <p:nvPr>
            <p:ph type="title"/>
          </p:nvPr>
        </p:nvSpPr>
        <p:spPr/>
        <p:txBody>
          <a:bodyPr/>
          <a:lstStyle/>
          <a:p>
            <a:r>
              <a:rPr lang="en-US" dirty="0"/>
              <a:t>Selection short</a:t>
            </a:r>
          </a:p>
        </p:txBody>
      </p:sp>
      <p:sp>
        <p:nvSpPr>
          <p:cNvPr id="4" name="Rectangle 1">
            <a:extLst>
              <a:ext uri="{FF2B5EF4-FFF2-40B4-BE49-F238E27FC236}">
                <a16:creationId xmlns:a16="http://schemas.microsoft.com/office/drawing/2014/main" id="{D93759CA-F2B6-4F34-8F0F-1109CBDBBE94}"/>
              </a:ext>
            </a:extLst>
          </p:cNvPr>
          <p:cNvSpPr>
            <a:spLocks noGrp="1" noChangeArrowheads="1"/>
          </p:cNvSpPr>
          <p:nvPr>
            <p:ph idx="1"/>
          </p:nvPr>
        </p:nvSpPr>
        <p:spPr bwMode="auto">
          <a:xfrm>
            <a:off x="838199" y="1923802"/>
            <a:ext cx="5257801"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2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selectionSort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int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min_idx</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&lt; n-</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minimum element in unsorted array</a:t>
            </a:r>
            <a:b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min_idx</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 = i+</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 &lt; n</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 &lt;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min_idx</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min_idx</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j</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Swap the found minimum element with the first element</a:t>
            </a:r>
            <a:b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swap(</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min_idx</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swap</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int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yp</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temp =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xp</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yp</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temp</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2051" name="Picture 3" descr="Image result for selection sort memes">
            <a:extLst>
              <a:ext uri="{FF2B5EF4-FFF2-40B4-BE49-F238E27FC236}">
                <a16:creationId xmlns:a16="http://schemas.microsoft.com/office/drawing/2014/main" id="{96A64358-D39A-41D6-BF37-E9B90CAAB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475" y="0"/>
            <a:ext cx="37433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20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40D6-1F5A-4864-8EEA-5D8C942C1EC9}"/>
              </a:ext>
            </a:extLst>
          </p:cNvPr>
          <p:cNvSpPr>
            <a:spLocks noGrp="1"/>
          </p:cNvSpPr>
          <p:nvPr>
            <p:ph type="title"/>
          </p:nvPr>
        </p:nvSpPr>
        <p:spPr/>
        <p:txBody>
          <a:bodyPr/>
          <a:lstStyle/>
          <a:p>
            <a:r>
              <a:rPr lang="en-US" dirty="0"/>
              <a:t>Selection sort 2</a:t>
            </a:r>
          </a:p>
        </p:txBody>
      </p:sp>
      <p:pic>
        <p:nvPicPr>
          <p:cNvPr id="3074" name="Picture 2" descr="Image result for Selection sort">
            <a:extLst>
              <a:ext uri="{FF2B5EF4-FFF2-40B4-BE49-F238E27FC236}">
                <a16:creationId xmlns:a16="http://schemas.microsoft.com/office/drawing/2014/main" id="{1BF4F748-D567-41EE-9184-838C47EF66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00057" y="192699"/>
            <a:ext cx="5148943" cy="63580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DE5E1C-1455-4F11-94B2-9B86B59FA399}"/>
              </a:ext>
            </a:extLst>
          </p:cNvPr>
          <p:cNvSpPr txBox="1"/>
          <p:nvPr/>
        </p:nvSpPr>
        <p:spPr>
          <a:xfrm>
            <a:off x="838200" y="1814052"/>
            <a:ext cx="4757057" cy="1477328"/>
          </a:xfrm>
          <a:prstGeom prst="rect">
            <a:avLst/>
          </a:prstGeom>
          <a:noFill/>
        </p:spPr>
        <p:txBody>
          <a:bodyPr wrap="square" rtlCol="0">
            <a:spAutoFit/>
          </a:bodyPr>
          <a:lstStyle/>
          <a:p>
            <a:r>
              <a:rPr lang="en-US" dirty="0"/>
              <a:t>Selection short finds the largest or smallest value and puts it into the index that it needs to be in. It will start typically at 0 and will move through the array list. Selection sort will have a big o notation of n^2</a:t>
            </a:r>
          </a:p>
        </p:txBody>
      </p:sp>
    </p:spTree>
    <p:extLst>
      <p:ext uri="{BB962C8B-B14F-4D97-AF65-F5344CB8AC3E}">
        <p14:creationId xmlns:p14="http://schemas.microsoft.com/office/powerpoint/2010/main" val="193417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3C00-B5B1-4C3B-8269-F018E2646253}"/>
              </a:ext>
            </a:extLst>
          </p:cNvPr>
          <p:cNvSpPr>
            <a:spLocks noGrp="1"/>
          </p:cNvSpPr>
          <p:nvPr>
            <p:ph type="title"/>
          </p:nvPr>
        </p:nvSpPr>
        <p:spPr/>
        <p:txBody>
          <a:bodyPr/>
          <a:lstStyle/>
          <a:p>
            <a:r>
              <a:rPr lang="en-US" dirty="0"/>
              <a:t>insertion sort </a:t>
            </a:r>
          </a:p>
        </p:txBody>
      </p:sp>
      <p:sp>
        <p:nvSpPr>
          <p:cNvPr id="3" name="Content Placeholder 2">
            <a:extLst>
              <a:ext uri="{FF2B5EF4-FFF2-40B4-BE49-F238E27FC236}">
                <a16:creationId xmlns:a16="http://schemas.microsoft.com/office/drawing/2014/main" id="{FF39B620-B3C6-4B81-BB32-8B524360A508}"/>
              </a:ext>
            </a:extLst>
          </p:cNvPr>
          <p:cNvSpPr>
            <a:spLocks noGrp="1"/>
          </p:cNvSpPr>
          <p:nvPr>
            <p:ph idx="1"/>
          </p:nvPr>
        </p:nvSpPr>
        <p:spPr>
          <a:xfrm>
            <a:off x="838200" y="1825625"/>
            <a:ext cx="5094514" cy="4351338"/>
          </a:xfrm>
        </p:spPr>
        <p:txBody>
          <a:bodyPr/>
          <a:lstStyle/>
          <a:p>
            <a:pPr marL="0" indent="0">
              <a:buNone/>
            </a:pPr>
            <a:r>
              <a:rPr lang="en-US" dirty="0"/>
              <a:t>insertion sort removes one element from the input data, finds the location it belongs within the sorted list, and inserts it there. It repeats until no input elements remain. The big o notation could be n or n^2.</a:t>
            </a:r>
          </a:p>
          <a:p>
            <a:pPr marL="0" indent="0">
              <a:buNone/>
            </a:pPr>
            <a:r>
              <a:rPr lang="en-US" dirty="0"/>
              <a:t>This short is bad for backwards shorted arrays.</a:t>
            </a:r>
          </a:p>
        </p:txBody>
      </p:sp>
      <p:pic>
        <p:nvPicPr>
          <p:cNvPr id="4098" name="Picture 2" descr="Image result for insertion sort memes">
            <a:extLst>
              <a:ext uri="{FF2B5EF4-FFF2-40B4-BE49-F238E27FC236}">
                <a16:creationId xmlns:a16="http://schemas.microsoft.com/office/drawing/2014/main" id="{A830F2FD-9E50-440E-B06B-340B472B8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76283"/>
            <a:ext cx="5397909" cy="359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1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Shorting </vt:lpstr>
      <vt:lpstr>A bad shorting method</vt:lpstr>
      <vt:lpstr>Selection short</vt:lpstr>
      <vt:lpstr>Selection sort 2</vt:lpstr>
      <vt:lpstr>insertion sort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Shorting</dc:title>
  <dc:creator>Michael Romero</dc:creator>
  <cp:lastModifiedBy>Michael Romero</cp:lastModifiedBy>
  <cp:revision>3</cp:revision>
  <dcterms:created xsi:type="dcterms:W3CDTF">2019-03-24T22:15:32Z</dcterms:created>
  <dcterms:modified xsi:type="dcterms:W3CDTF">2019-03-24T22:30:54Z</dcterms:modified>
</cp:coreProperties>
</file>