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75" r:id="rId9"/>
    <p:sldId id="268" r:id="rId10"/>
    <p:sldId id="269" r:id="rId11"/>
    <p:sldId id="270" r:id="rId12"/>
    <p:sldId id="271" r:id="rId13"/>
    <p:sldId id="272" r:id="rId14"/>
    <p:sldId id="274" r:id="rId15"/>
    <p:sldId id="29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D2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8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39" d="100"/>
          <a:sy n="39" d="100"/>
        </p:scale>
        <p:origin x="219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4897D2E-9038-41D9-9A60-F0F1DA428CC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FF1128-7EA3-4D27-9DEB-2AC4D523E0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BC0818-E010-4B4E-9F77-AF3AE716D71B}" type="datetimeFigureOut">
              <a:rPr lang="en-ID" smtClean="0"/>
              <a:t>25/06/2022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C62FC5-0E35-4C56-BC74-4E599181D22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516C26-166A-44E2-AC21-4CEC62D239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E89AC-8739-4E2D-890A-516C5DB0012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452409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47B75-F793-4E41-8837-DA23F2571149}" type="datetimeFigureOut">
              <a:rPr lang="en-ID" smtClean="0"/>
              <a:t>25/06/2022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DB2FB2-6201-4948-B9A7-66707F23909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32453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B2FB2-6201-4948-B9A7-66707F23909B}" type="slidenum">
              <a:rPr lang="en-ID" smtClean="0"/>
              <a:t>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75114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B2FB2-6201-4948-B9A7-66707F23909B}" type="slidenum">
              <a:rPr lang="en-ID" smtClean="0"/>
              <a:t>13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4664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0" name="Google Shape;1970;gf1e29d7238_1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1" name="Google Shape;1971;gf1e29d7238_1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63633" y="2471517"/>
            <a:ext cx="6211200" cy="166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733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113467" y="4980100"/>
            <a:ext cx="3839200" cy="6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-5400000">
            <a:off x="475920" y="-486088"/>
            <a:ext cx="6871968" cy="7823808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513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 preserve="1">
  <p:cSld name="Big number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/>
          <p:nvPr/>
        </p:nvSpPr>
        <p:spPr>
          <a:xfrm rot="-129427">
            <a:off x="-751234" y="-6491260"/>
            <a:ext cx="13346089" cy="11181755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1" name="Google Shape;51;p11"/>
          <p:cNvSpPr txBox="1">
            <a:spLocks noGrp="1"/>
          </p:cNvSpPr>
          <p:nvPr>
            <p:ph type="title" hasCustomPrompt="1"/>
          </p:nvPr>
        </p:nvSpPr>
        <p:spPr>
          <a:xfrm>
            <a:off x="953467" y="713333"/>
            <a:ext cx="8768000" cy="166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2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2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2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2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2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2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2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2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2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>
            <a:spLocks noGrp="1"/>
          </p:cNvSpPr>
          <p:nvPr>
            <p:ph type="subTitle" idx="1"/>
          </p:nvPr>
        </p:nvSpPr>
        <p:spPr>
          <a:xfrm>
            <a:off x="953467" y="2153933"/>
            <a:ext cx="8768000" cy="5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441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95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preserve="1">
  <p:cSld name="Table of contents">
    <p:bg>
      <p:bgPr>
        <a:solidFill>
          <a:schemeClr val="accent3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 rot="-5581004">
            <a:off x="5680873" y="-1669698"/>
            <a:ext cx="5319171" cy="8443339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/>
          <p:nvPr/>
        </p:nvSpPr>
        <p:spPr>
          <a:xfrm rot="-5710370">
            <a:off x="-679910" y="-3346467"/>
            <a:ext cx="12344420" cy="13920604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2077600" y="2323700"/>
            <a:ext cx="3586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2" hasCustomPrompt="1"/>
          </p:nvPr>
        </p:nvSpPr>
        <p:spPr>
          <a:xfrm>
            <a:off x="985900" y="2323700"/>
            <a:ext cx="997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2077600" y="3004133"/>
            <a:ext cx="3586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3"/>
          </p:nvPr>
        </p:nvSpPr>
        <p:spPr>
          <a:xfrm>
            <a:off x="6976800" y="2323700"/>
            <a:ext cx="3586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4" hasCustomPrompt="1"/>
          </p:nvPr>
        </p:nvSpPr>
        <p:spPr>
          <a:xfrm>
            <a:off x="5840567" y="2323700"/>
            <a:ext cx="997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5"/>
          </p:nvPr>
        </p:nvSpPr>
        <p:spPr>
          <a:xfrm>
            <a:off x="6976800" y="3004133"/>
            <a:ext cx="3586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6"/>
          </p:nvPr>
        </p:nvSpPr>
        <p:spPr>
          <a:xfrm>
            <a:off x="6998032" y="4709567"/>
            <a:ext cx="3586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7" hasCustomPrompt="1"/>
          </p:nvPr>
        </p:nvSpPr>
        <p:spPr>
          <a:xfrm>
            <a:off x="5840567" y="4709567"/>
            <a:ext cx="997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8"/>
          </p:nvPr>
        </p:nvSpPr>
        <p:spPr>
          <a:xfrm>
            <a:off x="7000252" y="5390000"/>
            <a:ext cx="3586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9"/>
          </p:nvPr>
        </p:nvSpPr>
        <p:spPr>
          <a:xfrm>
            <a:off x="2077600" y="4709567"/>
            <a:ext cx="3586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13" hasCustomPrompt="1"/>
          </p:nvPr>
        </p:nvSpPr>
        <p:spPr>
          <a:xfrm>
            <a:off x="986232" y="4709567"/>
            <a:ext cx="96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4"/>
          </p:nvPr>
        </p:nvSpPr>
        <p:spPr>
          <a:xfrm>
            <a:off x="2077600" y="5390000"/>
            <a:ext cx="3586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15"/>
          </p:nvPr>
        </p:nvSpPr>
        <p:spPr>
          <a:xfrm>
            <a:off x="960000" y="710567"/>
            <a:ext cx="10272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19294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Quote">
    <p:bg>
      <p:bgPr>
        <a:solidFill>
          <a:schemeClr val="l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/>
          <p:nvPr/>
        </p:nvSpPr>
        <p:spPr>
          <a:xfrm rot="-10799924">
            <a:off x="-212237" y="1761572"/>
            <a:ext cx="13097952" cy="10605600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5153333" y="5435467"/>
            <a:ext cx="60852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ubTitle" idx="1"/>
          </p:nvPr>
        </p:nvSpPr>
        <p:spPr>
          <a:xfrm>
            <a:off x="5323333" y="3568833"/>
            <a:ext cx="5914800" cy="186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933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85598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preserve="1">
  <p:cSld name="Title and text">
    <p:bg>
      <p:bgPr>
        <a:solidFill>
          <a:schemeClr val="lt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/>
          <p:nvPr/>
        </p:nvSpPr>
        <p:spPr>
          <a:xfrm rot="3699419" flipH="1">
            <a:off x="2842617" y="-1609609"/>
            <a:ext cx="11495755" cy="8959952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3696933" y="1207300"/>
            <a:ext cx="7541600" cy="19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533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ubTitle" idx="1"/>
          </p:nvPr>
        </p:nvSpPr>
        <p:spPr>
          <a:xfrm>
            <a:off x="5600267" y="3127433"/>
            <a:ext cx="5592800" cy="108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46607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 preserve="1">
  <p:cSld name="Title and text 1">
    <p:bg>
      <p:bgPr>
        <a:solidFill>
          <a:schemeClr val="l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960000" y="2544400"/>
            <a:ext cx="5445200" cy="16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1"/>
          </p:nvPr>
        </p:nvSpPr>
        <p:spPr>
          <a:xfrm>
            <a:off x="953467" y="4344700"/>
            <a:ext cx="5445200" cy="13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/>
          <p:nvPr/>
        </p:nvSpPr>
        <p:spPr>
          <a:xfrm rot="-5400033" flipH="1">
            <a:off x="-6911323" y="-2571923"/>
            <a:ext cx="7592760" cy="9424152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73129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 preserve="1">
  <p:cSld name="Title and text 2">
    <p:bg>
      <p:bgPr>
        <a:solidFill>
          <a:schemeClr val="accent3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/>
          <p:nvPr/>
        </p:nvSpPr>
        <p:spPr>
          <a:xfrm rot="1077026">
            <a:off x="-602201" y="-3170828"/>
            <a:ext cx="14046805" cy="10771227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4" name="Google Shape;84;p17"/>
          <p:cNvSpPr/>
          <p:nvPr/>
        </p:nvSpPr>
        <p:spPr>
          <a:xfrm rot="1077026">
            <a:off x="-681455" y="-2846434"/>
            <a:ext cx="14046805" cy="9966927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6365300" y="1929400"/>
            <a:ext cx="4812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subTitle" idx="1"/>
          </p:nvPr>
        </p:nvSpPr>
        <p:spPr>
          <a:xfrm>
            <a:off x="6365300" y="2693004"/>
            <a:ext cx="4812800" cy="162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323540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 preserve="1">
  <p:cSld name="Title and text 3">
    <p:bg>
      <p:bgPr>
        <a:solidFill>
          <a:schemeClr val="dk2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/>
          <p:nvPr/>
        </p:nvSpPr>
        <p:spPr>
          <a:xfrm rot="-3600025">
            <a:off x="-822167" y="-4843620"/>
            <a:ext cx="12542128" cy="14974437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9" name="Google Shape;89;p18"/>
          <p:cNvSpPr/>
          <p:nvPr/>
        </p:nvSpPr>
        <p:spPr>
          <a:xfrm rot="-3600029">
            <a:off x="-1566481" y="-4953440"/>
            <a:ext cx="14273636" cy="13607111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 flipH="1">
            <a:off x="983457" y="2234243"/>
            <a:ext cx="4103200" cy="7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subTitle" idx="1"/>
          </p:nvPr>
        </p:nvSpPr>
        <p:spPr>
          <a:xfrm flipH="1">
            <a:off x="983457" y="2988157"/>
            <a:ext cx="4103200" cy="16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23097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 preserve="1">
  <p:cSld name="Title and Text 4">
    <p:bg>
      <p:bgPr>
        <a:solidFill>
          <a:schemeClr val="accent3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/>
          <p:nvPr/>
        </p:nvSpPr>
        <p:spPr>
          <a:xfrm rot="-1503190" flipH="1">
            <a:off x="-1244595" y="-3996998"/>
            <a:ext cx="15251361" cy="11768943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4" name="Google Shape;94;p19"/>
          <p:cNvSpPr/>
          <p:nvPr/>
        </p:nvSpPr>
        <p:spPr>
          <a:xfrm rot="-1503190" flipH="1">
            <a:off x="-1829359" y="-2591417"/>
            <a:ext cx="15251361" cy="9966921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5" name="Google Shape;95;p19"/>
          <p:cNvSpPr txBox="1"/>
          <p:nvPr/>
        </p:nvSpPr>
        <p:spPr>
          <a:xfrm>
            <a:off x="7043433" y="2234192"/>
            <a:ext cx="413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4800" b="1" i="0" u="none" strike="noStrike" kern="0" cap="none" spc="0" normalizeH="0" baseline="0" noProof="0">
              <a:ln>
                <a:noFill/>
              </a:ln>
              <a:solidFill>
                <a:srgbClr val="58A582"/>
              </a:solidFill>
              <a:effectLst/>
              <a:uLnTx/>
              <a:uFillTx/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96" name="Google Shape;96;p19"/>
          <p:cNvSpPr txBox="1"/>
          <p:nvPr/>
        </p:nvSpPr>
        <p:spPr>
          <a:xfrm>
            <a:off x="7043433" y="2997808"/>
            <a:ext cx="4134800" cy="16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133" b="0" i="0" u="none" strike="noStrike" kern="0" cap="none" spc="0" normalizeH="0" baseline="0" noProof="0">
              <a:ln>
                <a:noFill/>
              </a:ln>
              <a:solidFill>
                <a:srgbClr val="0B6060"/>
              </a:solidFill>
              <a:effectLst/>
              <a:uLnTx/>
              <a:uFillTx/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5697600" y="2234192"/>
            <a:ext cx="4202000" cy="7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ubTitle" idx="1"/>
          </p:nvPr>
        </p:nvSpPr>
        <p:spPr>
          <a:xfrm>
            <a:off x="5697600" y="3031008"/>
            <a:ext cx="4202000" cy="15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90230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 preserve="1">
  <p:cSld name="Title and Text 5">
    <p:bg>
      <p:bgPr>
        <a:solidFill>
          <a:schemeClr val="l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/>
          <p:nvPr/>
        </p:nvSpPr>
        <p:spPr>
          <a:xfrm rot="9893784">
            <a:off x="1494562" y="2376510"/>
            <a:ext cx="12801740" cy="15363076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1" name="Google Shape;101;p20"/>
          <p:cNvSpPr txBox="1"/>
          <p:nvPr/>
        </p:nvSpPr>
        <p:spPr>
          <a:xfrm>
            <a:off x="7043433" y="2234192"/>
            <a:ext cx="413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4800" b="1" i="0" u="none" strike="noStrike" kern="0" cap="none" spc="0" normalizeH="0" baseline="0" noProof="0">
              <a:ln>
                <a:noFill/>
              </a:ln>
              <a:solidFill>
                <a:srgbClr val="58A582"/>
              </a:solidFill>
              <a:effectLst/>
              <a:uLnTx/>
              <a:uFillTx/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02" name="Google Shape;102;p20"/>
          <p:cNvSpPr txBox="1"/>
          <p:nvPr/>
        </p:nvSpPr>
        <p:spPr>
          <a:xfrm>
            <a:off x="7043433" y="2997808"/>
            <a:ext cx="4134800" cy="16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133" b="0" i="0" u="none" strike="noStrike" kern="0" cap="none" spc="0" normalizeH="0" baseline="0" noProof="0">
              <a:ln>
                <a:noFill/>
              </a:ln>
              <a:solidFill>
                <a:srgbClr val="0B6060"/>
              </a:solidFill>
              <a:effectLst/>
              <a:uLnTx/>
              <a:uFillTx/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5886933" y="3450800"/>
            <a:ext cx="5351600" cy="7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4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subTitle" idx="1"/>
          </p:nvPr>
        </p:nvSpPr>
        <p:spPr>
          <a:xfrm>
            <a:off x="5886667" y="4433767"/>
            <a:ext cx="5351600" cy="17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9680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 rot="-7820636">
            <a:off x="-3685699" y="1444614"/>
            <a:ext cx="12606505" cy="8959972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953467" y="4421800"/>
            <a:ext cx="59320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953467" y="3070800"/>
            <a:ext cx="1823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666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953467" y="5641067"/>
            <a:ext cx="5932000" cy="5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784057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 preserve="1">
  <p:cSld name="Title and three columns">
    <p:bg>
      <p:bgPr>
        <a:solidFill>
          <a:schemeClr val="accent3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/>
          <p:nvPr/>
        </p:nvSpPr>
        <p:spPr>
          <a:xfrm rot="5400072">
            <a:off x="332872" y="739732"/>
            <a:ext cx="6849288" cy="5378544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7" name="Google Shape;107;p21"/>
          <p:cNvSpPr/>
          <p:nvPr/>
        </p:nvSpPr>
        <p:spPr>
          <a:xfrm rot="5399964" flipH="1">
            <a:off x="2920992" y="-2400272"/>
            <a:ext cx="6883416" cy="11658528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7631200" y="2099867"/>
            <a:ext cx="3578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subTitle" idx="1"/>
          </p:nvPr>
        </p:nvSpPr>
        <p:spPr>
          <a:xfrm>
            <a:off x="8094400" y="2717375"/>
            <a:ext cx="3115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title" idx="2"/>
          </p:nvPr>
        </p:nvSpPr>
        <p:spPr>
          <a:xfrm>
            <a:off x="2274267" y="3529867"/>
            <a:ext cx="3578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subTitle" idx="3"/>
          </p:nvPr>
        </p:nvSpPr>
        <p:spPr>
          <a:xfrm>
            <a:off x="2737467" y="4147375"/>
            <a:ext cx="3115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title" idx="4"/>
          </p:nvPr>
        </p:nvSpPr>
        <p:spPr>
          <a:xfrm>
            <a:off x="7631200" y="4755100"/>
            <a:ext cx="3578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subTitle" idx="5"/>
          </p:nvPr>
        </p:nvSpPr>
        <p:spPr>
          <a:xfrm>
            <a:off x="8094400" y="5372608"/>
            <a:ext cx="3115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title" idx="6"/>
          </p:nvPr>
        </p:nvSpPr>
        <p:spPr>
          <a:xfrm>
            <a:off x="960000" y="710567"/>
            <a:ext cx="10272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22308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 preserve="1">
  <p:cSld name="Title and two columns 1">
    <p:bg>
      <p:bgPr>
        <a:solidFill>
          <a:schemeClr val="accent3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/>
          <p:nvPr/>
        </p:nvSpPr>
        <p:spPr>
          <a:xfrm rot="1799963" flipH="1">
            <a:off x="170364" y="-3405828"/>
            <a:ext cx="7213960" cy="11995631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7" name="Google Shape;117;p22"/>
          <p:cNvSpPr/>
          <p:nvPr/>
        </p:nvSpPr>
        <p:spPr>
          <a:xfrm rot="-9268275" flipH="1">
            <a:off x="5013786" y="-697266"/>
            <a:ext cx="7213969" cy="13607555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8" name="Google Shape;118;p22"/>
          <p:cNvSpPr/>
          <p:nvPr/>
        </p:nvSpPr>
        <p:spPr>
          <a:xfrm rot="-9268275" flipH="1">
            <a:off x="5198342" y="1671"/>
            <a:ext cx="7213969" cy="11163707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9" name="Google Shape;119;p22"/>
          <p:cNvSpPr/>
          <p:nvPr/>
        </p:nvSpPr>
        <p:spPr>
          <a:xfrm rot="2699947" flipH="1">
            <a:off x="-1313632" y="-2148860"/>
            <a:ext cx="9874679" cy="9288023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2088800" y="4450284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subTitle" idx="1"/>
          </p:nvPr>
        </p:nvSpPr>
        <p:spPr>
          <a:xfrm>
            <a:off x="2088800" y="5232317"/>
            <a:ext cx="3115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title" idx="2"/>
          </p:nvPr>
        </p:nvSpPr>
        <p:spPr>
          <a:xfrm>
            <a:off x="6988000" y="4450284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subTitle" idx="3"/>
          </p:nvPr>
        </p:nvSpPr>
        <p:spPr>
          <a:xfrm>
            <a:off x="6988000" y="5232317"/>
            <a:ext cx="3115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title" idx="4"/>
          </p:nvPr>
        </p:nvSpPr>
        <p:spPr>
          <a:xfrm>
            <a:off x="960000" y="710567"/>
            <a:ext cx="10272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71205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 preserve="1">
  <p:cSld name="Title and four columns">
    <p:bg>
      <p:bgPr>
        <a:solidFill>
          <a:schemeClr val="accent3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/>
          <p:nvPr/>
        </p:nvSpPr>
        <p:spPr>
          <a:xfrm rot="-7633385">
            <a:off x="3856369" y="-1612545"/>
            <a:ext cx="6910057" cy="10796649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7" name="Google Shape;127;p23"/>
          <p:cNvSpPr/>
          <p:nvPr/>
        </p:nvSpPr>
        <p:spPr>
          <a:xfrm rot="-7405719">
            <a:off x="-2623018" y="-3515257"/>
            <a:ext cx="12565993" cy="17333672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2204100" y="1932933"/>
            <a:ext cx="3822800" cy="10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subTitle" idx="1"/>
          </p:nvPr>
        </p:nvSpPr>
        <p:spPr>
          <a:xfrm>
            <a:off x="2204084" y="3127433"/>
            <a:ext cx="3822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title" idx="2"/>
          </p:nvPr>
        </p:nvSpPr>
        <p:spPr>
          <a:xfrm>
            <a:off x="7384335" y="1932933"/>
            <a:ext cx="3822800" cy="10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subTitle" idx="3"/>
          </p:nvPr>
        </p:nvSpPr>
        <p:spPr>
          <a:xfrm>
            <a:off x="7384324" y="3127433"/>
            <a:ext cx="3822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title" idx="4"/>
          </p:nvPr>
        </p:nvSpPr>
        <p:spPr>
          <a:xfrm>
            <a:off x="2204100" y="4250600"/>
            <a:ext cx="3822800" cy="10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subTitle" idx="5"/>
          </p:nvPr>
        </p:nvSpPr>
        <p:spPr>
          <a:xfrm>
            <a:off x="2204084" y="5445033"/>
            <a:ext cx="3822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title" idx="6"/>
          </p:nvPr>
        </p:nvSpPr>
        <p:spPr>
          <a:xfrm>
            <a:off x="7384336" y="4250600"/>
            <a:ext cx="3822800" cy="10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35" name="Google Shape;135;p23"/>
          <p:cNvSpPr txBox="1">
            <a:spLocks noGrp="1"/>
          </p:cNvSpPr>
          <p:nvPr>
            <p:ph type="subTitle" idx="7"/>
          </p:nvPr>
        </p:nvSpPr>
        <p:spPr>
          <a:xfrm>
            <a:off x="7384324" y="5445033"/>
            <a:ext cx="3822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3"/>
          <p:cNvSpPr txBox="1">
            <a:spLocks noGrp="1"/>
          </p:cNvSpPr>
          <p:nvPr>
            <p:ph type="title" idx="8"/>
          </p:nvPr>
        </p:nvSpPr>
        <p:spPr>
          <a:xfrm>
            <a:off x="960000" y="710567"/>
            <a:ext cx="10272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001391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 preserve="1">
  <p:cSld name="Title Only 1">
    <p:bg>
      <p:bgPr>
        <a:solidFill>
          <a:schemeClr val="dk2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/>
          <p:nvPr/>
        </p:nvSpPr>
        <p:spPr>
          <a:xfrm rot="-5400036" flipH="1">
            <a:off x="6349987" y="1168416"/>
            <a:ext cx="6858000" cy="4521168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9" name="Google Shape;139;p24"/>
          <p:cNvSpPr/>
          <p:nvPr/>
        </p:nvSpPr>
        <p:spPr>
          <a:xfrm rot="-5400036" flipH="1">
            <a:off x="1130329" y="-1130292"/>
            <a:ext cx="6858000" cy="9118584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0" name="Google Shape;140;p24"/>
          <p:cNvSpPr/>
          <p:nvPr/>
        </p:nvSpPr>
        <p:spPr>
          <a:xfrm rot="-5400036" flipH="1">
            <a:off x="5508516" y="587484"/>
            <a:ext cx="6858000" cy="5683032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960000" y="710567"/>
            <a:ext cx="10272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2510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 preserve="1">
  <p:cSld name="Title Only 2">
    <p:bg>
      <p:bgPr>
        <a:solidFill>
          <a:schemeClr val="accent3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/>
          <p:nvPr/>
        </p:nvSpPr>
        <p:spPr>
          <a:xfrm rot="-9708718" flipH="1">
            <a:off x="5769473" y="-333045"/>
            <a:ext cx="6857996" cy="7311524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4" name="Google Shape;144;p25"/>
          <p:cNvSpPr/>
          <p:nvPr/>
        </p:nvSpPr>
        <p:spPr>
          <a:xfrm rot="-9942330" flipH="1">
            <a:off x="6001426" y="307916"/>
            <a:ext cx="6175401" cy="5451520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5" name="Google Shape;145;p25"/>
          <p:cNvSpPr/>
          <p:nvPr/>
        </p:nvSpPr>
        <p:spPr>
          <a:xfrm rot="-9942329" flipH="1">
            <a:off x="-1202459" y="-840239"/>
            <a:ext cx="13923149" cy="9539617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6" name="Google Shape;146;p25"/>
          <p:cNvSpPr txBox="1">
            <a:spLocks noGrp="1"/>
          </p:cNvSpPr>
          <p:nvPr>
            <p:ph type="title"/>
          </p:nvPr>
        </p:nvSpPr>
        <p:spPr>
          <a:xfrm>
            <a:off x="960000" y="710567"/>
            <a:ext cx="10272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87430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 preserve="1">
  <p:cSld name="Title Only 3">
    <p:bg>
      <p:bgPr>
        <a:solidFill>
          <a:schemeClr val="dk2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/>
          <p:nvPr/>
        </p:nvSpPr>
        <p:spPr>
          <a:xfrm rot="5400071">
            <a:off x="-209381" y="-467004"/>
            <a:ext cx="6929640" cy="8001000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9" name="Google Shape;149;p26"/>
          <p:cNvSpPr/>
          <p:nvPr/>
        </p:nvSpPr>
        <p:spPr>
          <a:xfrm rot="-5399929">
            <a:off x="5759619" y="-582969"/>
            <a:ext cx="6929640" cy="8001000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0" name="Google Shape;150;p26"/>
          <p:cNvSpPr/>
          <p:nvPr/>
        </p:nvSpPr>
        <p:spPr>
          <a:xfrm rot="-5399929">
            <a:off x="6085573" y="289825"/>
            <a:ext cx="6929640" cy="6248376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1" name="Google Shape;151;p26"/>
          <p:cNvSpPr/>
          <p:nvPr/>
        </p:nvSpPr>
        <p:spPr>
          <a:xfrm rot="5400069">
            <a:off x="-343985" y="-494196"/>
            <a:ext cx="7183584" cy="7562376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2" name="Google Shape;152;p26"/>
          <p:cNvSpPr txBox="1">
            <a:spLocks noGrp="1"/>
          </p:cNvSpPr>
          <p:nvPr>
            <p:ph type="title"/>
          </p:nvPr>
        </p:nvSpPr>
        <p:spPr>
          <a:xfrm>
            <a:off x="960000" y="710567"/>
            <a:ext cx="10272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866723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 preserve="1">
  <p:cSld name="Title and six columns">
    <p:bg>
      <p:bgPr>
        <a:solidFill>
          <a:schemeClr val="dk2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/>
          <p:nvPr/>
        </p:nvSpPr>
        <p:spPr>
          <a:xfrm rot="5399967" flipH="1">
            <a:off x="40377" y="-1142456"/>
            <a:ext cx="7592760" cy="9424152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5" name="Google Shape;155;p27"/>
          <p:cNvSpPr/>
          <p:nvPr/>
        </p:nvSpPr>
        <p:spPr>
          <a:xfrm rot="-5400032" flipH="1">
            <a:off x="4801955" y="-1156088"/>
            <a:ext cx="7619976" cy="9424152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6" name="Google Shape;156;p27"/>
          <p:cNvSpPr/>
          <p:nvPr/>
        </p:nvSpPr>
        <p:spPr>
          <a:xfrm rot="-5400021" flipH="1">
            <a:off x="1772117" y="-463048"/>
            <a:ext cx="11785608" cy="9562104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7" name="Google Shape;157;p27"/>
          <p:cNvSpPr/>
          <p:nvPr/>
        </p:nvSpPr>
        <p:spPr>
          <a:xfrm rot="5399978" flipH="1">
            <a:off x="-392301" y="-2464143"/>
            <a:ext cx="11099736" cy="9424152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8" name="Google Shape;158;p27"/>
          <p:cNvSpPr txBox="1">
            <a:spLocks noGrp="1"/>
          </p:cNvSpPr>
          <p:nvPr>
            <p:ph type="title"/>
          </p:nvPr>
        </p:nvSpPr>
        <p:spPr>
          <a:xfrm>
            <a:off x="960000" y="2243800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59" name="Google Shape;159;p27"/>
          <p:cNvSpPr txBox="1">
            <a:spLocks noGrp="1"/>
          </p:cNvSpPr>
          <p:nvPr>
            <p:ph type="subTitle" idx="1"/>
          </p:nvPr>
        </p:nvSpPr>
        <p:spPr>
          <a:xfrm>
            <a:off x="960000" y="30258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7"/>
          <p:cNvSpPr txBox="1">
            <a:spLocks noGrp="1"/>
          </p:cNvSpPr>
          <p:nvPr>
            <p:ph type="title" idx="2"/>
          </p:nvPr>
        </p:nvSpPr>
        <p:spPr>
          <a:xfrm>
            <a:off x="4559025" y="2243800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61" name="Google Shape;161;p27"/>
          <p:cNvSpPr txBox="1">
            <a:spLocks noGrp="1"/>
          </p:cNvSpPr>
          <p:nvPr>
            <p:ph type="subTitle" idx="3"/>
          </p:nvPr>
        </p:nvSpPr>
        <p:spPr>
          <a:xfrm>
            <a:off x="4559025" y="30258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7"/>
          <p:cNvSpPr txBox="1">
            <a:spLocks noGrp="1"/>
          </p:cNvSpPr>
          <p:nvPr>
            <p:ph type="title" idx="4"/>
          </p:nvPr>
        </p:nvSpPr>
        <p:spPr>
          <a:xfrm>
            <a:off x="960000" y="4155000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63" name="Google Shape;163;p27"/>
          <p:cNvSpPr txBox="1">
            <a:spLocks noGrp="1"/>
          </p:cNvSpPr>
          <p:nvPr>
            <p:ph type="subTitle" idx="5"/>
          </p:nvPr>
        </p:nvSpPr>
        <p:spPr>
          <a:xfrm>
            <a:off x="960000" y="49370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7"/>
          <p:cNvSpPr txBox="1">
            <a:spLocks noGrp="1"/>
          </p:cNvSpPr>
          <p:nvPr>
            <p:ph type="title" idx="6"/>
          </p:nvPr>
        </p:nvSpPr>
        <p:spPr>
          <a:xfrm>
            <a:off x="4559025" y="4155000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65" name="Google Shape;165;p27"/>
          <p:cNvSpPr txBox="1">
            <a:spLocks noGrp="1"/>
          </p:cNvSpPr>
          <p:nvPr>
            <p:ph type="subTitle" idx="7"/>
          </p:nvPr>
        </p:nvSpPr>
        <p:spPr>
          <a:xfrm>
            <a:off x="4559025" y="49370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7"/>
          <p:cNvSpPr txBox="1">
            <a:spLocks noGrp="1"/>
          </p:cNvSpPr>
          <p:nvPr>
            <p:ph type="title" idx="8"/>
          </p:nvPr>
        </p:nvSpPr>
        <p:spPr>
          <a:xfrm>
            <a:off x="8158060" y="2243800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67" name="Google Shape;167;p27"/>
          <p:cNvSpPr txBox="1">
            <a:spLocks noGrp="1"/>
          </p:cNvSpPr>
          <p:nvPr>
            <p:ph type="subTitle" idx="9"/>
          </p:nvPr>
        </p:nvSpPr>
        <p:spPr>
          <a:xfrm>
            <a:off x="8158060" y="30258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7"/>
          <p:cNvSpPr txBox="1">
            <a:spLocks noGrp="1"/>
          </p:cNvSpPr>
          <p:nvPr>
            <p:ph type="title" idx="13"/>
          </p:nvPr>
        </p:nvSpPr>
        <p:spPr>
          <a:xfrm>
            <a:off x="8158060" y="4155000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69" name="Google Shape;169;p27"/>
          <p:cNvSpPr txBox="1">
            <a:spLocks noGrp="1"/>
          </p:cNvSpPr>
          <p:nvPr>
            <p:ph type="subTitle" idx="14"/>
          </p:nvPr>
        </p:nvSpPr>
        <p:spPr>
          <a:xfrm>
            <a:off x="8158060" y="49370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7"/>
          <p:cNvSpPr txBox="1">
            <a:spLocks noGrp="1"/>
          </p:cNvSpPr>
          <p:nvPr>
            <p:ph type="title" idx="15"/>
          </p:nvPr>
        </p:nvSpPr>
        <p:spPr>
          <a:xfrm>
            <a:off x="960000" y="710567"/>
            <a:ext cx="10272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85644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 preserve="1">
  <p:cSld name="Numbers and text 1">
    <p:bg>
      <p:bgPr>
        <a:solidFill>
          <a:schemeClr val="dk2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/>
          <p:nvPr/>
        </p:nvSpPr>
        <p:spPr>
          <a:xfrm rot="-36" flipH="1">
            <a:off x="-290733" y="-2920972"/>
            <a:ext cx="6832584" cy="11163672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3" name="Google Shape;173;p28"/>
          <p:cNvSpPr/>
          <p:nvPr/>
        </p:nvSpPr>
        <p:spPr>
          <a:xfrm rot="10799964" flipH="1">
            <a:off x="6008467" y="-1396972"/>
            <a:ext cx="6832584" cy="11163672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4" name="Google Shape;174;p28"/>
          <p:cNvSpPr/>
          <p:nvPr/>
        </p:nvSpPr>
        <p:spPr>
          <a:xfrm rot="-36" flipH="1">
            <a:off x="-87547" y="-1689468"/>
            <a:ext cx="6832584" cy="9424152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5" name="Google Shape;175;p28"/>
          <p:cNvSpPr/>
          <p:nvPr/>
        </p:nvSpPr>
        <p:spPr>
          <a:xfrm rot="10799964" flipH="1">
            <a:off x="5703653" y="-876668"/>
            <a:ext cx="6832584" cy="9424152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6" name="Google Shape;176;p28"/>
          <p:cNvSpPr txBox="1">
            <a:spLocks noGrp="1"/>
          </p:cNvSpPr>
          <p:nvPr>
            <p:ph type="subTitle" idx="1"/>
          </p:nvPr>
        </p:nvSpPr>
        <p:spPr>
          <a:xfrm>
            <a:off x="1014167" y="4666500"/>
            <a:ext cx="31788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8"/>
          <p:cNvSpPr txBox="1">
            <a:spLocks noGrp="1"/>
          </p:cNvSpPr>
          <p:nvPr>
            <p:ph type="subTitle" idx="2"/>
          </p:nvPr>
        </p:nvSpPr>
        <p:spPr>
          <a:xfrm>
            <a:off x="4551351" y="4666500"/>
            <a:ext cx="31788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8"/>
          <p:cNvSpPr txBox="1">
            <a:spLocks noGrp="1"/>
          </p:cNvSpPr>
          <p:nvPr>
            <p:ph type="subTitle" idx="3"/>
          </p:nvPr>
        </p:nvSpPr>
        <p:spPr>
          <a:xfrm>
            <a:off x="8039984" y="4666500"/>
            <a:ext cx="31788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8"/>
          <p:cNvSpPr txBox="1">
            <a:spLocks noGrp="1"/>
          </p:cNvSpPr>
          <p:nvPr>
            <p:ph type="title" hasCustomPrompt="1"/>
          </p:nvPr>
        </p:nvSpPr>
        <p:spPr>
          <a:xfrm>
            <a:off x="1013967" y="2068967"/>
            <a:ext cx="3178800" cy="6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80" name="Google Shape;180;p28"/>
          <p:cNvSpPr txBox="1">
            <a:spLocks noGrp="1"/>
          </p:cNvSpPr>
          <p:nvPr>
            <p:ph type="title" idx="4" hasCustomPrompt="1"/>
          </p:nvPr>
        </p:nvSpPr>
        <p:spPr>
          <a:xfrm>
            <a:off x="4551167" y="2068967"/>
            <a:ext cx="3178800" cy="6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81" name="Google Shape;181;p28"/>
          <p:cNvSpPr txBox="1">
            <a:spLocks noGrp="1"/>
          </p:cNvSpPr>
          <p:nvPr>
            <p:ph type="title" idx="5" hasCustomPrompt="1"/>
          </p:nvPr>
        </p:nvSpPr>
        <p:spPr>
          <a:xfrm>
            <a:off x="8039800" y="2068967"/>
            <a:ext cx="3178800" cy="6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82" name="Google Shape;182;p28"/>
          <p:cNvSpPr txBox="1">
            <a:spLocks noGrp="1"/>
          </p:cNvSpPr>
          <p:nvPr>
            <p:ph type="title" idx="6"/>
          </p:nvPr>
        </p:nvSpPr>
        <p:spPr>
          <a:xfrm>
            <a:off x="971167" y="707367"/>
            <a:ext cx="10249600" cy="6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786928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 preserve="1">
  <p:cSld name="Section Header 1">
    <p:bg>
      <p:bgPr>
        <a:solidFill>
          <a:schemeClr val="lt1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/>
          <p:nvPr/>
        </p:nvSpPr>
        <p:spPr>
          <a:xfrm rot="9136852">
            <a:off x="2280050" y="1400660"/>
            <a:ext cx="13097951" cy="10605605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5" name="Google Shape;185;p29"/>
          <p:cNvSpPr txBox="1">
            <a:spLocks noGrp="1"/>
          </p:cNvSpPr>
          <p:nvPr>
            <p:ph type="title"/>
          </p:nvPr>
        </p:nvSpPr>
        <p:spPr>
          <a:xfrm flipH="1">
            <a:off x="5604200" y="3316217"/>
            <a:ext cx="5610000" cy="13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86" name="Google Shape;186;p29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9391000" y="1850851"/>
            <a:ext cx="1823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8666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87" name="Google Shape;187;p29"/>
          <p:cNvSpPr txBox="1">
            <a:spLocks noGrp="1"/>
          </p:cNvSpPr>
          <p:nvPr>
            <p:ph type="subTitle" idx="1"/>
          </p:nvPr>
        </p:nvSpPr>
        <p:spPr>
          <a:xfrm flipH="1">
            <a:off x="4939800" y="4534351"/>
            <a:ext cx="6274400" cy="55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015959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 preserve="1">
  <p:cSld name="Section Header 2">
    <p:bg>
      <p:bgPr>
        <a:solidFill>
          <a:schemeClr val="lt1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/>
          <p:nvPr/>
        </p:nvSpPr>
        <p:spPr>
          <a:xfrm rot="10279750">
            <a:off x="3358890" y="4216351"/>
            <a:ext cx="10010233" cy="9898765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90" name="Google Shape;190;p30"/>
          <p:cNvSpPr/>
          <p:nvPr/>
        </p:nvSpPr>
        <p:spPr>
          <a:xfrm rot="-1140831" flipH="1">
            <a:off x="-2076642" y="-5552373"/>
            <a:ext cx="14593513" cy="12125037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91" name="Google Shape;191;p30"/>
          <p:cNvSpPr txBox="1">
            <a:spLocks noGrp="1"/>
          </p:cNvSpPr>
          <p:nvPr>
            <p:ph type="title"/>
          </p:nvPr>
        </p:nvSpPr>
        <p:spPr>
          <a:xfrm flipH="1">
            <a:off x="2670000" y="2503417"/>
            <a:ext cx="6852000" cy="9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92" name="Google Shape;192;p30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5131805" y="834851"/>
            <a:ext cx="19284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8666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93" name="Google Shape;193;p30"/>
          <p:cNvSpPr txBox="1">
            <a:spLocks noGrp="1"/>
          </p:cNvSpPr>
          <p:nvPr>
            <p:ph type="subTitle" idx="1"/>
          </p:nvPr>
        </p:nvSpPr>
        <p:spPr>
          <a:xfrm flipH="1">
            <a:off x="2669800" y="3518351"/>
            <a:ext cx="6852000" cy="55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98104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bg>
      <p:bgPr>
        <a:solidFill>
          <a:schemeClr val="dk2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 rot="-5541284" flipH="1">
            <a:off x="3768370" y="-2056082"/>
            <a:ext cx="7346099" cy="10968595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9" name="Google Shape;19;p4"/>
          <p:cNvSpPr/>
          <p:nvPr/>
        </p:nvSpPr>
        <p:spPr>
          <a:xfrm rot="-5899740" flipH="1">
            <a:off x="-128841" y="-2670340"/>
            <a:ext cx="12166583" cy="13041005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960000" y="713333"/>
            <a:ext cx="10272000" cy="6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6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AutoNum type="arabicPeriod"/>
              <a:defRPr sz="1467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1219170" lvl="1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828754" lvl="2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2438339" lvl="3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3047924" lvl="4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3657509" lvl="5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4267093" lvl="6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4876678" lvl="7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5486263" lvl="8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673159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 preserve="1">
  <p:cSld name="Numbers and text">
    <p:bg>
      <p:bgPr>
        <a:solidFill>
          <a:schemeClr val="accent3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/>
          <p:nvPr/>
        </p:nvSpPr>
        <p:spPr>
          <a:xfrm rot="2699923" flipH="1">
            <a:off x="-1064125" y="1163040"/>
            <a:ext cx="6849303" cy="5378515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96" name="Google Shape;196;p31"/>
          <p:cNvSpPr/>
          <p:nvPr/>
        </p:nvSpPr>
        <p:spPr>
          <a:xfrm rot="-9154638" flipH="1">
            <a:off x="5492499" y="-974442"/>
            <a:ext cx="6849317" cy="6772999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97" name="Google Shape;197;p31"/>
          <p:cNvSpPr/>
          <p:nvPr/>
        </p:nvSpPr>
        <p:spPr>
          <a:xfrm rot="-7121299">
            <a:off x="3281276" y="-453019"/>
            <a:ext cx="9391376" cy="9424181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98" name="Google Shape;198;p31"/>
          <p:cNvSpPr/>
          <p:nvPr/>
        </p:nvSpPr>
        <p:spPr>
          <a:xfrm rot="4406594">
            <a:off x="244701" y="-1928588"/>
            <a:ext cx="8960923" cy="8940896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99" name="Google Shape;199;p31"/>
          <p:cNvSpPr txBox="1">
            <a:spLocks noGrp="1"/>
          </p:cNvSpPr>
          <p:nvPr>
            <p:ph type="title" hasCustomPrompt="1"/>
          </p:nvPr>
        </p:nvSpPr>
        <p:spPr>
          <a:xfrm>
            <a:off x="1712000" y="720000"/>
            <a:ext cx="8768000" cy="11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667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200" name="Google Shape;200;p31"/>
          <p:cNvSpPr txBox="1">
            <a:spLocks noGrp="1"/>
          </p:cNvSpPr>
          <p:nvPr>
            <p:ph type="subTitle" idx="1"/>
          </p:nvPr>
        </p:nvSpPr>
        <p:spPr>
          <a:xfrm>
            <a:off x="1712000" y="1661367"/>
            <a:ext cx="8768000" cy="5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31"/>
          <p:cNvSpPr txBox="1">
            <a:spLocks noGrp="1"/>
          </p:cNvSpPr>
          <p:nvPr>
            <p:ph type="title" idx="2" hasCustomPrompt="1"/>
          </p:nvPr>
        </p:nvSpPr>
        <p:spPr>
          <a:xfrm>
            <a:off x="1712000" y="2661517"/>
            <a:ext cx="8768000" cy="11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667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202" name="Google Shape;202;p31"/>
          <p:cNvSpPr txBox="1">
            <a:spLocks noGrp="1"/>
          </p:cNvSpPr>
          <p:nvPr>
            <p:ph type="subTitle" idx="3"/>
          </p:nvPr>
        </p:nvSpPr>
        <p:spPr>
          <a:xfrm>
            <a:off x="1712000" y="3602884"/>
            <a:ext cx="8768000" cy="5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31"/>
          <p:cNvSpPr txBox="1">
            <a:spLocks noGrp="1"/>
          </p:cNvSpPr>
          <p:nvPr>
            <p:ph type="title" idx="4" hasCustomPrompt="1"/>
          </p:nvPr>
        </p:nvSpPr>
        <p:spPr>
          <a:xfrm>
            <a:off x="1712000" y="4603051"/>
            <a:ext cx="8768000" cy="11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667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204" name="Google Shape;204;p31"/>
          <p:cNvSpPr txBox="1">
            <a:spLocks noGrp="1"/>
          </p:cNvSpPr>
          <p:nvPr>
            <p:ph type="subTitle" idx="5"/>
          </p:nvPr>
        </p:nvSpPr>
        <p:spPr>
          <a:xfrm>
            <a:off x="1712000" y="5544417"/>
            <a:ext cx="8768000" cy="5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292272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 preserve="1">
  <p:cSld name="Thanks">
    <p:bg>
      <p:bgPr>
        <a:solidFill>
          <a:schemeClr val="lt1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/>
          <p:nvPr/>
        </p:nvSpPr>
        <p:spPr>
          <a:xfrm rot="-5096909">
            <a:off x="-4040961" y="-1272215"/>
            <a:ext cx="13097993" cy="10605589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07" name="Google Shape;207;p32"/>
          <p:cNvSpPr txBox="1">
            <a:spLocks noGrp="1"/>
          </p:cNvSpPr>
          <p:nvPr>
            <p:ph type="ctrTitle"/>
          </p:nvPr>
        </p:nvSpPr>
        <p:spPr>
          <a:xfrm>
            <a:off x="998233" y="893100"/>
            <a:ext cx="5712000" cy="13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8666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208" name="Google Shape;208;p32"/>
          <p:cNvSpPr txBox="1">
            <a:spLocks noGrp="1"/>
          </p:cNvSpPr>
          <p:nvPr>
            <p:ph type="subTitle" idx="1"/>
          </p:nvPr>
        </p:nvSpPr>
        <p:spPr>
          <a:xfrm>
            <a:off x="998233" y="2272733"/>
            <a:ext cx="5725200" cy="24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088841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 preserve="1">
  <p:cSld name="Background 1">
    <p:bg>
      <p:bgPr>
        <a:solidFill>
          <a:schemeClr val="accent3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/>
          <p:nvPr/>
        </p:nvSpPr>
        <p:spPr>
          <a:xfrm rot="5400000" flipH="1">
            <a:off x="1002517" y="-1905017"/>
            <a:ext cx="8764560" cy="9956808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12" name="Google Shape;212;p33"/>
          <p:cNvSpPr/>
          <p:nvPr/>
        </p:nvSpPr>
        <p:spPr>
          <a:xfrm rot="5400000" flipH="1">
            <a:off x="2596851" y="-2850693"/>
            <a:ext cx="8764560" cy="12051360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08082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 preserve="1">
  <p:cSld name="Background 2">
    <p:bg>
      <p:bgPr>
        <a:solidFill>
          <a:schemeClr val="dk2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/>
          <p:nvPr/>
        </p:nvSpPr>
        <p:spPr>
          <a:xfrm rot="9054688" flipH="1">
            <a:off x="-1050296" y="-152866"/>
            <a:ext cx="14676187" cy="8446844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15" name="Google Shape;215;p34"/>
          <p:cNvSpPr/>
          <p:nvPr/>
        </p:nvSpPr>
        <p:spPr>
          <a:xfrm rot="9054688" flipH="1">
            <a:off x="-451260" y="199884"/>
            <a:ext cx="14676187" cy="10998187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8788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 preserve="1">
  <p:cSld name="Title and two columns">
    <p:bg>
      <p:bgPr>
        <a:solidFill>
          <a:schemeClr val="accent3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rot="-5400072" flipH="1">
            <a:off x="6726137" y="1588968"/>
            <a:ext cx="6849288" cy="3671352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24;p5"/>
          <p:cNvSpPr/>
          <p:nvPr/>
        </p:nvSpPr>
        <p:spPr>
          <a:xfrm rot="-5400000">
            <a:off x="2029284" y="-2060007"/>
            <a:ext cx="6910056" cy="10968624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1"/>
          </p:nvPr>
        </p:nvSpPr>
        <p:spPr>
          <a:xfrm>
            <a:off x="959984" y="3578833"/>
            <a:ext cx="34956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600" b="1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2"/>
          </p:nvPr>
        </p:nvSpPr>
        <p:spPr>
          <a:xfrm>
            <a:off x="5198351" y="3578833"/>
            <a:ext cx="34956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6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3"/>
          </p:nvPr>
        </p:nvSpPr>
        <p:spPr>
          <a:xfrm>
            <a:off x="960200" y="4803933"/>
            <a:ext cx="34956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4"/>
          </p:nvPr>
        </p:nvSpPr>
        <p:spPr>
          <a:xfrm>
            <a:off x="5198567" y="4803933"/>
            <a:ext cx="34956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960000" y="713333"/>
            <a:ext cx="7734000" cy="6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6666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bg>
      <p:bgPr>
        <a:solidFill>
          <a:schemeClr val="accent3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 rot="-486386" flipH="1">
            <a:off x="-2536757" y="-853676"/>
            <a:ext cx="16516669" cy="7947712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2" name="Google Shape;32;p6"/>
          <p:cNvSpPr/>
          <p:nvPr/>
        </p:nvSpPr>
        <p:spPr>
          <a:xfrm rot="-486381" flipH="1">
            <a:off x="-385773" y="-1078100"/>
            <a:ext cx="13333783" cy="7947712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960000" y="713333"/>
            <a:ext cx="10272000" cy="6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96109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preserve="1">
  <p:cSld name="One column text">
    <p:bg>
      <p:bgPr>
        <a:solidFill>
          <a:schemeClr val="dk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/>
          <p:nvPr/>
        </p:nvSpPr>
        <p:spPr>
          <a:xfrm rot="-4705227">
            <a:off x="1136508" y="-3213437"/>
            <a:ext cx="9416069" cy="13182533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6" name="Google Shape;36;p7"/>
          <p:cNvSpPr/>
          <p:nvPr/>
        </p:nvSpPr>
        <p:spPr>
          <a:xfrm rot="5400000" flipH="1">
            <a:off x="12371115" y="-1315944"/>
            <a:ext cx="6910056" cy="10968624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960000" y="713333"/>
            <a:ext cx="10272000" cy="6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960000" y="1955800"/>
            <a:ext cx="7752400" cy="30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Lato"/>
              <a:buChar char="●"/>
              <a:defRPr sz="2133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1219170" lvl="1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>
                <a:solidFill>
                  <a:srgbClr val="434343"/>
                </a:solidFill>
              </a:defRPr>
            </a:lvl2pPr>
            <a:lvl3pPr marL="1828754" lvl="2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>
                <a:solidFill>
                  <a:srgbClr val="434343"/>
                </a:solidFill>
              </a:defRPr>
            </a:lvl3pPr>
            <a:lvl4pPr marL="2438339" lvl="3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>
                <a:solidFill>
                  <a:srgbClr val="434343"/>
                </a:solidFill>
              </a:defRPr>
            </a:lvl4pPr>
            <a:lvl5pPr marL="3047924" lvl="4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>
                <a:solidFill>
                  <a:srgbClr val="434343"/>
                </a:solidFill>
              </a:defRPr>
            </a:lvl5pPr>
            <a:lvl6pPr marL="3657509" lvl="5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>
                <a:solidFill>
                  <a:srgbClr val="434343"/>
                </a:solidFill>
              </a:defRPr>
            </a:lvl6pPr>
            <a:lvl7pPr marL="4267093" lvl="6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>
                <a:solidFill>
                  <a:srgbClr val="434343"/>
                </a:solidFill>
              </a:defRPr>
            </a:lvl7pPr>
            <a:lvl8pPr marL="4876678" lvl="7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>
                <a:solidFill>
                  <a:srgbClr val="434343"/>
                </a:solidFill>
              </a:defRPr>
            </a:lvl8pPr>
            <a:lvl9pPr marL="5486263" lvl="8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9407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 preserve="1">
  <p:cSld name="Main point"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 rot="-98" flipH="1">
            <a:off x="-235716" y="-1456052"/>
            <a:ext cx="12663432" cy="6857640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2748133" y="713333"/>
            <a:ext cx="84904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9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8113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preserve="1">
  <p:cSld name="Section title and description">
    <p:bg>
      <p:bgPr>
        <a:solidFill>
          <a:schemeClr val="lt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 rot="-3699419">
            <a:off x="-2262783" y="-1806009"/>
            <a:ext cx="11495755" cy="8959952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4" name="Google Shape;44;p9"/>
          <p:cNvSpPr txBox="1">
            <a:spLocks noGrp="1"/>
          </p:cNvSpPr>
          <p:nvPr>
            <p:ph type="subTitle" idx="1"/>
          </p:nvPr>
        </p:nvSpPr>
        <p:spPr>
          <a:xfrm>
            <a:off x="953467" y="1193267"/>
            <a:ext cx="5422000" cy="11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2"/>
          </p:nvPr>
        </p:nvSpPr>
        <p:spPr>
          <a:xfrm>
            <a:off x="953467" y="2254567"/>
            <a:ext cx="5422000" cy="17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4733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/>
          <p:nvPr/>
        </p:nvSpPr>
        <p:spPr>
          <a:xfrm rot="10799942" flipH="1">
            <a:off x="-192937" y="3485268"/>
            <a:ext cx="12715128" cy="7057224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8" name="Google Shape;48;p10"/>
          <p:cNvSpPr txBox="1">
            <a:spLocks noGrp="1"/>
          </p:cNvSpPr>
          <p:nvPr>
            <p:ph type="title"/>
          </p:nvPr>
        </p:nvSpPr>
        <p:spPr>
          <a:xfrm>
            <a:off x="966533" y="4876800"/>
            <a:ext cx="10272000" cy="12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68174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3467" y="593367"/>
            <a:ext cx="10285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3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3467" y="1536633"/>
            <a:ext cx="10285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074425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  <p:sldLayoutId id="2147483745" r:id="rId17"/>
    <p:sldLayoutId id="2147483746" r:id="rId18"/>
    <p:sldLayoutId id="2147483747" r:id="rId19"/>
    <p:sldLayoutId id="2147483748" r:id="rId20"/>
    <p:sldLayoutId id="2147483749" r:id="rId21"/>
    <p:sldLayoutId id="2147483750" r:id="rId22"/>
    <p:sldLayoutId id="2147483751" r:id="rId23"/>
    <p:sldLayoutId id="2147483752" r:id="rId24"/>
    <p:sldLayoutId id="2147483753" r:id="rId25"/>
    <p:sldLayoutId id="2147483754" r:id="rId26"/>
    <p:sldLayoutId id="2147483755" r:id="rId27"/>
    <p:sldLayoutId id="2147483756" r:id="rId28"/>
    <p:sldLayoutId id="2147483757" r:id="rId29"/>
    <p:sldLayoutId id="2147483758" r:id="rId30"/>
    <p:sldLayoutId id="2147483759" r:id="rId31"/>
    <p:sldLayoutId id="2147483760" r:id="rId32"/>
    <p:sldLayoutId id="2147483761" r:id="rId3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Relationship Id="rId5" Type="http://schemas.openxmlformats.org/officeDocument/2006/relationships/hyperlink" Target="https://corporatefinanceinstitute.com/resources/knowledge/finance/how-do-banks-make-money/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AC49C-117D-4229-8C60-2F906490DD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5839" y="2065644"/>
            <a:ext cx="7716585" cy="2322454"/>
          </a:xfrm>
        </p:spPr>
        <p:txBody>
          <a:bodyPr/>
          <a:lstStyle/>
          <a:p>
            <a:r>
              <a:rPr lang="en-US" dirty="0"/>
              <a:t>Credit Card Approval Prediction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7DE97C-4FC1-45EA-BBD7-431D69B169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3394" y="5000869"/>
            <a:ext cx="3839200" cy="623600"/>
          </a:xfrm>
        </p:spPr>
        <p:txBody>
          <a:bodyPr/>
          <a:lstStyle/>
          <a:p>
            <a:r>
              <a:rPr lang="en-US" dirty="0"/>
              <a:t>R. </a:t>
            </a:r>
            <a:r>
              <a:rPr lang="en-US" dirty="0" err="1"/>
              <a:t>Bimo</a:t>
            </a:r>
            <a:r>
              <a:rPr lang="en-US" dirty="0"/>
              <a:t> Mandala Putra</a:t>
            </a:r>
          </a:p>
        </p:txBody>
      </p:sp>
      <p:grpSp>
        <p:nvGrpSpPr>
          <p:cNvPr id="4" name="Google Shape;230;p38">
            <a:extLst>
              <a:ext uri="{FF2B5EF4-FFF2-40B4-BE49-F238E27FC236}">
                <a16:creationId xmlns:a16="http://schemas.microsoft.com/office/drawing/2014/main" id="{6AC0998C-F57E-48D6-9A85-C347C66FD521}"/>
              </a:ext>
            </a:extLst>
          </p:cNvPr>
          <p:cNvGrpSpPr/>
          <p:nvPr/>
        </p:nvGrpSpPr>
        <p:grpSpPr>
          <a:xfrm>
            <a:off x="7682534" y="871093"/>
            <a:ext cx="4509466" cy="5115814"/>
            <a:chOff x="5200643" y="793126"/>
            <a:chExt cx="3313719" cy="3759286"/>
          </a:xfrm>
        </p:grpSpPr>
        <p:sp>
          <p:nvSpPr>
            <p:cNvPr id="5" name="Google Shape;231;p38">
              <a:extLst>
                <a:ext uri="{FF2B5EF4-FFF2-40B4-BE49-F238E27FC236}">
                  <a16:creationId xmlns:a16="http://schemas.microsoft.com/office/drawing/2014/main" id="{607AFD2E-4873-4172-9C5E-3872F3430D8D}"/>
                </a:ext>
              </a:extLst>
            </p:cNvPr>
            <p:cNvSpPr/>
            <p:nvPr/>
          </p:nvSpPr>
          <p:spPr>
            <a:xfrm flipH="1">
              <a:off x="8161205" y="4426483"/>
              <a:ext cx="352217" cy="59039"/>
            </a:xfrm>
            <a:custGeom>
              <a:avLst/>
              <a:gdLst/>
              <a:ahLst/>
              <a:cxnLst/>
              <a:rect l="l" t="t" r="r" b="b"/>
              <a:pathLst>
                <a:path w="12743" h="2136" extrusionOk="0">
                  <a:moveTo>
                    <a:pt x="67" y="1"/>
                  </a:moveTo>
                  <a:lnTo>
                    <a:pt x="0" y="1602"/>
                  </a:lnTo>
                  <a:lnTo>
                    <a:pt x="12676" y="2136"/>
                  </a:lnTo>
                  <a:lnTo>
                    <a:pt x="12742" y="5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32;p38">
              <a:extLst>
                <a:ext uri="{FF2B5EF4-FFF2-40B4-BE49-F238E27FC236}">
                  <a16:creationId xmlns:a16="http://schemas.microsoft.com/office/drawing/2014/main" id="{5D6F3E3D-9503-4203-BC25-3AE1EAE0E3C9}"/>
                </a:ext>
              </a:extLst>
            </p:cNvPr>
            <p:cNvSpPr/>
            <p:nvPr/>
          </p:nvSpPr>
          <p:spPr>
            <a:xfrm flipH="1">
              <a:off x="6190885" y="793126"/>
              <a:ext cx="1092607" cy="559337"/>
            </a:xfrm>
            <a:custGeom>
              <a:avLst/>
              <a:gdLst/>
              <a:ahLst/>
              <a:cxnLst/>
              <a:rect l="l" t="t" r="r" b="b"/>
              <a:pathLst>
                <a:path w="30756" h="15746" extrusionOk="0">
                  <a:moveTo>
                    <a:pt x="30755" y="1"/>
                  </a:moveTo>
                  <a:lnTo>
                    <a:pt x="26119" y="501"/>
                  </a:lnTo>
                  <a:lnTo>
                    <a:pt x="26819" y="1502"/>
                  </a:lnTo>
                  <a:lnTo>
                    <a:pt x="19814" y="9274"/>
                  </a:lnTo>
                  <a:lnTo>
                    <a:pt x="9307" y="7206"/>
                  </a:lnTo>
                  <a:lnTo>
                    <a:pt x="0" y="14578"/>
                  </a:lnTo>
                  <a:lnTo>
                    <a:pt x="1434" y="15745"/>
                  </a:lnTo>
                  <a:lnTo>
                    <a:pt x="9640" y="8740"/>
                  </a:lnTo>
                  <a:lnTo>
                    <a:pt x="20148" y="10842"/>
                  </a:lnTo>
                  <a:lnTo>
                    <a:pt x="28154" y="3303"/>
                  </a:lnTo>
                  <a:lnTo>
                    <a:pt x="28887" y="4270"/>
                  </a:lnTo>
                  <a:lnTo>
                    <a:pt x="307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" name="Google Shape;233;p38">
              <a:extLst>
                <a:ext uri="{FF2B5EF4-FFF2-40B4-BE49-F238E27FC236}">
                  <a16:creationId xmlns:a16="http://schemas.microsoft.com/office/drawing/2014/main" id="{42D2CCB0-1D8D-45D8-9722-77D379B9BB9C}"/>
                </a:ext>
              </a:extLst>
            </p:cNvPr>
            <p:cNvGrpSpPr/>
            <p:nvPr/>
          </p:nvGrpSpPr>
          <p:grpSpPr>
            <a:xfrm>
              <a:off x="5533506" y="2488418"/>
              <a:ext cx="2753127" cy="2001695"/>
              <a:chOff x="5533506" y="2488418"/>
              <a:chExt cx="2753127" cy="2001695"/>
            </a:xfrm>
          </p:grpSpPr>
          <p:sp>
            <p:nvSpPr>
              <p:cNvPr id="245" name="Google Shape;234;p38">
                <a:extLst>
                  <a:ext uri="{FF2B5EF4-FFF2-40B4-BE49-F238E27FC236}">
                    <a16:creationId xmlns:a16="http://schemas.microsoft.com/office/drawing/2014/main" id="{E95D240F-7262-48C6-AE8F-E253303906F6}"/>
                  </a:ext>
                </a:extLst>
              </p:cNvPr>
              <p:cNvSpPr/>
              <p:nvPr/>
            </p:nvSpPr>
            <p:spPr>
              <a:xfrm flipH="1">
                <a:off x="6527433" y="2488418"/>
                <a:ext cx="760663" cy="2001644"/>
              </a:xfrm>
              <a:custGeom>
                <a:avLst/>
                <a:gdLst/>
                <a:ahLst/>
                <a:cxnLst/>
                <a:rect l="l" t="t" r="r" b="b"/>
                <a:pathLst>
                  <a:path w="27521" h="72420" extrusionOk="0">
                    <a:moveTo>
                      <a:pt x="1" y="1"/>
                    </a:moveTo>
                    <a:lnTo>
                      <a:pt x="1" y="72419"/>
                    </a:lnTo>
                    <a:lnTo>
                      <a:pt x="27520" y="72419"/>
                    </a:lnTo>
                    <a:lnTo>
                      <a:pt x="275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35;p38">
                <a:extLst>
                  <a:ext uri="{FF2B5EF4-FFF2-40B4-BE49-F238E27FC236}">
                    <a16:creationId xmlns:a16="http://schemas.microsoft.com/office/drawing/2014/main" id="{D37D5894-869B-46E8-803E-725B724FE6FF}"/>
                  </a:ext>
                </a:extLst>
              </p:cNvPr>
              <p:cNvSpPr/>
              <p:nvPr/>
            </p:nvSpPr>
            <p:spPr>
              <a:xfrm flipH="1">
                <a:off x="6524662" y="2488418"/>
                <a:ext cx="567962" cy="2001644"/>
              </a:xfrm>
              <a:custGeom>
                <a:avLst/>
                <a:gdLst/>
                <a:ahLst/>
                <a:cxnLst/>
                <a:rect l="l" t="t" r="r" b="b"/>
                <a:pathLst>
                  <a:path w="20549" h="72420" extrusionOk="0">
                    <a:moveTo>
                      <a:pt x="0" y="1"/>
                    </a:moveTo>
                    <a:lnTo>
                      <a:pt x="0" y="72419"/>
                    </a:lnTo>
                    <a:lnTo>
                      <a:pt x="20548" y="72419"/>
                    </a:lnTo>
                    <a:lnTo>
                      <a:pt x="205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36;p38">
                <a:extLst>
                  <a:ext uri="{FF2B5EF4-FFF2-40B4-BE49-F238E27FC236}">
                    <a16:creationId xmlns:a16="http://schemas.microsoft.com/office/drawing/2014/main" id="{61DFE140-88AC-4A9D-8BEE-D920B46A1120}"/>
                  </a:ext>
                </a:extLst>
              </p:cNvPr>
              <p:cNvSpPr/>
              <p:nvPr/>
            </p:nvSpPr>
            <p:spPr>
              <a:xfrm flipH="1">
                <a:off x="5533513" y="3170722"/>
                <a:ext cx="760663" cy="1319366"/>
              </a:xfrm>
              <a:custGeom>
                <a:avLst/>
                <a:gdLst/>
                <a:ahLst/>
                <a:cxnLst/>
                <a:rect l="l" t="t" r="r" b="b"/>
                <a:pathLst>
                  <a:path w="27521" h="47735" extrusionOk="0">
                    <a:moveTo>
                      <a:pt x="1" y="0"/>
                    </a:moveTo>
                    <a:lnTo>
                      <a:pt x="1" y="47734"/>
                    </a:lnTo>
                    <a:lnTo>
                      <a:pt x="27520" y="47734"/>
                    </a:lnTo>
                    <a:lnTo>
                      <a:pt x="2752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37;p38">
                <a:extLst>
                  <a:ext uri="{FF2B5EF4-FFF2-40B4-BE49-F238E27FC236}">
                    <a16:creationId xmlns:a16="http://schemas.microsoft.com/office/drawing/2014/main" id="{283A0993-5C72-45A2-BB4A-F3C1770432DA}"/>
                  </a:ext>
                </a:extLst>
              </p:cNvPr>
              <p:cNvSpPr/>
              <p:nvPr/>
            </p:nvSpPr>
            <p:spPr>
              <a:xfrm flipH="1">
                <a:off x="5533506" y="3167958"/>
                <a:ext cx="567049" cy="1322130"/>
              </a:xfrm>
              <a:custGeom>
                <a:avLst/>
                <a:gdLst/>
                <a:ahLst/>
                <a:cxnLst/>
                <a:rect l="l" t="t" r="r" b="b"/>
                <a:pathLst>
                  <a:path w="20516" h="47835" extrusionOk="0">
                    <a:moveTo>
                      <a:pt x="1" y="0"/>
                    </a:moveTo>
                    <a:lnTo>
                      <a:pt x="1" y="47834"/>
                    </a:lnTo>
                    <a:lnTo>
                      <a:pt x="20515" y="47834"/>
                    </a:lnTo>
                    <a:lnTo>
                      <a:pt x="205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38;p38">
                <a:extLst>
                  <a:ext uri="{FF2B5EF4-FFF2-40B4-BE49-F238E27FC236}">
                    <a16:creationId xmlns:a16="http://schemas.microsoft.com/office/drawing/2014/main" id="{8C5A23FA-032D-4616-B77F-2232746E6A57}"/>
                  </a:ext>
                </a:extLst>
              </p:cNvPr>
              <p:cNvSpPr/>
              <p:nvPr/>
            </p:nvSpPr>
            <p:spPr>
              <a:xfrm flipH="1">
                <a:off x="7525969" y="2845256"/>
                <a:ext cx="760663" cy="1644819"/>
              </a:xfrm>
              <a:custGeom>
                <a:avLst/>
                <a:gdLst/>
                <a:ahLst/>
                <a:cxnLst/>
                <a:rect l="l" t="t" r="r" b="b"/>
                <a:pathLst>
                  <a:path w="27521" h="59510" extrusionOk="0">
                    <a:moveTo>
                      <a:pt x="1" y="0"/>
                    </a:moveTo>
                    <a:lnTo>
                      <a:pt x="1" y="59509"/>
                    </a:lnTo>
                    <a:lnTo>
                      <a:pt x="27521" y="59509"/>
                    </a:lnTo>
                    <a:lnTo>
                      <a:pt x="275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39;p38">
                <a:extLst>
                  <a:ext uri="{FF2B5EF4-FFF2-40B4-BE49-F238E27FC236}">
                    <a16:creationId xmlns:a16="http://schemas.microsoft.com/office/drawing/2014/main" id="{F367DFBE-B122-42C6-9732-73093AB18E1E}"/>
                  </a:ext>
                </a:extLst>
              </p:cNvPr>
              <p:cNvSpPr/>
              <p:nvPr/>
            </p:nvSpPr>
            <p:spPr>
              <a:xfrm flipH="1">
                <a:off x="7525949" y="2841552"/>
                <a:ext cx="567062" cy="1648560"/>
              </a:xfrm>
              <a:custGeom>
                <a:avLst/>
                <a:gdLst/>
                <a:ahLst/>
                <a:cxnLst/>
                <a:rect l="l" t="t" r="r" b="b"/>
                <a:pathLst>
                  <a:path w="20516" h="59644" extrusionOk="0">
                    <a:moveTo>
                      <a:pt x="1" y="1"/>
                    </a:moveTo>
                    <a:lnTo>
                      <a:pt x="1" y="59643"/>
                    </a:lnTo>
                    <a:lnTo>
                      <a:pt x="20516" y="59643"/>
                    </a:lnTo>
                    <a:lnTo>
                      <a:pt x="205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" name="Google Shape;240;p38">
              <a:extLst>
                <a:ext uri="{FF2B5EF4-FFF2-40B4-BE49-F238E27FC236}">
                  <a16:creationId xmlns:a16="http://schemas.microsoft.com/office/drawing/2014/main" id="{11F44B53-56B8-4129-9288-CE4EA6C08EBA}"/>
                </a:ext>
              </a:extLst>
            </p:cNvPr>
            <p:cNvGrpSpPr/>
            <p:nvPr/>
          </p:nvGrpSpPr>
          <p:grpSpPr>
            <a:xfrm>
              <a:off x="5397634" y="1247552"/>
              <a:ext cx="543069" cy="551861"/>
              <a:chOff x="5294709" y="1524927"/>
              <a:chExt cx="543069" cy="551861"/>
            </a:xfrm>
          </p:grpSpPr>
          <p:sp>
            <p:nvSpPr>
              <p:cNvPr id="242" name="Google Shape;241;p38">
                <a:extLst>
                  <a:ext uri="{FF2B5EF4-FFF2-40B4-BE49-F238E27FC236}">
                    <a16:creationId xmlns:a16="http://schemas.microsoft.com/office/drawing/2014/main" id="{7274148C-5D52-4B96-BFAE-DBB351AD8201}"/>
                  </a:ext>
                </a:extLst>
              </p:cNvPr>
              <p:cNvSpPr/>
              <p:nvPr/>
            </p:nvSpPr>
            <p:spPr>
              <a:xfrm flipH="1">
                <a:off x="5576835" y="1524927"/>
                <a:ext cx="260943" cy="223630"/>
              </a:xfrm>
              <a:custGeom>
                <a:avLst/>
                <a:gdLst/>
                <a:ahLst/>
                <a:cxnLst/>
                <a:rect l="l" t="t" r="r" b="b"/>
                <a:pathLst>
                  <a:path w="9441" h="8091" extrusionOk="0">
                    <a:moveTo>
                      <a:pt x="5377" y="2010"/>
                    </a:moveTo>
                    <a:cubicBezTo>
                      <a:pt x="6415" y="2010"/>
                      <a:pt x="7417" y="2817"/>
                      <a:pt x="7439" y="4037"/>
                    </a:cubicBezTo>
                    <a:cubicBezTo>
                      <a:pt x="7406" y="5171"/>
                      <a:pt x="6505" y="6072"/>
                      <a:pt x="5404" y="6072"/>
                    </a:cubicBezTo>
                    <a:cubicBezTo>
                      <a:pt x="3603" y="6072"/>
                      <a:pt x="2702" y="3903"/>
                      <a:pt x="3970" y="2602"/>
                    </a:cubicBezTo>
                    <a:cubicBezTo>
                      <a:pt x="4379" y="2193"/>
                      <a:pt x="4882" y="2010"/>
                      <a:pt x="5377" y="2010"/>
                    </a:cubicBezTo>
                    <a:close/>
                    <a:moveTo>
                      <a:pt x="5404" y="0"/>
                    </a:moveTo>
                    <a:cubicBezTo>
                      <a:pt x="1802" y="0"/>
                      <a:pt x="0" y="4370"/>
                      <a:pt x="2536" y="6905"/>
                    </a:cubicBezTo>
                    <a:cubicBezTo>
                      <a:pt x="3365" y="7724"/>
                      <a:pt x="4378" y="8090"/>
                      <a:pt x="5370" y="8090"/>
                    </a:cubicBezTo>
                    <a:cubicBezTo>
                      <a:pt x="7452" y="8090"/>
                      <a:pt x="9441" y="6477"/>
                      <a:pt x="9441" y="4037"/>
                    </a:cubicBezTo>
                    <a:cubicBezTo>
                      <a:pt x="9441" y="1802"/>
                      <a:pt x="7639" y="0"/>
                      <a:pt x="54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2;p38">
                <a:extLst>
                  <a:ext uri="{FF2B5EF4-FFF2-40B4-BE49-F238E27FC236}">
                    <a16:creationId xmlns:a16="http://schemas.microsoft.com/office/drawing/2014/main" id="{0889F635-BFD0-4C96-AF93-66DFDE89B8F0}"/>
                  </a:ext>
                </a:extLst>
              </p:cNvPr>
              <p:cNvSpPr/>
              <p:nvPr/>
            </p:nvSpPr>
            <p:spPr>
              <a:xfrm flipH="1">
                <a:off x="5294709" y="1853157"/>
                <a:ext cx="261855" cy="223630"/>
              </a:xfrm>
              <a:custGeom>
                <a:avLst/>
                <a:gdLst/>
                <a:ahLst/>
                <a:cxnLst/>
                <a:rect l="l" t="t" r="r" b="b"/>
                <a:pathLst>
                  <a:path w="9474" h="8091" extrusionOk="0">
                    <a:moveTo>
                      <a:pt x="5409" y="2010"/>
                    </a:moveTo>
                    <a:cubicBezTo>
                      <a:pt x="6445" y="2010"/>
                      <a:pt x="7439" y="2817"/>
                      <a:pt x="7439" y="4037"/>
                    </a:cubicBezTo>
                    <a:cubicBezTo>
                      <a:pt x="7439" y="5138"/>
                      <a:pt x="6538" y="6038"/>
                      <a:pt x="5438" y="6072"/>
                    </a:cubicBezTo>
                    <a:cubicBezTo>
                      <a:pt x="3636" y="6072"/>
                      <a:pt x="2702" y="3870"/>
                      <a:pt x="4003" y="2603"/>
                    </a:cubicBezTo>
                    <a:cubicBezTo>
                      <a:pt x="4412" y="2193"/>
                      <a:pt x="4915" y="2010"/>
                      <a:pt x="5409" y="2010"/>
                    </a:cubicBezTo>
                    <a:close/>
                    <a:moveTo>
                      <a:pt x="5438" y="1"/>
                    </a:moveTo>
                    <a:cubicBezTo>
                      <a:pt x="1835" y="1"/>
                      <a:pt x="0" y="4337"/>
                      <a:pt x="2569" y="6906"/>
                    </a:cubicBezTo>
                    <a:cubicBezTo>
                      <a:pt x="3387" y="7724"/>
                      <a:pt x="4397" y="8090"/>
                      <a:pt x="5388" y="8090"/>
                    </a:cubicBezTo>
                    <a:cubicBezTo>
                      <a:pt x="7470" y="8090"/>
                      <a:pt x="9474" y="6477"/>
                      <a:pt x="9474" y="4037"/>
                    </a:cubicBezTo>
                    <a:cubicBezTo>
                      <a:pt x="9474" y="1802"/>
                      <a:pt x="7673" y="1"/>
                      <a:pt x="54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3;p38">
                <a:extLst>
                  <a:ext uri="{FF2B5EF4-FFF2-40B4-BE49-F238E27FC236}">
                    <a16:creationId xmlns:a16="http://schemas.microsoft.com/office/drawing/2014/main" id="{F8039AF5-D598-4165-94B7-E7C4CF81C7D2}"/>
                  </a:ext>
                </a:extLst>
              </p:cNvPr>
              <p:cNvSpPr/>
              <p:nvPr/>
            </p:nvSpPr>
            <p:spPr>
              <a:xfrm flipH="1">
                <a:off x="5387825" y="1524927"/>
                <a:ext cx="332869" cy="551390"/>
              </a:xfrm>
              <a:custGeom>
                <a:avLst/>
                <a:gdLst/>
                <a:ahLst/>
                <a:cxnLst/>
                <a:rect l="l" t="t" r="r" b="b"/>
                <a:pathLst>
                  <a:path w="12043" h="19949" extrusionOk="0">
                    <a:moveTo>
                      <a:pt x="9341" y="0"/>
                    </a:moveTo>
                    <a:lnTo>
                      <a:pt x="1" y="19948"/>
                    </a:lnTo>
                    <a:lnTo>
                      <a:pt x="2669" y="19948"/>
                    </a:lnTo>
                    <a:lnTo>
                      <a:pt x="120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" name="Google Shape;244;p38">
              <a:extLst>
                <a:ext uri="{FF2B5EF4-FFF2-40B4-BE49-F238E27FC236}">
                  <a16:creationId xmlns:a16="http://schemas.microsoft.com/office/drawing/2014/main" id="{CA41799A-E503-418E-9048-5AC777777E11}"/>
                </a:ext>
              </a:extLst>
            </p:cNvPr>
            <p:cNvGrpSpPr/>
            <p:nvPr/>
          </p:nvGrpSpPr>
          <p:grpSpPr>
            <a:xfrm>
              <a:off x="7631397" y="1329903"/>
              <a:ext cx="638038" cy="554126"/>
              <a:chOff x="7631397" y="1329903"/>
              <a:chExt cx="638038" cy="554126"/>
            </a:xfrm>
          </p:grpSpPr>
          <p:sp>
            <p:nvSpPr>
              <p:cNvPr id="237" name="Google Shape;245;p38">
                <a:extLst>
                  <a:ext uri="{FF2B5EF4-FFF2-40B4-BE49-F238E27FC236}">
                    <a16:creationId xmlns:a16="http://schemas.microsoft.com/office/drawing/2014/main" id="{B077D5E2-E59B-4F6E-A2FF-33C881FE69D0}"/>
                  </a:ext>
                </a:extLst>
              </p:cNvPr>
              <p:cNvSpPr/>
              <p:nvPr/>
            </p:nvSpPr>
            <p:spPr>
              <a:xfrm flipH="1">
                <a:off x="7808400" y="1329903"/>
                <a:ext cx="166914" cy="118020"/>
              </a:xfrm>
              <a:custGeom>
                <a:avLst/>
                <a:gdLst/>
                <a:ahLst/>
                <a:cxnLst/>
                <a:rect l="l" t="t" r="r" b="b"/>
                <a:pathLst>
                  <a:path w="6039" h="4270" extrusionOk="0">
                    <a:moveTo>
                      <a:pt x="1" y="0"/>
                    </a:moveTo>
                    <a:lnTo>
                      <a:pt x="1" y="2502"/>
                    </a:lnTo>
                    <a:cubicBezTo>
                      <a:pt x="1568" y="2602"/>
                      <a:pt x="3069" y="3236"/>
                      <a:pt x="4270" y="4270"/>
                    </a:cubicBezTo>
                    <a:lnTo>
                      <a:pt x="6038" y="2469"/>
                    </a:lnTo>
                    <a:cubicBezTo>
                      <a:pt x="4370" y="1001"/>
                      <a:pt x="2236" y="100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46;p38">
                <a:extLst>
                  <a:ext uri="{FF2B5EF4-FFF2-40B4-BE49-F238E27FC236}">
                    <a16:creationId xmlns:a16="http://schemas.microsoft.com/office/drawing/2014/main" id="{840DC860-2543-43EA-B95B-E9595C96D7DC}"/>
                  </a:ext>
                </a:extLst>
              </p:cNvPr>
              <p:cNvSpPr/>
              <p:nvPr/>
            </p:nvSpPr>
            <p:spPr>
              <a:xfrm flipH="1">
                <a:off x="8009404" y="1624025"/>
                <a:ext cx="260031" cy="260004"/>
              </a:xfrm>
              <a:custGeom>
                <a:avLst/>
                <a:gdLst/>
                <a:ahLst/>
                <a:cxnLst/>
                <a:rect l="l" t="t" r="r" b="b"/>
                <a:pathLst>
                  <a:path w="9408" h="9407" extrusionOk="0">
                    <a:moveTo>
                      <a:pt x="1" y="0"/>
                    </a:moveTo>
                    <a:cubicBezTo>
                      <a:pt x="301" y="5070"/>
                      <a:pt x="4337" y="9107"/>
                      <a:pt x="9407" y="9407"/>
                    </a:cubicBezTo>
                    <a:lnTo>
                      <a:pt x="9407" y="6905"/>
                    </a:lnTo>
                    <a:cubicBezTo>
                      <a:pt x="5738" y="6605"/>
                      <a:pt x="2803" y="3669"/>
                      <a:pt x="25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47;p38">
                <a:extLst>
                  <a:ext uri="{FF2B5EF4-FFF2-40B4-BE49-F238E27FC236}">
                    <a16:creationId xmlns:a16="http://schemas.microsoft.com/office/drawing/2014/main" id="{1419E43C-33D1-49C8-9AE2-1FA599843600}"/>
                  </a:ext>
                </a:extLst>
              </p:cNvPr>
              <p:cNvSpPr/>
              <p:nvPr/>
            </p:nvSpPr>
            <p:spPr>
              <a:xfrm flipH="1">
                <a:off x="8009404" y="1329903"/>
                <a:ext cx="260031" cy="260943"/>
              </a:xfrm>
              <a:custGeom>
                <a:avLst/>
                <a:gdLst/>
                <a:ahLst/>
                <a:cxnLst/>
                <a:rect l="l" t="t" r="r" b="b"/>
                <a:pathLst>
                  <a:path w="9408" h="9441" extrusionOk="0">
                    <a:moveTo>
                      <a:pt x="9407" y="0"/>
                    </a:moveTo>
                    <a:cubicBezTo>
                      <a:pt x="4337" y="334"/>
                      <a:pt x="301" y="4370"/>
                      <a:pt x="1" y="9440"/>
                    </a:cubicBezTo>
                    <a:lnTo>
                      <a:pt x="2502" y="9407"/>
                    </a:lnTo>
                    <a:cubicBezTo>
                      <a:pt x="2803" y="5738"/>
                      <a:pt x="5738" y="2802"/>
                      <a:pt x="9407" y="2502"/>
                    </a:cubicBezTo>
                    <a:lnTo>
                      <a:pt x="94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8;p38">
                <a:extLst>
                  <a:ext uri="{FF2B5EF4-FFF2-40B4-BE49-F238E27FC236}">
                    <a16:creationId xmlns:a16="http://schemas.microsoft.com/office/drawing/2014/main" id="{338D7411-36C8-4F4F-B6E6-6D1BF85D0868}"/>
                  </a:ext>
                </a:extLst>
              </p:cNvPr>
              <p:cNvSpPr/>
              <p:nvPr/>
            </p:nvSpPr>
            <p:spPr>
              <a:xfrm flipH="1">
                <a:off x="8009404" y="1329903"/>
                <a:ext cx="260031" cy="260943"/>
              </a:xfrm>
              <a:custGeom>
                <a:avLst/>
                <a:gdLst/>
                <a:ahLst/>
                <a:cxnLst/>
                <a:rect l="l" t="t" r="r" b="b"/>
                <a:pathLst>
                  <a:path w="9408" h="9441" extrusionOk="0">
                    <a:moveTo>
                      <a:pt x="9407" y="0"/>
                    </a:moveTo>
                    <a:cubicBezTo>
                      <a:pt x="4337" y="334"/>
                      <a:pt x="301" y="4370"/>
                      <a:pt x="1" y="9440"/>
                    </a:cubicBezTo>
                    <a:lnTo>
                      <a:pt x="2502" y="9407"/>
                    </a:lnTo>
                    <a:cubicBezTo>
                      <a:pt x="2803" y="5738"/>
                      <a:pt x="5738" y="2802"/>
                      <a:pt x="9407" y="2502"/>
                    </a:cubicBezTo>
                    <a:lnTo>
                      <a:pt x="94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9;p38">
                <a:extLst>
                  <a:ext uri="{FF2B5EF4-FFF2-40B4-BE49-F238E27FC236}">
                    <a16:creationId xmlns:a16="http://schemas.microsoft.com/office/drawing/2014/main" id="{43507DFF-077D-46FD-A92A-6CDF3A1BE811}"/>
                  </a:ext>
                </a:extLst>
              </p:cNvPr>
              <p:cNvSpPr/>
              <p:nvPr/>
            </p:nvSpPr>
            <p:spPr>
              <a:xfrm flipH="1">
                <a:off x="7631397" y="1423023"/>
                <a:ext cx="343917" cy="460997"/>
              </a:xfrm>
              <a:custGeom>
                <a:avLst/>
                <a:gdLst/>
                <a:ahLst/>
                <a:cxnLst/>
                <a:rect l="l" t="t" r="r" b="b"/>
                <a:pathLst>
                  <a:path w="12443" h="16679" extrusionOk="0">
                    <a:moveTo>
                      <a:pt x="6906" y="0"/>
                    </a:moveTo>
                    <a:lnTo>
                      <a:pt x="5104" y="1768"/>
                    </a:lnTo>
                    <a:cubicBezTo>
                      <a:pt x="9107" y="6438"/>
                      <a:pt x="6105" y="13677"/>
                      <a:pt x="1" y="14177"/>
                    </a:cubicBezTo>
                    <a:lnTo>
                      <a:pt x="1" y="16679"/>
                    </a:lnTo>
                    <a:cubicBezTo>
                      <a:pt x="8340" y="16145"/>
                      <a:pt x="12443" y="6271"/>
                      <a:pt x="69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" name="Google Shape;250;p38">
              <a:extLst>
                <a:ext uri="{FF2B5EF4-FFF2-40B4-BE49-F238E27FC236}">
                  <a16:creationId xmlns:a16="http://schemas.microsoft.com/office/drawing/2014/main" id="{02667AEC-D67C-4612-9AE7-9A38C356E93D}"/>
                </a:ext>
              </a:extLst>
            </p:cNvPr>
            <p:cNvSpPr/>
            <p:nvPr/>
          </p:nvSpPr>
          <p:spPr>
            <a:xfrm flipH="1">
              <a:off x="6507123" y="1547067"/>
              <a:ext cx="460123" cy="417060"/>
            </a:xfrm>
            <a:custGeom>
              <a:avLst/>
              <a:gdLst/>
              <a:ahLst/>
              <a:cxnLst/>
              <a:rect l="l" t="t" r="r" b="b"/>
              <a:pathLst>
                <a:path w="16647" h="15089" extrusionOk="0">
                  <a:moveTo>
                    <a:pt x="4404" y="0"/>
                  </a:moveTo>
                  <a:lnTo>
                    <a:pt x="1" y="1001"/>
                  </a:lnTo>
                  <a:cubicBezTo>
                    <a:pt x="101" y="1501"/>
                    <a:pt x="201" y="1968"/>
                    <a:pt x="335" y="2435"/>
                  </a:cubicBezTo>
                  <a:cubicBezTo>
                    <a:pt x="435" y="2902"/>
                    <a:pt x="568" y="3336"/>
                    <a:pt x="701" y="3803"/>
                  </a:cubicBezTo>
                  <a:cubicBezTo>
                    <a:pt x="968" y="4737"/>
                    <a:pt x="1302" y="5637"/>
                    <a:pt x="1635" y="6571"/>
                  </a:cubicBezTo>
                  <a:cubicBezTo>
                    <a:pt x="2336" y="8473"/>
                    <a:pt x="3270" y="10274"/>
                    <a:pt x="4437" y="11942"/>
                  </a:cubicBezTo>
                  <a:cubicBezTo>
                    <a:pt x="4804" y="12409"/>
                    <a:pt x="5171" y="12843"/>
                    <a:pt x="5605" y="13243"/>
                  </a:cubicBezTo>
                  <a:cubicBezTo>
                    <a:pt x="6072" y="13710"/>
                    <a:pt x="6606" y="14077"/>
                    <a:pt x="7206" y="14377"/>
                  </a:cubicBezTo>
                  <a:cubicBezTo>
                    <a:pt x="8185" y="14851"/>
                    <a:pt x="9268" y="15089"/>
                    <a:pt x="10364" y="15089"/>
                  </a:cubicBezTo>
                  <a:cubicBezTo>
                    <a:pt x="10501" y="15089"/>
                    <a:pt x="10638" y="15085"/>
                    <a:pt x="10775" y="15078"/>
                  </a:cubicBezTo>
                  <a:cubicBezTo>
                    <a:pt x="11876" y="14977"/>
                    <a:pt x="12944" y="14744"/>
                    <a:pt x="13944" y="14310"/>
                  </a:cubicBezTo>
                  <a:cubicBezTo>
                    <a:pt x="14411" y="14110"/>
                    <a:pt x="14878" y="13910"/>
                    <a:pt x="15345" y="13677"/>
                  </a:cubicBezTo>
                  <a:cubicBezTo>
                    <a:pt x="15545" y="13543"/>
                    <a:pt x="15779" y="13410"/>
                    <a:pt x="15979" y="13243"/>
                  </a:cubicBezTo>
                  <a:cubicBezTo>
                    <a:pt x="16179" y="13076"/>
                    <a:pt x="16413" y="12943"/>
                    <a:pt x="16646" y="12776"/>
                  </a:cubicBezTo>
                  <a:lnTo>
                    <a:pt x="15512" y="10841"/>
                  </a:lnTo>
                  <a:lnTo>
                    <a:pt x="14945" y="10975"/>
                  </a:lnTo>
                  <a:lnTo>
                    <a:pt x="14311" y="11141"/>
                  </a:lnTo>
                  <a:cubicBezTo>
                    <a:pt x="13911" y="11208"/>
                    <a:pt x="13477" y="11308"/>
                    <a:pt x="13077" y="11342"/>
                  </a:cubicBezTo>
                  <a:cubicBezTo>
                    <a:pt x="12628" y="11420"/>
                    <a:pt x="12178" y="11452"/>
                    <a:pt x="11735" y="11452"/>
                  </a:cubicBezTo>
                  <a:cubicBezTo>
                    <a:pt x="11422" y="11452"/>
                    <a:pt x="11113" y="11436"/>
                    <a:pt x="10809" y="11408"/>
                  </a:cubicBezTo>
                  <a:cubicBezTo>
                    <a:pt x="10175" y="11342"/>
                    <a:pt x="9608" y="11141"/>
                    <a:pt x="9107" y="10774"/>
                  </a:cubicBezTo>
                  <a:cubicBezTo>
                    <a:pt x="8874" y="10641"/>
                    <a:pt x="8674" y="10441"/>
                    <a:pt x="8507" y="10241"/>
                  </a:cubicBezTo>
                  <a:cubicBezTo>
                    <a:pt x="8274" y="9974"/>
                    <a:pt x="8073" y="9707"/>
                    <a:pt x="7907" y="9407"/>
                  </a:cubicBezTo>
                  <a:cubicBezTo>
                    <a:pt x="7473" y="8740"/>
                    <a:pt x="7106" y="8073"/>
                    <a:pt x="6806" y="7339"/>
                  </a:cubicBezTo>
                  <a:cubicBezTo>
                    <a:pt x="6439" y="6571"/>
                    <a:pt x="6139" y="5771"/>
                    <a:pt x="5872" y="4970"/>
                  </a:cubicBezTo>
                  <a:cubicBezTo>
                    <a:pt x="5572" y="4136"/>
                    <a:pt x="5338" y="3302"/>
                    <a:pt x="5071" y="2469"/>
                  </a:cubicBezTo>
                  <a:lnTo>
                    <a:pt x="4704" y="1201"/>
                  </a:lnTo>
                  <a:cubicBezTo>
                    <a:pt x="4604" y="801"/>
                    <a:pt x="4471" y="367"/>
                    <a:pt x="4404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51;p38">
              <a:extLst>
                <a:ext uri="{FF2B5EF4-FFF2-40B4-BE49-F238E27FC236}">
                  <a16:creationId xmlns:a16="http://schemas.microsoft.com/office/drawing/2014/main" id="{7C62A694-8B13-4C66-83DF-4A2322D17E43}"/>
                </a:ext>
              </a:extLst>
            </p:cNvPr>
            <p:cNvSpPr/>
            <p:nvPr/>
          </p:nvSpPr>
          <p:spPr>
            <a:xfrm flipH="1">
              <a:off x="6743170" y="1467629"/>
              <a:ext cx="288617" cy="340387"/>
            </a:xfrm>
            <a:custGeom>
              <a:avLst/>
              <a:gdLst/>
              <a:ahLst/>
              <a:cxnLst/>
              <a:rect l="l" t="t" r="r" b="b"/>
              <a:pathLst>
                <a:path w="10442" h="12315" extrusionOk="0">
                  <a:moveTo>
                    <a:pt x="4356" y="1"/>
                  </a:moveTo>
                  <a:cubicBezTo>
                    <a:pt x="3492" y="1"/>
                    <a:pt x="2646" y="442"/>
                    <a:pt x="1936" y="1340"/>
                  </a:cubicBezTo>
                  <a:cubicBezTo>
                    <a:pt x="1" y="3808"/>
                    <a:pt x="1936" y="8712"/>
                    <a:pt x="3704" y="12314"/>
                  </a:cubicBezTo>
                  <a:lnTo>
                    <a:pt x="10442" y="9946"/>
                  </a:lnTo>
                  <a:cubicBezTo>
                    <a:pt x="9908" y="7778"/>
                    <a:pt x="9208" y="5676"/>
                    <a:pt x="8307" y="3641"/>
                  </a:cubicBezTo>
                  <a:cubicBezTo>
                    <a:pt x="7304" y="1239"/>
                    <a:pt x="5804" y="1"/>
                    <a:pt x="4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2;p38">
              <a:extLst>
                <a:ext uri="{FF2B5EF4-FFF2-40B4-BE49-F238E27FC236}">
                  <a16:creationId xmlns:a16="http://schemas.microsoft.com/office/drawing/2014/main" id="{B727EF36-7DEF-4A78-895C-0FFDFBEA8A35}"/>
                </a:ext>
              </a:extLst>
            </p:cNvPr>
            <p:cNvSpPr/>
            <p:nvPr/>
          </p:nvSpPr>
          <p:spPr>
            <a:xfrm flipH="1">
              <a:off x="6817852" y="1614897"/>
              <a:ext cx="143839" cy="193121"/>
            </a:xfrm>
            <a:custGeom>
              <a:avLst/>
              <a:gdLst/>
              <a:ahLst/>
              <a:cxnLst/>
              <a:rect l="l" t="t" r="r" b="b"/>
              <a:pathLst>
                <a:path w="5204" h="6987" extrusionOk="0">
                  <a:moveTo>
                    <a:pt x="2063" y="1"/>
                  </a:moveTo>
                  <a:cubicBezTo>
                    <a:pt x="1491" y="1"/>
                    <a:pt x="491" y="2054"/>
                    <a:pt x="0" y="4418"/>
                  </a:cubicBezTo>
                  <a:cubicBezTo>
                    <a:pt x="367" y="5318"/>
                    <a:pt x="767" y="6186"/>
                    <a:pt x="1168" y="6986"/>
                  </a:cubicBezTo>
                  <a:lnTo>
                    <a:pt x="5204" y="5552"/>
                  </a:lnTo>
                  <a:cubicBezTo>
                    <a:pt x="4537" y="3150"/>
                    <a:pt x="3469" y="882"/>
                    <a:pt x="2202" y="48"/>
                  </a:cubicBezTo>
                  <a:cubicBezTo>
                    <a:pt x="2159" y="16"/>
                    <a:pt x="2113" y="1"/>
                    <a:pt x="20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53;p38">
              <a:extLst>
                <a:ext uri="{FF2B5EF4-FFF2-40B4-BE49-F238E27FC236}">
                  <a16:creationId xmlns:a16="http://schemas.microsoft.com/office/drawing/2014/main" id="{5AEF133A-7F35-4D0C-A577-C1B0F5A65644}"/>
                </a:ext>
              </a:extLst>
            </p:cNvPr>
            <p:cNvSpPr/>
            <p:nvPr/>
          </p:nvSpPr>
          <p:spPr>
            <a:xfrm flipH="1">
              <a:off x="6473922" y="1796909"/>
              <a:ext cx="87619" cy="111223"/>
            </a:xfrm>
            <a:custGeom>
              <a:avLst/>
              <a:gdLst/>
              <a:ahLst/>
              <a:cxnLst/>
              <a:rect l="l" t="t" r="r" b="b"/>
              <a:pathLst>
                <a:path w="3170" h="4024" extrusionOk="0">
                  <a:moveTo>
                    <a:pt x="2635" y="1"/>
                  </a:moveTo>
                  <a:lnTo>
                    <a:pt x="1168" y="801"/>
                  </a:lnTo>
                  <a:cubicBezTo>
                    <a:pt x="567" y="1235"/>
                    <a:pt x="167" y="1936"/>
                    <a:pt x="67" y="2703"/>
                  </a:cubicBezTo>
                  <a:lnTo>
                    <a:pt x="0" y="3537"/>
                  </a:lnTo>
                  <a:cubicBezTo>
                    <a:pt x="204" y="3896"/>
                    <a:pt x="558" y="4024"/>
                    <a:pt x="958" y="4024"/>
                  </a:cubicBezTo>
                  <a:cubicBezTo>
                    <a:pt x="1929" y="4024"/>
                    <a:pt x="3169" y="3270"/>
                    <a:pt x="3169" y="3270"/>
                  </a:cubicBezTo>
                  <a:lnTo>
                    <a:pt x="2635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54;p38">
              <a:extLst>
                <a:ext uri="{FF2B5EF4-FFF2-40B4-BE49-F238E27FC236}">
                  <a16:creationId xmlns:a16="http://schemas.microsoft.com/office/drawing/2014/main" id="{3277A1F5-389D-4F36-8014-FD9EAFF52EE9}"/>
                </a:ext>
              </a:extLst>
            </p:cNvPr>
            <p:cNvSpPr/>
            <p:nvPr/>
          </p:nvSpPr>
          <p:spPr>
            <a:xfrm flipH="1">
              <a:off x="6401090" y="1792321"/>
              <a:ext cx="87619" cy="94971"/>
            </a:xfrm>
            <a:custGeom>
              <a:avLst/>
              <a:gdLst/>
              <a:ahLst/>
              <a:cxnLst/>
              <a:rect l="l" t="t" r="r" b="b"/>
              <a:pathLst>
                <a:path w="3170" h="3436" extrusionOk="0">
                  <a:moveTo>
                    <a:pt x="1868" y="0"/>
                  </a:moveTo>
                  <a:lnTo>
                    <a:pt x="0" y="167"/>
                  </a:lnTo>
                  <a:lnTo>
                    <a:pt x="534" y="3436"/>
                  </a:lnTo>
                  <a:lnTo>
                    <a:pt x="3169" y="2635"/>
                  </a:lnTo>
                  <a:lnTo>
                    <a:pt x="1868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55;p38">
              <a:extLst>
                <a:ext uri="{FF2B5EF4-FFF2-40B4-BE49-F238E27FC236}">
                  <a16:creationId xmlns:a16="http://schemas.microsoft.com/office/drawing/2014/main" id="{93D41C1D-FAC7-48B9-A70C-D13373E7E838}"/>
                </a:ext>
              </a:extLst>
            </p:cNvPr>
            <p:cNvSpPr/>
            <p:nvPr/>
          </p:nvSpPr>
          <p:spPr>
            <a:xfrm flipH="1">
              <a:off x="6836293" y="1431806"/>
              <a:ext cx="458244" cy="714577"/>
            </a:xfrm>
            <a:custGeom>
              <a:avLst/>
              <a:gdLst/>
              <a:ahLst/>
              <a:cxnLst/>
              <a:rect l="l" t="t" r="r" b="b"/>
              <a:pathLst>
                <a:path w="16579" h="25853" extrusionOk="0">
                  <a:moveTo>
                    <a:pt x="7973" y="0"/>
                  </a:moveTo>
                  <a:lnTo>
                    <a:pt x="3669" y="367"/>
                  </a:lnTo>
                  <a:cubicBezTo>
                    <a:pt x="2335" y="467"/>
                    <a:pt x="1234" y="1468"/>
                    <a:pt x="1001" y="2802"/>
                  </a:cubicBezTo>
                  <a:cubicBezTo>
                    <a:pt x="534" y="5938"/>
                    <a:pt x="234" y="9074"/>
                    <a:pt x="167" y="12243"/>
                  </a:cubicBezTo>
                  <a:cubicBezTo>
                    <a:pt x="0" y="15812"/>
                    <a:pt x="400" y="21082"/>
                    <a:pt x="1001" y="25852"/>
                  </a:cubicBezTo>
                  <a:lnTo>
                    <a:pt x="15311" y="24118"/>
                  </a:lnTo>
                  <a:cubicBezTo>
                    <a:pt x="15445" y="11609"/>
                    <a:pt x="16412" y="7706"/>
                    <a:pt x="16512" y="4404"/>
                  </a:cubicBezTo>
                  <a:cubicBezTo>
                    <a:pt x="16579" y="3069"/>
                    <a:pt x="15711" y="1868"/>
                    <a:pt x="14444" y="1468"/>
                  </a:cubicBezTo>
                  <a:lnTo>
                    <a:pt x="11408" y="467"/>
                  </a:lnTo>
                  <a:lnTo>
                    <a:pt x="79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56;p38">
              <a:extLst>
                <a:ext uri="{FF2B5EF4-FFF2-40B4-BE49-F238E27FC236}">
                  <a16:creationId xmlns:a16="http://schemas.microsoft.com/office/drawing/2014/main" id="{86E2CBD9-A13F-4603-A14E-D528287F2FBB}"/>
                </a:ext>
              </a:extLst>
            </p:cNvPr>
            <p:cNvSpPr/>
            <p:nvPr/>
          </p:nvSpPr>
          <p:spPr>
            <a:xfrm flipH="1">
              <a:off x="6698916" y="2961429"/>
              <a:ext cx="160450" cy="221286"/>
            </a:xfrm>
            <a:custGeom>
              <a:avLst/>
              <a:gdLst/>
              <a:ahLst/>
              <a:cxnLst/>
              <a:rect l="l" t="t" r="r" b="b"/>
              <a:pathLst>
                <a:path w="5805" h="8006" extrusionOk="0">
                  <a:moveTo>
                    <a:pt x="2736" y="0"/>
                  </a:moveTo>
                  <a:lnTo>
                    <a:pt x="1" y="7172"/>
                  </a:lnTo>
                  <a:lnTo>
                    <a:pt x="3070" y="8006"/>
                  </a:lnTo>
                  <a:lnTo>
                    <a:pt x="5805" y="83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57;p38">
              <a:extLst>
                <a:ext uri="{FF2B5EF4-FFF2-40B4-BE49-F238E27FC236}">
                  <a16:creationId xmlns:a16="http://schemas.microsoft.com/office/drawing/2014/main" id="{E3BE9736-4976-4A39-98FA-2A5BD87D3C91}"/>
                </a:ext>
              </a:extLst>
            </p:cNvPr>
            <p:cNvSpPr/>
            <p:nvPr/>
          </p:nvSpPr>
          <p:spPr>
            <a:xfrm flipH="1">
              <a:off x="6590098" y="3123457"/>
              <a:ext cx="299701" cy="149726"/>
            </a:xfrm>
            <a:custGeom>
              <a:avLst/>
              <a:gdLst/>
              <a:ahLst/>
              <a:cxnLst/>
              <a:rect l="l" t="t" r="r" b="b"/>
              <a:pathLst>
                <a:path w="10843" h="5417" extrusionOk="0">
                  <a:moveTo>
                    <a:pt x="1331" y="0"/>
                  </a:moveTo>
                  <a:cubicBezTo>
                    <a:pt x="1215" y="0"/>
                    <a:pt x="1096" y="65"/>
                    <a:pt x="1068" y="176"/>
                  </a:cubicBezTo>
                  <a:lnTo>
                    <a:pt x="101" y="3044"/>
                  </a:lnTo>
                  <a:cubicBezTo>
                    <a:pt x="1" y="3378"/>
                    <a:pt x="168" y="3745"/>
                    <a:pt x="501" y="3845"/>
                  </a:cubicBezTo>
                  <a:lnTo>
                    <a:pt x="535" y="3845"/>
                  </a:lnTo>
                  <a:cubicBezTo>
                    <a:pt x="1669" y="4312"/>
                    <a:pt x="2469" y="4145"/>
                    <a:pt x="4271" y="4512"/>
                  </a:cubicBezTo>
                  <a:cubicBezTo>
                    <a:pt x="5326" y="4704"/>
                    <a:pt x="7546" y="5417"/>
                    <a:pt x="9079" y="5417"/>
                  </a:cubicBezTo>
                  <a:cubicBezTo>
                    <a:pt x="9146" y="5417"/>
                    <a:pt x="9211" y="5416"/>
                    <a:pt x="9274" y="5413"/>
                  </a:cubicBezTo>
                  <a:cubicBezTo>
                    <a:pt x="10809" y="5346"/>
                    <a:pt x="10842" y="3778"/>
                    <a:pt x="10175" y="3678"/>
                  </a:cubicBezTo>
                  <a:cubicBezTo>
                    <a:pt x="7840" y="3311"/>
                    <a:pt x="6039" y="1910"/>
                    <a:pt x="5538" y="1210"/>
                  </a:cubicBezTo>
                  <a:cubicBezTo>
                    <a:pt x="5271" y="876"/>
                    <a:pt x="4938" y="676"/>
                    <a:pt x="4538" y="609"/>
                  </a:cubicBezTo>
                  <a:lnTo>
                    <a:pt x="1402" y="9"/>
                  </a:lnTo>
                  <a:cubicBezTo>
                    <a:pt x="1379" y="3"/>
                    <a:pt x="1355" y="0"/>
                    <a:pt x="13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58;p38">
              <a:extLst>
                <a:ext uri="{FF2B5EF4-FFF2-40B4-BE49-F238E27FC236}">
                  <a16:creationId xmlns:a16="http://schemas.microsoft.com/office/drawing/2014/main" id="{66ED6FA3-95F4-4006-9637-B04D4DCD2EE6}"/>
                </a:ext>
              </a:extLst>
            </p:cNvPr>
            <p:cNvSpPr/>
            <p:nvPr/>
          </p:nvSpPr>
          <p:spPr>
            <a:xfrm flipH="1">
              <a:off x="6698915" y="2961429"/>
              <a:ext cx="123551" cy="129106"/>
            </a:xfrm>
            <a:custGeom>
              <a:avLst/>
              <a:gdLst/>
              <a:ahLst/>
              <a:cxnLst/>
              <a:rect l="l" t="t" r="r" b="b"/>
              <a:pathLst>
                <a:path w="4470" h="4671" extrusionOk="0">
                  <a:moveTo>
                    <a:pt x="1401" y="0"/>
                  </a:moveTo>
                  <a:lnTo>
                    <a:pt x="0" y="3703"/>
                  </a:lnTo>
                  <a:lnTo>
                    <a:pt x="3002" y="4670"/>
                  </a:lnTo>
                  <a:lnTo>
                    <a:pt x="4470" y="867"/>
                  </a:lnTo>
                  <a:lnTo>
                    <a:pt x="14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59;p38">
              <a:extLst>
                <a:ext uri="{FF2B5EF4-FFF2-40B4-BE49-F238E27FC236}">
                  <a16:creationId xmlns:a16="http://schemas.microsoft.com/office/drawing/2014/main" id="{AB1FBB3D-A77A-4AED-96C6-EAEDAD5D5E96}"/>
                </a:ext>
              </a:extLst>
            </p:cNvPr>
            <p:cNvSpPr/>
            <p:nvPr/>
          </p:nvSpPr>
          <p:spPr>
            <a:xfrm flipH="1">
              <a:off x="6484074" y="2292033"/>
              <a:ext cx="624222" cy="776352"/>
            </a:xfrm>
            <a:custGeom>
              <a:avLst/>
              <a:gdLst/>
              <a:ahLst/>
              <a:cxnLst/>
              <a:rect l="l" t="t" r="r" b="b"/>
              <a:pathLst>
                <a:path w="22584" h="28088" extrusionOk="0">
                  <a:moveTo>
                    <a:pt x="19047" y="1"/>
                  </a:moveTo>
                  <a:cubicBezTo>
                    <a:pt x="17313" y="534"/>
                    <a:pt x="14110" y="2002"/>
                    <a:pt x="10708" y="3470"/>
                  </a:cubicBezTo>
                  <a:cubicBezTo>
                    <a:pt x="6839" y="5104"/>
                    <a:pt x="2669" y="6772"/>
                    <a:pt x="0" y="7106"/>
                  </a:cubicBezTo>
                  <a:cubicBezTo>
                    <a:pt x="267" y="7139"/>
                    <a:pt x="567" y="7172"/>
                    <a:pt x="868" y="7172"/>
                  </a:cubicBezTo>
                  <a:lnTo>
                    <a:pt x="16379" y="7172"/>
                  </a:lnTo>
                  <a:cubicBezTo>
                    <a:pt x="13844" y="8974"/>
                    <a:pt x="10108" y="26620"/>
                    <a:pt x="10108" y="26620"/>
                  </a:cubicBezTo>
                  <a:lnTo>
                    <a:pt x="14277" y="28087"/>
                  </a:lnTo>
                  <a:cubicBezTo>
                    <a:pt x="14277" y="28087"/>
                    <a:pt x="16212" y="22750"/>
                    <a:pt x="18447" y="16679"/>
                  </a:cubicBezTo>
                  <a:cubicBezTo>
                    <a:pt x="19614" y="13577"/>
                    <a:pt x="20982" y="10408"/>
                    <a:pt x="21783" y="7306"/>
                  </a:cubicBezTo>
                  <a:cubicBezTo>
                    <a:pt x="22083" y="6205"/>
                    <a:pt x="22283" y="5071"/>
                    <a:pt x="22416" y="3937"/>
                  </a:cubicBezTo>
                  <a:cubicBezTo>
                    <a:pt x="22583" y="2169"/>
                    <a:pt x="21149" y="901"/>
                    <a:pt x="190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60;p38">
              <a:extLst>
                <a:ext uri="{FF2B5EF4-FFF2-40B4-BE49-F238E27FC236}">
                  <a16:creationId xmlns:a16="http://schemas.microsoft.com/office/drawing/2014/main" id="{6051EE90-E99E-4E61-B185-BA76E6B332C0}"/>
                </a:ext>
              </a:extLst>
            </p:cNvPr>
            <p:cNvSpPr/>
            <p:nvPr/>
          </p:nvSpPr>
          <p:spPr>
            <a:xfrm flipH="1">
              <a:off x="6581811" y="2152808"/>
              <a:ext cx="697993" cy="335633"/>
            </a:xfrm>
            <a:custGeom>
              <a:avLst/>
              <a:gdLst/>
              <a:ahLst/>
              <a:cxnLst/>
              <a:rect l="l" t="t" r="r" b="b"/>
              <a:pathLst>
                <a:path w="25253" h="12143" extrusionOk="0">
                  <a:moveTo>
                    <a:pt x="4704" y="1"/>
                  </a:moveTo>
                  <a:cubicBezTo>
                    <a:pt x="1" y="6172"/>
                    <a:pt x="1702" y="11542"/>
                    <a:pt x="6205" y="12143"/>
                  </a:cubicBezTo>
                  <a:cubicBezTo>
                    <a:pt x="8874" y="11809"/>
                    <a:pt x="13044" y="10175"/>
                    <a:pt x="16913" y="8507"/>
                  </a:cubicBezTo>
                  <a:cubicBezTo>
                    <a:pt x="20315" y="7072"/>
                    <a:pt x="23518" y="5605"/>
                    <a:pt x="25252" y="5038"/>
                  </a:cubicBezTo>
                  <a:cubicBezTo>
                    <a:pt x="20236" y="2934"/>
                    <a:pt x="11390" y="2903"/>
                    <a:pt x="10866" y="2903"/>
                  </a:cubicBezTo>
                  <a:cubicBezTo>
                    <a:pt x="10850" y="2903"/>
                    <a:pt x="10842" y="2903"/>
                    <a:pt x="10842" y="2903"/>
                  </a:cubicBezTo>
                  <a:cubicBezTo>
                    <a:pt x="10842" y="2903"/>
                    <a:pt x="7773" y="1"/>
                    <a:pt x="470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61;p38">
              <a:extLst>
                <a:ext uri="{FF2B5EF4-FFF2-40B4-BE49-F238E27FC236}">
                  <a16:creationId xmlns:a16="http://schemas.microsoft.com/office/drawing/2014/main" id="{AC09BCB7-DAC9-4C68-880D-625128CFB1C0}"/>
                </a:ext>
              </a:extLst>
            </p:cNvPr>
            <p:cNvSpPr/>
            <p:nvPr/>
          </p:nvSpPr>
          <p:spPr>
            <a:xfrm flipH="1">
              <a:off x="6177038" y="2753048"/>
              <a:ext cx="163242" cy="236046"/>
            </a:xfrm>
            <a:custGeom>
              <a:avLst/>
              <a:gdLst/>
              <a:ahLst/>
              <a:cxnLst/>
              <a:rect l="l" t="t" r="r" b="b"/>
              <a:pathLst>
                <a:path w="5906" h="8540" extrusionOk="0">
                  <a:moveTo>
                    <a:pt x="2336" y="0"/>
                  </a:moveTo>
                  <a:lnTo>
                    <a:pt x="1" y="3903"/>
                  </a:lnTo>
                  <a:lnTo>
                    <a:pt x="2469" y="8540"/>
                  </a:lnTo>
                  <a:lnTo>
                    <a:pt x="5905" y="8540"/>
                  </a:lnTo>
                  <a:lnTo>
                    <a:pt x="2336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62;p38">
              <a:extLst>
                <a:ext uri="{FF2B5EF4-FFF2-40B4-BE49-F238E27FC236}">
                  <a16:creationId xmlns:a16="http://schemas.microsoft.com/office/drawing/2014/main" id="{8B0F8205-AFF7-4742-849B-D8D8038D99F5}"/>
                </a:ext>
              </a:extLst>
            </p:cNvPr>
            <p:cNvSpPr/>
            <p:nvPr/>
          </p:nvSpPr>
          <p:spPr>
            <a:xfrm flipH="1">
              <a:off x="6019379" y="2941473"/>
              <a:ext cx="319049" cy="170041"/>
            </a:xfrm>
            <a:custGeom>
              <a:avLst/>
              <a:gdLst/>
              <a:ahLst/>
              <a:cxnLst/>
              <a:rect l="l" t="t" r="r" b="b"/>
              <a:pathLst>
                <a:path w="11543" h="6152" extrusionOk="0">
                  <a:moveTo>
                    <a:pt x="1444" y="0"/>
                  </a:moveTo>
                  <a:cubicBezTo>
                    <a:pt x="1335" y="0"/>
                    <a:pt x="1227" y="84"/>
                    <a:pt x="1201" y="188"/>
                  </a:cubicBezTo>
                  <a:lnTo>
                    <a:pt x="101" y="3257"/>
                  </a:lnTo>
                  <a:cubicBezTo>
                    <a:pt x="1" y="3591"/>
                    <a:pt x="167" y="3924"/>
                    <a:pt x="501" y="4024"/>
                  </a:cubicBezTo>
                  <a:lnTo>
                    <a:pt x="534" y="4024"/>
                  </a:lnTo>
                  <a:cubicBezTo>
                    <a:pt x="1935" y="4325"/>
                    <a:pt x="2602" y="4391"/>
                    <a:pt x="4370" y="4792"/>
                  </a:cubicBezTo>
                  <a:cubicBezTo>
                    <a:pt x="5471" y="5058"/>
                    <a:pt x="8206" y="5759"/>
                    <a:pt x="9707" y="6093"/>
                  </a:cubicBezTo>
                  <a:cubicBezTo>
                    <a:pt x="9872" y="6133"/>
                    <a:pt x="10024" y="6151"/>
                    <a:pt x="10163" y="6151"/>
                  </a:cubicBezTo>
                  <a:cubicBezTo>
                    <a:pt x="11284" y="6151"/>
                    <a:pt x="11543" y="4959"/>
                    <a:pt x="11008" y="4692"/>
                  </a:cubicBezTo>
                  <a:cubicBezTo>
                    <a:pt x="8340" y="3457"/>
                    <a:pt x="6872" y="2290"/>
                    <a:pt x="6105" y="1256"/>
                  </a:cubicBezTo>
                  <a:cubicBezTo>
                    <a:pt x="5971" y="1089"/>
                    <a:pt x="5771" y="956"/>
                    <a:pt x="5538" y="922"/>
                  </a:cubicBezTo>
                  <a:lnTo>
                    <a:pt x="1535" y="22"/>
                  </a:lnTo>
                  <a:cubicBezTo>
                    <a:pt x="1506" y="7"/>
                    <a:pt x="1475" y="0"/>
                    <a:pt x="14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63;p38">
              <a:extLst>
                <a:ext uri="{FF2B5EF4-FFF2-40B4-BE49-F238E27FC236}">
                  <a16:creationId xmlns:a16="http://schemas.microsoft.com/office/drawing/2014/main" id="{A0766376-7A85-46E8-8A22-E8E96AD7E032}"/>
                </a:ext>
              </a:extLst>
            </p:cNvPr>
            <p:cNvSpPr/>
            <p:nvPr/>
          </p:nvSpPr>
          <p:spPr>
            <a:xfrm flipH="1">
              <a:off x="6234225" y="2753048"/>
              <a:ext cx="106055" cy="147542"/>
            </a:xfrm>
            <a:custGeom>
              <a:avLst/>
              <a:gdLst/>
              <a:ahLst/>
              <a:cxnLst/>
              <a:rect l="l" t="t" r="r" b="b"/>
              <a:pathLst>
                <a:path w="3837" h="5338" extrusionOk="0">
                  <a:moveTo>
                    <a:pt x="2336" y="0"/>
                  </a:moveTo>
                  <a:lnTo>
                    <a:pt x="1" y="3903"/>
                  </a:lnTo>
                  <a:lnTo>
                    <a:pt x="768" y="5337"/>
                  </a:lnTo>
                  <a:lnTo>
                    <a:pt x="3837" y="3636"/>
                  </a:lnTo>
                  <a:lnTo>
                    <a:pt x="23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64;p38">
              <a:extLst>
                <a:ext uri="{FF2B5EF4-FFF2-40B4-BE49-F238E27FC236}">
                  <a16:creationId xmlns:a16="http://schemas.microsoft.com/office/drawing/2014/main" id="{EBF09D6C-043D-4795-BDCE-69F13E99F0C1}"/>
                </a:ext>
              </a:extLst>
            </p:cNvPr>
            <p:cNvSpPr/>
            <p:nvPr/>
          </p:nvSpPr>
          <p:spPr>
            <a:xfrm flipH="1">
              <a:off x="6232387" y="2097306"/>
              <a:ext cx="1092582" cy="782986"/>
            </a:xfrm>
            <a:custGeom>
              <a:avLst/>
              <a:gdLst/>
              <a:ahLst/>
              <a:cxnLst/>
              <a:rect l="l" t="t" r="r" b="b"/>
              <a:pathLst>
                <a:path w="39529" h="28328" extrusionOk="0">
                  <a:moveTo>
                    <a:pt x="24402" y="0"/>
                  </a:moveTo>
                  <a:cubicBezTo>
                    <a:pt x="17742" y="0"/>
                    <a:pt x="10374" y="1775"/>
                    <a:pt x="10374" y="1775"/>
                  </a:cubicBezTo>
                  <a:cubicBezTo>
                    <a:pt x="10374" y="1775"/>
                    <a:pt x="5137" y="2075"/>
                    <a:pt x="2069" y="2075"/>
                  </a:cubicBezTo>
                  <a:cubicBezTo>
                    <a:pt x="0" y="9714"/>
                    <a:pt x="1768" y="14217"/>
                    <a:pt x="6905" y="14217"/>
                  </a:cubicBezTo>
                  <a:cubicBezTo>
                    <a:pt x="7239" y="14217"/>
                    <a:pt x="7539" y="14217"/>
                    <a:pt x="7839" y="14151"/>
                  </a:cubicBezTo>
                  <a:cubicBezTo>
                    <a:pt x="10508" y="13817"/>
                    <a:pt x="14678" y="12183"/>
                    <a:pt x="18547" y="10515"/>
                  </a:cubicBezTo>
                  <a:cubicBezTo>
                    <a:pt x="21949" y="9080"/>
                    <a:pt x="25152" y="7613"/>
                    <a:pt x="26886" y="7046"/>
                  </a:cubicBezTo>
                  <a:cubicBezTo>
                    <a:pt x="28988" y="7946"/>
                    <a:pt x="30422" y="9181"/>
                    <a:pt x="30255" y="10982"/>
                  </a:cubicBezTo>
                  <a:cubicBezTo>
                    <a:pt x="30122" y="12116"/>
                    <a:pt x="29922" y="13250"/>
                    <a:pt x="29622" y="14351"/>
                  </a:cubicBezTo>
                  <a:cubicBezTo>
                    <a:pt x="32624" y="21756"/>
                    <a:pt x="35759" y="28328"/>
                    <a:pt x="35759" y="28328"/>
                  </a:cubicBezTo>
                  <a:lnTo>
                    <a:pt x="39529" y="26059"/>
                  </a:lnTo>
                  <a:cubicBezTo>
                    <a:pt x="39529" y="26059"/>
                    <a:pt x="36693" y="16019"/>
                    <a:pt x="34825" y="6712"/>
                  </a:cubicBezTo>
                  <a:cubicBezTo>
                    <a:pt x="34125" y="3243"/>
                    <a:pt x="31256" y="574"/>
                    <a:pt x="27720" y="174"/>
                  </a:cubicBezTo>
                  <a:cubicBezTo>
                    <a:pt x="26662" y="52"/>
                    <a:pt x="25542" y="0"/>
                    <a:pt x="244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65;p38">
              <a:extLst>
                <a:ext uri="{FF2B5EF4-FFF2-40B4-BE49-F238E27FC236}">
                  <a16:creationId xmlns:a16="http://schemas.microsoft.com/office/drawing/2014/main" id="{7D950D58-4A65-42C7-AED9-96FC2E1DF9D2}"/>
                </a:ext>
              </a:extLst>
            </p:cNvPr>
            <p:cNvSpPr/>
            <p:nvPr/>
          </p:nvSpPr>
          <p:spPr>
            <a:xfrm flipH="1">
              <a:off x="6866724" y="2097499"/>
              <a:ext cx="413080" cy="63627"/>
            </a:xfrm>
            <a:custGeom>
              <a:avLst/>
              <a:gdLst/>
              <a:ahLst/>
              <a:cxnLst/>
              <a:rect l="l" t="t" r="r" b="b"/>
              <a:pathLst>
                <a:path w="14945" h="2302" extrusionOk="0">
                  <a:moveTo>
                    <a:pt x="14711" y="0"/>
                  </a:moveTo>
                  <a:lnTo>
                    <a:pt x="635" y="868"/>
                  </a:lnTo>
                  <a:cubicBezTo>
                    <a:pt x="568" y="868"/>
                    <a:pt x="468" y="901"/>
                    <a:pt x="435" y="968"/>
                  </a:cubicBezTo>
                  <a:lnTo>
                    <a:pt x="34" y="2135"/>
                  </a:lnTo>
                  <a:cubicBezTo>
                    <a:pt x="1" y="2202"/>
                    <a:pt x="101" y="2302"/>
                    <a:pt x="268" y="2302"/>
                  </a:cubicBezTo>
                  <a:lnTo>
                    <a:pt x="14578" y="1468"/>
                  </a:lnTo>
                  <a:cubicBezTo>
                    <a:pt x="14678" y="1468"/>
                    <a:pt x="14778" y="1401"/>
                    <a:pt x="14778" y="1335"/>
                  </a:cubicBezTo>
                  <a:lnTo>
                    <a:pt x="14945" y="167"/>
                  </a:lnTo>
                  <a:cubicBezTo>
                    <a:pt x="14945" y="67"/>
                    <a:pt x="14845" y="0"/>
                    <a:pt x="147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6;p38">
              <a:extLst>
                <a:ext uri="{FF2B5EF4-FFF2-40B4-BE49-F238E27FC236}">
                  <a16:creationId xmlns:a16="http://schemas.microsoft.com/office/drawing/2014/main" id="{486B4F54-5A0E-4124-B337-24202D518A24}"/>
                </a:ext>
              </a:extLst>
            </p:cNvPr>
            <p:cNvSpPr/>
            <p:nvPr/>
          </p:nvSpPr>
          <p:spPr>
            <a:xfrm flipH="1">
              <a:off x="7149233" y="1476225"/>
              <a:ext cx="176647" cy="321674"/>
            </a:xfrm>
            <a:custGeom>
              <a:avLst/>
              <a:gdLst/>
              <a:ahLst/>
              <a:cxnLst/>
              <a:rect l="l" t="t" r="r" b="b"/>
              <a:pathLst>
                <a:path w="6391" h="11638" extrusionOk="0">
                  <a:moveTo>
                    <a:pt x="3840" y="1"/>
                  </a:moveTo>
                  <a:cubicBezTo>
                    <a:pt x="3743" y="1"/>
                    <a:pt x="3641" y="10"/>
                    <a:pt x="3536" y="28"/>
                  </a:cubicBezTo>
                  <a:cubicBezTo>
                    <a:pt x="0" y="2096"/>
                    <a:pt x="600" y="10068"/>
                    <a:pt x="2402" y="11203"/>
                  </a:cubicBezTo>
                  <a:cubicBezTo>
                    <a:pt x="2679" y="11393"/>
                    <a:pt x="3252" y="11637"/>
                    <a:pt x="3791" y="11637"/>
                  </a:cubicBezTo>
                  <a:cubicBezTo>
                    <a:pt x="4290" y="11637"/>
                    <a:pt x="4760" y="11427"/>
                    <a:pt x="4937" y="10769"/>
                  </a:cubicBezTo>
                  <a:cubicBezTo>
                    <a:pt x="6190" y="6174"/>
                    <a:pt x="6391" y="1"/>
                    <a:pt x="38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67;p38">
              <a:extLst>
                <a:ext uri="{FF2B5EF4-FFF2-40B4-BE49-F238E27FC236}">
                  <a16:creationId xmlns:a16="http://schemas.microsoft.com/office/drawing/2014/main" id="{27BD2219-9372-450A-B688-FC4C88EDCA05}"/>
                </a:ext>
              </a:extLst>
            </p:cNvPr>
            <p:cNvSpPr/>
            <p:nvPr/>
          </p:nvSpPr>
          <p:spPr>
            <a:xfrm flipH="1">
              <a:off x="6925709" y="1698979"/>
              <a:ext cx="458271" cy="337678"/>
            </a:xfrm>
            <a:custGeom>
              <a:avLst/>
              <a:gdLst/>
              <a:ahLst/>
              <a:cxnLst/>
              <a:rect l="l" t="t" r="r" b="b"/>
              <a:pathLst>
                <a:path w="16580" h="12217" extrusionOk="0">
                  <a:moveTo>
                    <a:pt x="1093" y="0"/>
                  </a:moveTo>
                  <a:cubicBezTo>
                    <a:pt x="846" y="0"/>
                    <a:pt x="632" y="43"/>
                    <a:pt x="468" y="141"/>
                  </a:cubicBezTo>
                  <a:cubicBezTo>
                    <a:pt x="234" y="3511"/>
                    <a:pt x="1" y="8214"/>
                    <a:pt x="1335" y="9281"/>
                  </a:cubicBezTo>
                  <a:cubicBezTo>
                    <a:pt x="2803" y="10449"/>
                    <a:pt x="5805" y="10916"/>
                    <a:pt x="7673" y="11149"/>
                  </a:cubicBezTo>
                  <a:cubicBezTo>
                    <a:pt x="10208" y="11483"/>
                    <a:pt x="12776" y="11850"/>
                    <a:pt x="15311" y="12217"/>
                  </a:cubicBezTo>
                  <a:cubicBezTo>
                    <a:pt x="15745" y="11550"/>
                    <a:pt x="16145" y="10983"/>
                    <a:pt x="16579" y="10282"/>
                  </a:cubicBezTo>
                  <a:lnTo>
                    <a:pt x="16579" y="10282"/>
                  </a:lnTo>
                  <a:cubicBezTo>
                    <a:pt x="16565" y="10304"/>
                    <a:pt x="16522" y="10314"/>
                    <a:pt x="16452" y="10314"/>
                  </a:cubicBezTo>
                  <a:cubicBezTo>
                    <a:pt x="15330" y="10314"/>
                    <a:pt x="7418" y="7690"/>
                    <a:pt x="6005" y="6780"/>
                  </a:cubicBezTo>
                  <a:cubicBezTo>
                    <a:pt x="4504" y="5846"/>
                    <a:pt x="5404" y="4378"/>
                    <a:pt x="5304" y="1576"/>
                  </a:cubicBezTo>
                  <a:cubicBezTo>
                    <a:pt x="5304" y="1576"/>
                    <a:pt x="2596" y="0"/>
                    <a:pt x="1093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68;p38">
              <a:extLst>
                <a:ext uri="{FF2B5EF4-FFF2-40B4-BE49-F238E27FC236}">
                  <a16:creationId xmlns:a16="http://schemas.microsoft.com/office/drawing/2014/main" id="{2AF5EC76-D9D3-4654-BF3F-892029F9DA0F}"/>
                </a:ext>
              </a:extLst>
            </p:cNvPr>
            <p:cNvSpPr/>
            <p:nvPr/>
          </p:nvSpPr>
          <p:spPr>
            <a:xfrm flipH="1">
              <a:off x="7150395" y="1440071"/>
              <a:ext cx="244642" cy="333808"/>
            </a:xfrm>
            <a:custGeom>
              <a:avLst/>
              <a:gdLst/>
              <a:ahLst/>
              <a:cxnLst/>
              <a:rect l="l" t="t" r="r" b="b"/>
              <a:pathLst>
                <a:path w="8851" h="12077" extrusionOk="0">
                  <a:moveTo>
                    <a:pt x="6021" y="0"/>
                  </a:moveTo>
                  <a:cubicBezTo>
                    <a:pt x="5693" y="0"/>
                    <a:pt x="5331" y="55"/>
                    <a:pt x="4937" y="168"/>
                  </a:cubicBezTo>
                  <a:cubicBezTo>
                    <a:pt x="1935" y="1069"/>
                    <a:pt x="667" y="6173"/>
                    <a:pt x="0" y="10142"/>
                  </a:cubicBezTo>
                  <a:lnTo>
                    <a:pt x="6171" y="12077"/>
                  </a:lnTo>
                  <a:cubicBezTo>
                    <a:pt x="7005" y="10042"/>
                    <a:pt x="7639" y="7907"/>
                    <a:pt x="8073" y="5706"/>
                  </a:cubicBezTo>
                  <a:cubicBezTo>
                    <a:pt x="8851" y="2218"/>
                    <a:pt x="8110" y="0"/>
                    <a:pt x="60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69;p38">
              <a:extLst>
                <a:ext uri="{FF2B5EF4-FFF2-40B4-BE49-F238E27FC236}">
                  <a16:creationId xmlns:a16="http://schemas.microsoft.com/office/drawing/2014/main" id="{3751D216-4E90-431B-939B-1ECA561913E9}"/>
                </a:ext>
              </a:extLst>
            </p:cNvPr>
            <p:cNvSpPr/>
            <p:nvPr/>
          </p:nvSpPr>
          <p:spPr>
            <a:xfrm flipH="1">
              <a:off x="6900830" y="1401844"/>
              <a:ext cx="241574" cy="163684"/>
            </a:xfrm>
            <a:custGeom>
              <a:avLst/>
              <a:gdLst/>
              <a:ahLst/>
              <a:cxnLst/>
              <a:rect l="l" t="t" r="r" b="b"/>
              <a:pathLst>
                <a:path w="8740" h="5922" extrusionOk="0">
                  <a:moveTo>
                    <a:pt x="2427" y="0"/>
                  </a:moveTo>
                  <a:cubicBezTo>
                    <a:pt x="1379" y="0"/>
                    <a:pt x="245" y="391"/>
                    <a:pt x="67" y="1551"/>
                  </a:cubicBezTo>
                  <a:cubicBezTo>
                    <a:pt x="0" y="2185"/>
                    <a:pt x="134" y="2786"/>
                    <a:pt x="500" y="3319"/>
                  </a:cubicBezTo>
                  <a:cubicBezTo>
                    <a:pt x="867" y="3820"/>
                    <a:pt x="1301" y="4287"/>
                    <a:pt x="1768" y="4687"/>
                  </a:cubicBezTo>
                  <a:cubicBezTo>
                    <a:pt x="2291" y="5179"/>
                    <a:pt x="2927" y="5699"/>
                    <a:pt x="3650" y="5699"/>
                  </a:cubicBezTo>
                  <a:cubicBezTo>
                    <a:pt x="3712" y="5699"/>
                    <a:pt x="3774" y="5696"/>
                    <a:pt x="3836" y="5688"/>
                  </a:cubicBezTo>
                  <a:cubicBezTo>
                    <a:pt x="4537" y="5588"/>
                    <a:pt x="4970" y="5221"/>
                    <a:pt x="5237" y="4353"/>
                  </a:cubicBezTo>
                  <a:cubicBezTo>
                    <a:pt x="5871" y="5354"/>
                    <a:pt x="5904" y="5854"/>
                    <a:pt x="6571" y="5921"/>
                  </a:cubicBezTo>
                  <a:cubicBezTo>
                    <a:pt x="7005" y="5888"/>
                    <a:pt x="7439" y="5654"/>
                    <a:pt x="7706" y="5321"/>
                  </a:cubicBezTo>
                  <a:cubicBezTo>
                    <a:pt x="8206" y="4887"/>
                    <a:pt x="8540" y="4287"/>
                    <a:pt x="8606" y="3653"/>
                  </a:cubicBezTo>
                  <a:cubicBezTo>
                    <a:pt x="8740" y="2385"/>
                    <a:pt x="7739" y="1218"/>
                    <a:pt x="6538" y="784"/>
                  </a:cubicBezTo>
                  <a:cubicBezTo>
                    <a:pt x="5337" y="351"/>
                    <a:pt x="4070" y="117"/>
                    <a:pt x="2802" y="17"/>
                  </a:cubicBezTo>
                  <a:cubicBezTo>
                    <a:pt x="2679" y="6"/>
                    <a:pt x="2554" y="0"/>
                    <a:pt x="24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70;p38">
              <a:extLst>
                <a:ext uri="{FF2B5EF4-FFF2-40B4-BE49-F238E27FC236}">
                  <a16:creationId xmlns:a16="http://schemas.microsoft.com/office/drawing/2014/main" id="{AD6D2075-A48C-4DE1-B3A4-D3B77D91DDAD}"/>
                </a:ext>
              </a:extLst>
            </p:cNvPr>
            <p:cNvSpPr/>
            <p:nvPr/>
          </p:nvSpPr>
          <p:spPr>
            <a:xfrm flipH="1">
              <a:off x="6900830" y="1401844"/>
              <a:ext cx="241574" cy="163684"/>
            </a:xfrm>
            <a:custGeom>
              <a:avLst/>
              <a:gdLst/>
              <a:ahLst/>
              <a:cxnLst/>
              <a:rect l="l" t="t" r="r" b="b"/>
              <a:pathLst>
                <a:path w="8740" h="5922" extrusionOk="0">
                  <a:moveTo>
                    <a:pt x="2427" y="0"/>
                  </a:moveTo>
                  <a:cubicBezTo>
                    <a:pt x="1379" y="0"/>
                    <a:pt x="245" y="391"/>
                    <a:pt x="67" y="1551"/>
                  </a:cubicBezTo>
                  <a:cubicBezTo>
                    <a:pt x="0" y="2185"/>
                    <a:pt x="134" y="2786"/>
                    <a:pt x="500" y="3319"/>
                  </a:cubicBezTo>
                  <a:cubicBezTo>
                    <a:pt x="867" y="3820"/>
                    <a:pt x="1301" y="4287"/>
                    <a:pt x="1768" y="4687"/>
                  </a:cubicBezTo>
                  <a:cubicBezTo>
                    <a:pt x="2291" y="5179"/>
                    <a:pt x="2927" y="5699"/>
                    <a:pt x="3650" y="5699"/>
                  </a:cubicBezTo>
                  <a:cubicBezTo>
                    <a:pt x="3712" y="5699"/>
                    <a:pt x="3774" y="5696"/>
                    <a:pt x="3836" y="5688"/>
                  </a:cubicBezTo>
                  <a:cubicBezTo>
                    <a:pt x="4537" y="5588"/>
                    <a:pt x="4970" y="5221"/>
                    <a:pt x="5237" y="4353"/>
                  </a:cubicBezTo>
                  <a:cubicBezTo>
                    <a:pt x="5871" y="5354"/>
                    <a:pt x="5904" y="5854"/>
                    <a:pt x="6571" y="5921"/>
                  </a:cubicBezTo>
                  <a:cubicBezTo>
                    <a:pt x="7005" y="5888"/>
                    <a:pt x="7439" y="5654"/>
                    <a:pt x="7706" y="5321"/>
                  </a:cubicBezTo>
                  <a:cubicBezTo>
                    <a:pt x="8206" y="4887"/>
                    <a:pt x="8540" y="4287"/>
                    <a:pt x="8606" y="3653"/>
                  </a:cubicBezTo>
                  <a:cubicBezTo>
                    <a:pt x="8740" y="2385"/>
                    <a:pt x="7739" y="1218"/>
                    <a:pt x="6538" y="784"/>
                  </a:cubicBezTo>
                  <a:cubicBezTo>
                    <a:pt x="5337" y="351"/>
                    <a:pt x="4070" y="117"/>
                    <a:pt x="2802" y="17"/>
                  </a:cubicBezTo>
                  <a:cubicBezTo>
                    <a:pt x="2679" y="6"/>
                    <a:pt x="2554" y="0"/>
                    <a:pt x="2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71;p38">
              <a:extLst>
                <a:ext uri="{FF2B5EF4-FFF2-40B4-BE49-F238E27FC236}">
                  <a16:creationId xmlns:a16="http://schemas.microsoft.com/office/drawing/2014/main" id="{7C73204E-F04F-4DEC-A420-C893C90C1035}"/>
                </a:ext>
              </a:extLst>
            </p:cNvPr>
            <p:cNvSpPr/>
            <p:nvPr/>
          </p:nvSpPr>
          <p:spPr>
            <a:xfrm flipH="1">
              <a:off x="6939056" y="1276909"/>
              <a:ext cx="160036" cy="240053"/>
            </a:xfrm>
            <a:custGeom>
              <a:avLst/>
              <a:gdLst/>
              <a:ahLst/>
              <a:cxnLst/>
              <a:rect l="l" t="t" r="r" b="b"/>
              <a:pathLst>
                <a:path w="5790" h="8685" extrusionOk="0">
                  <a:moveTo>
                    <a:pt x="1502" y="0"/>
                  </a:moveTo>
                  <a:cubicBezTo>
                    <a:pt x="1602" y="1868"/>
                    <a:pt x="1535" y="4203"/>
                    <a:pt x="401" y="5838"/>
                  </a:cubicBezTo>
                  <a:cubicBezTo>
                    <a:pt x="1" y="6405"/>
                    <a:pt x="101" y="6672"/>
                    <a:pt x="468" y="7206"/>
                  </a:cubicBezTo>
                  <a:cubicBezTo>
                    <a:pt x="1302" y="8106"/>
                    <a:pt x="2469" y="8640"/>
                    <a:pt x="3670" y="8673"/>
                  </a:cubicBezTo>
                  <a:cubicBezTo>
                    <a:pt x="3770" y="8681"/>
                    <a:pt x="3864" y="8685"/>
                    <a:pt x="3954" y="8685"/>
                  </a:cubicBezTo>
                  <a:cubicBezTo>
                    <a:pt x="5789" y="8685"/>
                    <a:pt x="5624" y="7133"/>
                    <a:pt x="5338" y="7005"/>
                  </a:cubicBezTo>
                  <a:cubicBezTo>
                    <a:pt x="4704" y="6605"/>
                    <a:pt x="4437" y="5805"/>
                    <a:pt x="4738" y="5137"/>
                  </a:cubicBezTo>
                  <a:cubicBezTo>
                    <a:pt x="4838" y="4804"/>
                    <a:pt x="4971" y="4504"/>
                    <a:pt x="5138" y="4270"/>
                  </a:cubicBezTo>
                  <a:lnTo>
                    <a:pt x="3036" y="1802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72;p38">
              <a:extLst>
                <a:ext uri="{FF2B5EF4-FFF2-40B4-BE49-F238E27FC236}">
                  <a16:creationId xmlns:a16="http://schemas.microsoft.com/office/drawing/2014/main" id="{3FA3821F-00E6-488C-A5A8-997A88AC5678}"/>
                </a:ext>
              </a:extLst>
            </p:cNvPr>
            <p:cNvSpPr/>
            <p:nvPr/>
          </p:nvSpPr>
          <p:spPr>
            <a:xfrm flipH="1">
              <a:off x="6955224" y="1329454"/>
              <a:ext cx="59951" cy="94087"/>
            </a:xfrm>
            <a:custGeom>
              <a:avLst/>
              <a:gdLst/>
              <a:ahLst/>
              <a:cxnLst/>
              <a:rect l="l" t="t" r="r" b="b"/>
              <a:pathLst>
                <a:path w="2169" h="3404" extrusionOk="0">
                  <a:moveTo>
                    <a:pt x="267" y="1"/>
                  </a:moveTo>
                  <a:cubicBezTo>
                    <a:pt x="267" y="34"/>
                    <a:pt x="234" y="101"/>
                    <a:pt x="234" y="168"/>
                  </a:cubicBezTo>
                  <a:cubicBezTo>
                    <a:pt x="167" y="401"/>
                    <a:pt x="100" y="668"/>
                    <a:pt x="100" y="901"/>
                  </a:cubicBezTo>
                  <a:cubicBezTo>
                    <a:pt x="0" y="1802"/>
                    <a:pt x="834" y="2903"/>
                    <a:pt x="1635" y="3403"/>
                  </a:cubicBezTo>
                  <a:lnTo>
                    <a:pt x="1702" y="3203"/>
                  </a:lnTo>
                  <a:cubicBezTo>
                    <a:pt x="1802" y="2903"/>
                    <a:pt x="1935" y="2636"/>
                    <a:pt x="2102" y="2369"/>
                  </a:cubicBezTo>
                  <a:cubicBezTo>
                    <a:pt x="2135" y="2369"/>
                    <a:pt x="2135" y="2369"/>
                    <a:pt x="2169" y="2336"/>
                  </a:cubicBezTo>
                  <a:lnTo>
                    <a:pt x="1602" y="1769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73;p38">
              <a:extLst>
                <a:ext uri="{FF2B5EF4-FFF2-40B4-BE49-F238E27FC236}">
                  <a16:creationId xmlns:a16="http://schemas.microsoft.com/office/drawing/2014/main" id="{21223956-B62E-422A-8684-7007402A92CE}"/>
                </a:ext>
              </a:extLst>
            </p:cNvPr>
            <p:cNvSpPr/>
            <p:nvPr/>
          </p:nvSpPr>
          <p:spPr>
            <a:xfrm flipH="1">
              <a:off x="6815090" y="1081464"/>
              <a:ext cx="252630" cy="317169"/>
            </a:xfrm>
            <a:custGeom>
              <a:avLst/>
              <a:gdLst/>
              <a:ahLst/>
              <a:cxnLst/>
              <a:rect l="l" t="t" r="r" b="b"/>
              <a:pathLst>
                <a:path w="9140" h="11475" extrusionOk="0">
                  <a:moveTo>
                    <a:pt x="4532" y="1"/>
                  </a:moveTo>
                  <a:cubicBezTo>
                    <a:pt x="3112" y="1"/>
                    <a:pt x="1730" y="747"/>
                    <a:pt x="1001" y="2068"/>
                  </a:cubicBezTo>
                  <a:cubicBezTo>
                    <a:pt x="701" y="2602"/>
                    <a:pt x="534" y="3169"/>
                    <a:pt x="500" y="3769"/>
                  </a:cubicBezTo>
                  <a:cubicBezTo>
                    <a:pt x="267" y="6671"/>
                    <a:pt x="0" y="8372"/>
                    <a:pt x="1234" y="10007"/>
                  </a:cubicBezTo>
                  <a:cubicBezTo>
                    <a:pt x="1990" y="11019"/>
                    <a:pt x="3057" y="11474"/>
                    <a:pt x="4130" y="11474"/>
                  </a:cubicBezTo>
                  <a:cubicBezTo>
                    <a:pt x="5710" y="11474"/>
                    <a:pt x="7303" y="10488"/>
                    <a:pt x="7939" y="8839"/>
                  </a:cubicBezTo>
                  <a:cubicBezTo>
                    <a:pt x="8940" y="6338"/>
                    <a:pt x="9140" y="2001"/>
                    <a:pt x="6471" y="500"/>
                  </a:cubicBezTo>
                  <a:cubicBezTo>
                    <a:pt x="5858" y="162"/>
                    <a:pt x="5191" y="1"/>
                    <a:pt x="4532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74;p38">
              <a:extLst>
                <a:ext uri="{FF2B5EF4-FFF2-40B4-BE49-F238E27FC236}">
                  <a16:creationId xmlns:a16="http://schemas.microsoft.com/office/drawing/2014/main" id="{BB99A66C-7FCB-4C87-BBA1-136865BA4B32}"/>
                </a:ext>
              </a:extLst>
            </p:cNvPr>
            <p:cNvSpPr/>
            <p:nvPr/>
          </p:nvSpPr>
          <p:spPr>
            <a:xfrm flipH="1">
              <a:off x="6933086" y="1096169"/>
              <a:ext cx="186266" cy="175238"/>
            </a:xfrm>
            <a:custGeom>
              <a:avLst/>
              <a:gdLst/>
              <a:ahLst/>
              <a:cxnLst/>
              <a:rect l="l" t="t" r="r" b="b"/>
              <a:pathLst>
                <a:path w="6739" h="6340" extrusionOk="0">
                  <a:moveTo>
                    <a:pt x="2348" y="0"/>
                  </a:moveTo>
                  <a:cubicBezTo>
                    <a:pt x="1956" y="0"/>
                    <a:pt x="730" y="876"/>
                    <a:pt x="534" y="1269"/>
                  </a:cubicBezTo>
                  <a:cubicBezTo>
                    <a:pt x="0" y="2403"/>
                    <a:pt x="167" y="3771"/>
                    <a:pt x="934" y="4738"/>
                  </a:cubicBezTo>
                  <a:cubicBezTo>
                    <a:pt x="1234" y="5138"/>
                    <a:pt x="1568" y="5505"/>
                    <a:pt x="1935" y="5806"/>
                  </a:cubicBezTo>
                  <a:lnTo>
                    <a:pt x="3202" y="6339"/>
                  </a:lnTo>
                  <a:cubicBezTo>
                    <a:pt x="3603" y="6172"/>
                    <a:pt x="3703" y="5672"/>
                    <a:pt x="3669" y="5205"/>
                  </a:cubicBezTo>
                  <a:cubicBezTo>
                    <a:pt x="3536" y="3437"/>
                    <a:pt x="6738" y="1302"/>
                    <a:pt x="6738" y="1302"/>
                  </a:cubicBezTo>
                  <a:cubicBezTo>
                    <a:pt x="6738" y="1302"/>
                    <a:pt x="3369" y="168"/>
                    <a:pt x="2368" y="1"/>
                  </a:cubicBezTo>
                  <a:cubicBezTo>
                    <a:pt x="2362" y="1"/>
                    <a:pt x="2355" y="0"/>
                    <a:pt x="23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75;p38">
              <a:extLst>
                <a:ext uri="{FF2B5EF4-FFF2-40B4-BE49-F238E27FC236}">
                  <a16:creationId xmlns:a16="http://schemas.microsoft.com/office/drawing/2014/main" id="{E2D21B5D-E047-41FB-968F-82C36BEE5CDF}"/>
                </a:ext>
              </a:extLst>
            </p:cNvPr>
            <p:cNvSpPr/>
            <p:nvPr/>
          </p:nvSpPr>
          <p:spPr>
            <a:xfrm flipH="1">
              <a:off x="7029908" y="1207034"/>
              <a:ext cx="67055" cy="88033"/>
            </a:xfrm>
            <a:custGeom>
              <a:avLst/>
              <a:gdLst/>
              <a:ahLst/>
              <a:cxnLst/>
              <a:rect l="l" t="t" r="r" b="b"/>
              <a:pathLst>
                <a:path w="2426" h="3185" extrusionOk="0">
                  <a:moveTo>
                    <a:pt x="990" y="0"/>
                  </a:moveTo>
                  <a:cubicBezTo>
                    <a:pt x="400" y="0"/>
                    <a:pt x="1" y="587"/>
                    <a:pt x="57" y="1294"/>
                  </a:cubicBezTo>
                  <a:cubicBezTo>
                    <a:pt x="124" y="1928"/>
                    <a:pt x="424" y="2528"/>
                    <a:pt x="891" y="2962"/>
                  </a:cubicBezTo>
                  <a:cubicBezTo>
                    <a:pt x="1064" y="3117"/>
                    <a:pt x="1244" y="3184"/>
                    <a:pt x="1417" y="3184"/>
                  </a:cubicBezTo>
                  <a:cubicBezTo>
                    <a:pt x="1878" y="3184"/>
                    <a:pt x="2286" y="2701"/>
                    <a:pt x="2359" y="2095"/>
                  </a:cubicBezTo>
                  <a:cubicBezTo>
                    <a:pt x="2426" y="1361"/>
                    <a:pt x="2059" y="293"/>
                    <a:pt x="1325" y="60"/>
                  </a:cubicBezTo>
                  <a:cubicBezTo>
                    <a:pt x="1208" y="19"/>
                    <a:pt x="1096" y="0"/>
                    <a:pt x="990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76;p38">
              <a:extLst>
                <a:ext uri="{FF2B5EF4-FFF2-40B4-BE49-F238E27FC236}">
                  <a16:creationId xmlns:a16="http://schemas.microsoft.com/office/drawing/2014/main" id="{CCB1E5F7-D0BB-438A-95CB-668EA436B889}"/>
                </a:ext>
              </a:extLst>
            </p:cNvPr>
            <p:cNvSpPr/>
            <p:nvPr/>
          </p:nvSpPr>
          <p:spPr>
            <a:xfrm flipH="1">
              <a:off x="6916499" y="1223950"/>
              <a:ext cx="18464" cy="23605"/>
            </a:xfrm>
            <a:custGeom>
              <a:avLst/>
              <a:gdLst/>
              <a:ahLst/>
              <a:cxnLst/>
              <a:rect l="l" t="t" r="r" b="b"/>
              <a:pathLst>
                <a:path w="668" h="854" extrusionOk="0">
                  <a:moveTo>
                    <a:pt x="327" y="0"/>
                  </a:moveTo>
                  <a:cubicBezTo>
                    <a:pt x="187" y="0"/>
                    <a:pt x="62" y="155"/>
                    <a:pt x="34" y="382"/>
                  </a:cubicBezTo>
                  <a:cubicBezTo>
                    <a:pt x="0" y="615"/>
                    <a:pt x="101" y="816"/>
                    <a:pt x="234" y="849"/>
                  </a:cubicBezTo>
                  <a:cubicBezTo>
                    <a:pt x="248" y="852"/>
                    <a:pt x="262" y="853"/>
                    <a:pt x="276" y="853"/>
                  </a:cubicBezTo>
                  <a:cubicBezTo>
                    <a:pt x="423" y="853"/>
                    <a:pt x="540" y="696"/>
                    <a:pt x="601" y="482"/>
                  </a:cubicBezTo>
                  <a:cubicBezTo>
                    <a:pt x="668" y="249"/>
                    <a:pt x="568" y="48"/>
                    <a:pt x="401" y="15"/>
                  </a:cubicBezTo>
                  <a:cubicBezTo>
                    <a:pt x="376" y="5"/>
                    <a:pt x="351" y="0"/>
                    <a:pt x="3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77;p38">
              <a:extLst>
                <a:ext uri="{FF2B5EF4-FFF2-40B4-BE49-F238E27FC236}">
                  <a16:creationId xmlns:a16="http://schemas.microsoft.com/office/drawing/2014/main" id="{C8227331-86C5-4C36-9F35-4B92B76D9041}"/>
                </a:ext>
              </a:extLst>
            </p:cNvPr>
            <p:cNvSpPr/>
            <p:nvPr/>
          </p:nvSpPr>
          <p:spPr>
            <a:xfrm flipH="1">
              <a:off x="6842727" y="1239899"/>
              <a:ext cx="18464" cy="24240"/>
            </a:xfrm>
            <a:custGeom>
              <a:avLst/>
              <a:gdLst/>
              <a:ahLst/>
              <a:cxnLst/>
              <a:rect l="l" t="t" r="r" b="b"/>
              <a:pathLst>
                <a:path w="668" h="877" extrusionOk="0">
                  <a:moveTo>
                    <a:pt x="365" y="1"/>
                  </a:moveTo>
                  <a:cubicBezTo>
                    <a:pt x="239" y="1"/>
                    <a:pt x="94" y="159"/>
                    <a:pt x="33" y="372"/>
                  </a:cubicBezTo>
                  <a:cubicBezTo>
                    <a:pt x="0" y="606"/>
                    <a:pt x="100" y="839"/>
                    <a:pt x="234" y="872"/>
                  </a:cubicBezTo>
                  <a:cubicBezTo>
                    <a:pt x="248" y="875"/>
                    <a:pt x="262" y="877"/>
                    <a:pt x="276" y="877"/>
                  </a:cubicBezTo>
                  <a:cubicBezTo>
                    <a:pt x="428" y="877"/>
                    <a:pt x="570" y="719"/>
                    <a:pt x="600" y="505"/>
                  </a:cubicBezTo>
                  <a:cubicBezTo>
                    <a:pt x="667" y="272"/>
                    <a:pt x="567" y="38"/>
                    <a:pt x="400" y="5"/>
                  </a:cubicBezTo>
                  <a:cubicBezTo>
                    <a:pt x="389" y="2"/>
                    <a:pt x="377" y="1"/>
                    <a:pt x="3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78;p38">
              <a:extLst>
                <a:ext uri="{FF2B5EF4-FFF2-40B4-BE49-F238E27FC236}">
                  <a16:creationId xmlns:a16="http://schemas.microsoft.com/office/drawing/2014/main" id="{CCBC72E2-D52B-4030-ACB1-9E78CDDF2122}"/>
                </a:ext>
              </a:extLst>
            </p:cNvPr>
            <p:cNvSpPr/>
            <p:nvPr/>
          </p:nvSpPr>
          <p:spPr>
            <a:xfrm flipH="1">
              <a:off x="6870395" y="1250181"/>
              <a:ext cx="27695" cy="56634"/>
            </a:xfrm>
            <a:custGeom>
              <a:avLst/>
              <a:gdLst/>
              <a:ahLst/>
              <a:cxnLst/>
              <a:rect l="l" t="t" r="r" b="b"/>
              <a:pathLst>
                <a:path w="1002" h="2049" extrusionOk="0">
                  <a:moveTo>
                    <a:pt x="501" y="0"/>
                  </a:moveTo>
                  <a:lnTo>
                    <a:pt x="1" y="1868"/>
                  </a:lnTo>
                  <a:cubicBezTo>
                    <a:pt x="181" y="1988"/>
                    <a:pt x="385" y="2048"/>
                    <a:pt x="592" y="2048"/>
                  </a:cubicBezTo>
                  <a:cubicBezTo>
                    <a:pt x="729" y="2048"/>
                    <a:pt x="868" y="2021"/>
                    <a:pt x="1001" y="1968"/>
                  </a:cubicBezTo>
                  <a:cubicBezTo>
                    <a:pt x="735" y="1334"/>
                    <a:pt x="568" y="667"/>
                    <a:pt x="501" y="0"/>
                  </a:cubicBezTo>
                  <a:close/>
                </a:path>
              </a:pathLst>
            </a:custGeom>
            <a:solidFill>
              <a:srgbClr val="FF56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79;p38">
              <a:extLst>
                <a:ext uri="{FF2B5EF4-FFF2-40B4-BE49-F238E27FC236}">
                  <a16:creationId xmlns:a16="http://schemas.microsoft.com/office/drawing/2014/main" id="{1D4B2E00-B6B5-4952-BCC4-6AFE3CB8D9A4}"/>
                </a:ext>
              </a:extLst>
            </p:cNvPr>
            <p:cNvSpPr/>
            <p:nvPr/>
          </p:nvSpPr>
          <p:spPr>
            <a:xfrm flipH="1">
              <a:off x="6906355" y="1306042"/>
              <a:ext cx="44279" cy="35434"/>
            </a:xfrm>
            <a:custGeom>
              <a:avLst/>
              <a:gdLst/>
              <a:ahLst/>
              <a:cxnLst/>
              <a:rect l="l" t="t" r="r" b="b"/>
              <a:pathLst>
                <a:path w="1602" h="1282" extrusionOk="0">
                  <a:moveTo>
                    <a:pt x="96" y="0"/>
                  </a:moveTo>
                  <a:cubicBezTo>
                    <a:pt x="87" y="0"/>
                    <a:pt x="77" y="4"/>
                    <a:pt x="67" y="14"/>
                  </a:cubicBezTo>
                  <a:cubicBezTo>
                    <a:pt x="34" y="14"/>
                    <a:pt x="0" y="47"/>
                    <a:pt x="34" y="81"/>
                  </a:cubicBezTo>
                  <a:cubicBezTo>
                    <a:pt x="267" y="614"/>
                    <a:pt x="701" y="1015"/>
                    <a:pt x="1235" y="1215"/>
                  </a:cubicBezTo>
                  <a:cubicBezTo>
                    <a:pt x="1335" y="1248"/>
                    <a:pt x="1435" y="1281"/>
                    <a:pt x="1501" y="1281"/>
                  </a:cubicBezTo>
                  <a:cubicBezTo>
                    <a:pt x="1568" y="1281"/>
                    <a:pt x="1602" y="1248"/>
                    <a:pt x="1602" y="1215"/>
                  </a:cubicBezTo>
                  <a:cubicBezTo>
                    <a:pt x="1602" y="1181"/>
                    <a:pt x="1568" y="1148"/>
                    <a:pt x="1535" y="1148"/>
                  </a:cubicBezTo>
                  <a:cubicBezTo>
                    <a:pt x="934" y="1015"/>
                    <a:pt x="434" y="614"/>
                    <a:pt x="167" y="47"/>
                  </a:cubicBezTo>
                  <a:cubicBezTo>
                    <a:pt x="144" y="24"/>
                    <a:pt x="120" y="0"/>
                    <a:pt x="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80;p38">
              <a:extLst>
                <a:ext uri="{FF2B5EF4-FFF2-40B4-BE49-F238E27FC236}">
                  <a16:creationId xmlns:a16="http://schemas.microsoft.com/office/drawing/2014/main" id="{A1471110-1A18-4186-B232-A44A55836FED}"/>
                </a:ext>
              </a:extLst>
            </p:cNvPr>
            <p:cNvSpPr/>
            <p:nvPr/>
          </p:nvSpPr>
          <p:spPr>
            <a:xfrm flipH="1">
              <a:off x="6907267" y="1191418"/>
              <a:ext cx="39691" cy="16363"/>
            </a:xfrm>
            <a:custGeom>
              <a:avLst/>
              <a:gdLst/>
              <a:ahLst/>
              <a:cxnLst/>
              <a:rect l="l" t="t" r="r" b="b"/>
              <a:pathLst>
                <a:path w="1436" h="592" extrusionOk="0">
                  <a:moveTo>
                    <a:pt x="926" y="1"/>
                  </a:moveTo>
                  <a:cubicBezTo>
                    <a:pt x="612" y="1"/>
                    <a:pt x="306" y="120"/>
                    <a:pt x="68" y="358"/>
                  </a:cubicBezTo>
                  <a:cubicBezTo>
                    <a:pt x="1" y="391"/>
                    <a:pt x="1" y="492"/>
                    <a:pt x="68" y="558"/>
                  </a:cubicBezTo>
                  <a:cubicBezTo>
                    <a:pt x="68" y="558"/>
                    <a:pt x="101" y="592"/>
                    <a:pt x="101" y="592"/>
                  </a:cubicBezTo>
                  <a:cubicBezTo>
                    <a:pt x="168" y="592"/>
                    <a:pt x="201" y="592"/>
                    <a:pt x="234" y="558"/>
                  </a:cubicBezTo>
                  <a:cubicBezTo>
                    <a:pt x="447" y="372"/>
                    <a:pt x="722" y="271"/>
                    <a:pt x="1011" y="271"/>
                  </a:cubicBezTo>
                  <a:cubicBezTo>
                    <a:pt x="1085" y="271"/>
                    <a:pt x="1160" y="278"/>
                    <a:pt x="1235" y="291"/>
                  </a:cubicBezTo>
                  <a:cubicBezTo>
                    <a:pt x="1253" y="300"/>
                    <a:pt x="1271" y="304"/>
                    <a:pt x="1288" y="304"/>
                  </a:cubicBezTo>
                  <a:cubicBezTo>
                    <a:pt x="1335" y="304"/>
                    <a:pt x="1377" y="274"/>
                    <a:pt x="1402" y="225"/>
                  </a:cubicBezTo>
                  <a:cubicBezTo>
                    <a:pt x="1435" y="158"/>
                    <a:pt x="1368" y="58"/>
                    <a:pt x="1302" y="58"/>
                  </a:cubicBezTo>
                  <a:cubicBezTo>
                    <a:pt x="1178" y="20"/>
                    <a:pt x="1051" y="1"/>
                    <a:pt x="9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81;p38">
              <a:extLst>
                <a:ext uri="{FF2B5EF4-FFF2-40B4-BE49-F238E27FC236}">
                  <a16:creationId xmlns:a16="http://schemas.microsoft.com/office/drawing/2014/main" id="{E862F6E3-C434-4DA6-A47C-236C214CEA82}"/>
                </a:ext>
              </a:extLst>
            </p:cNvPr>
            <p:cNvSpPr/>
            <p:nvPr/>
          </p:nvSpPr>
          <p:spPr>
            <a:xfrm flipH="1">
              <a:off x="6819675" y="1202805"/>
              <a:ext cx="32311" cy="28276"/>
            </a:xfrm>
            <a:custGeom>
              <a:avLst/>
              <a:gdLst/>
              <a:ahLst/>
              <a:cxnLst/>
              <a:rect l="l" t="t" r="r" b="b"/>
              <a:pathLst>
                <a:path w="1169" h="1023" extrusionOk="0">
                  <a:moveTo>
                    <a:pt x="132" y="0"/>
                  </a:moveTo>
                  <a:cubicBezTo>
                    <a:pt x="71" y="0"/>
                    <a:pt x="34" y="38"/>
                    <a:pt x="34" y="113"/>
                  </a:cubicBezTo>
                  <a:cubicBezTo>
                    <a:pt x="1" y="113"/>
                    <a:pt x="1" y="146"/>
                    <a:pt x="34" y="180"/>
                  </a:cubicBezTo>
                  <a:cubicBezTo>
                    <a:pt x="34" y="213"/>
                    <a:pt x="67" y="246"/>
                    <a:pt x="101" y="246"/>
                  </a:cubicBezTo>
                  <a:cubicBezTo>
                    <a:pt x="468" y="346"/>
                    <a:pt x="734" y="580"/>
                    <a:pt x="868" y="913"/>
                  </a:cubicBezTo>
                  <a:cubicBezTo>
                    <a:pt x="895" y="968"/>
                    <a:pt x="945" y="1022"/>
                    <a:pt x="1016" y="1022"/>
                  </a:cubicBezTo>
                  <a:cubicBezTo>
                    <a:pt x="1032" y="1022"/>
                    <a:pt x="1050" y="1020"/>
                    <a:pt x="1068" y="1014"/>
                  </a:cubicBezTo>
                  <a:cubicBezTo>
                    <a:pt x="1135" y="980"/>
                    <a:pt x="1168" y="913"/>
                    <a:pt x="1168" y="847"/>
                  </a:cubicBezTo>
                  <a:cubicBezTo>
                    <a:pt x="1001" y="413"/>
                    <a:pt x="634" y="113"/>
                    <a:pt x="201" y="13"/>
                  </a:cubicBezTo>
                  <a:cubicBezTo>
                    <a:pt x="176" y="4"/>
                    <a:pt x="153" y="0"/>
                    <a:pt x="1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82;p38">
              <a:extLst>
                <a:ext uri="{FF2B5EF4-FFF2-40B4-BE49-F238E27FC236}">
                  <a16:creationId xmlns:a16="http://schemas.microsoft.com/office/drawing/2014/main" id="{13280EDC-C8F4-4A2E-91F0-C396B07A9FE5}"/>
                </a:ext>
              </a:extLst>
            </p:cNvPr>
            <p:cNvSpPr/>
            <p:nvPr/>
          </p:nvSpPr>
          <p:spPr>
            <a:xfrm flipH="1">
              <a:off x="6260960" y="1795085"/>
              <a:ext cx="597466" cy="321785"/>
            </a:xfrm>
            <a:custGeom>
              <a:avLst/>
              <a:gdLst/>
              <a:ahLst/>
              <a:cxnLst/>
              <a:rect l="l" t="t" r="r" b="b"/>
              <a:pathLst>
                <a:path w="21616" h="11642" extrusionOk="0">
                  <a:moveTo>
                    <a:pt x="2168" y="0"/>
                  </a:moveTo>
                  <a:cubicBezTo>
                    <a:pt x="1501" y="0"/>
                    <a:pt x="967" y="501"/>
                    <a:pt x="901" y="1168"/>
                  </a:cubicBezTo>
                  <a:lnTo>
                    <a:pt x="67" y="10441"/>
                  </a:lnTo>
                  <a:cubicBezTo>
                    <a:pt x="0" y="11075"/>
                    <a:pt x="500" y="11608"/>
                    <a:pt x="1134" y="11608"/>
                  </a:cubicBezTo>
                  <a:lnTo>
                    <a:pt x="19447" y="11642"/>
                  </a:lnTo>
                  <a:cubicBezTo>
                    <a:pt x="20081" y="11642"/>
                    <a:pt x="20648" y="11141"/>
                    <a:pt x="20715" y="10474"/>
                  </a:cubicBezTo>
                  <a:lnTo>
                    <a:pt x="21549" y="1234"/>
                  </a:lnTo>
                  <a:cubicBezTo>
                    <a:pt x="21616" y="601"/>
                    <a:pt x="21115" y="34"/>
                    <a:pt x="20481" y="34"/>
                  </a:cubicBezTo>
                  <a:lnTo>
                    <a:pt x="2168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83;p38">
              <a:extLst>
                <a:ext uri="{FF2B5EF4-FFF2-40B4-BE49-F238E27FC236}">
                  <a16:creationId xmlns:a16="http://schemas.microsoft.com/office/drawing/2014/main" id="{FCF16310-9F01-49A1-9CA3-1FCF324442B3}"/>
                </a:ext>
              </a:extLst>
            </p:cNvPr>
            <p:cNvSpPr/>
            <p:nvPr/>
          </p:nvSpPr>
          <p:spPr>
            <a:xfrm flipH="1">
              <a:off x="6260960" y="1795085"/>
              <a:ext cx="597466" cy="321785"/>
            </a:xfrm>
            <a:custGeom>
              <a:avLst/>
              <a:gdLst/>
              <a:ahLst/>
              <a:cxnLst/>
              <a:rect l="l" t="t" r="r" b="b"/>
              <a:pathLst>
                <a:path w="21616" h="11642" extrusionOk="0">
                  <a:moveTo>
                    <a:pt x="2168" y="0"/>
                  </a:moveTo>
                  <a:cubicBezTo>
                    <a:pt x="1501" y="0"/>
                    <a:pt x="967" y="501"/>
                    <a:pt x="901" y="1168"/>
                  </a:cubicBezTo>
                  <a:lnTo>
                    <a:pt x="67" y="10441"/>
                  </a:lnTo>
                  <a:cubicBezTo>
                    <a:pt x="0" y="11075"/>
                    <a:pt x="500" y="11608"/>
                    <a:pt x="1134" y="11608"/>
                  </a:cubicBezTo>
                  <a:lnTo>
                    <a:pt x="19447" y="11642"/>
                  </a:lnTo>
                  <a:cubicBezTo>
                    <a:pt x="20081" y="11642"/>
                    <a:pt x="20648" y="11141"/>
                    <a:pt x="20715" y="10474"/>
                  </a:cubicBezTo>
                  <a:lnTo>
                    <a:pt x="21549" y="1234"/>
                  </a:lnTo>
                  <a:cubicBezTo>
                    <a:pt x="21616" y="601"/>
                    <a:pt x="21115" y="34"/>
                    <a:pt x="20481" y="34"/>
                  </a:cubicBezTo>
                  <a:lnTo>
                    <a:pt x="2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84;p38">
              <a:extLst>
                <a:ext uri="{FF2B5EF4-FFF2-40B4-BE49-F238E27FC236}">
                  <a16:creationId xmlns:a16="http://schemas.microsoft.com/office/drawing/2014/main" id="{1BAA62B5-F94B-4185-8ACF-01287D2818D9}"/>
                </a:ext>
              </a:extLst>
            </p:cNvPr>
            <p:cNvSpPr/>
            <p:nvPr/>
          </p:nvSpPr>
          <p:spPr>
            <a:xfrm flipH="1">
              <a:off x="6246200" y="1794145"/>
              <a:ext cx="597494" cy="321813"/>
            </a:xfrm>
            <a:custGeom>
              <a:avLst/>
              <a:gdLst/>
              <a:ahLst/>
              <a:cxnLst/>
              <a:rect l="l" t="t" r="r" b="b"/>
              <a:pathLst>
                <a:path w="21617" h="11643" extrusionOk="0">
                  <a:moveTo>
                    <a:pt x="2202" y="1"/>
                  </a:moveTo>
                  <a:cubicBezTo>
                    <a:pt x="1535" y="1"/>
                    <a:pt x="968" y="501"/>
                    <a:pt x="901" y="1168"/>
                  </a:cubicBezTo>
                  <a:lnTo>
                    <a:pt x="68" y="10408"/>
                  </a:lnTo>
                  <a:cubicBezTo>
                    <a:pt x="1" y="11042"/>
                    <a:pt x="501" y="11609"/>
                    <a:pt x="1135" y="11609"/>
                  </a:cubicBezTo>
                  <a:lnTo>
                    <a:pt x="19448" y="11642"/>
                  </a:lnTo>
                  <a:cubicBezTo>
                    <a:pt x="20082" y="11642"/>
                    <a:pt x="20649" y="11142"/>
                    <a:pt x="20716" y="10475"/>
                  </a:cubicBezTo>
                  <a:lnTo>
                    <a:pt x="21550" y="1202"/>
                  </a:lnTo>
                  <a:cubicBezTo>
                    <a:pt x="21616" y="601"/>
                    <a:pt x="21116" y="34"/>
                    <a:pt x="20482" y="34"/>
                  </a:cubicBezTo>
                  <a:lnTo>
                    <a:pt x="22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85;p38">
              <a:extLst>
                <a:ext uri="{FF2B5EF4-FFF2-40B4-BE49-F238E27FC236}">
                  <a16:creationId xmlns:a16="http://schemas.microsoft.com/office/drawing/2014/main" id="{FD4505D7-ABC7-4940-B4C3-5D72FFF07885}"/>
                </a:ext>
              </a:extLst>
            </p:cNvPr>
            <p:cNvSpPr/>
            <p:nvPr/>
          </p:nvSpPr>
          <p:spPr>
            <a:xfrm flipH="1">
              <a:off x="6507118" y="1919301"/>
              <a:ext cx="84827" cy="71698"/>
            </a:xfrm>
            <a:custGeom>
              <a:avLst/>
              <a:gdLst/>
              <a:ahLst/>
              <a:cxnLst/>
              <a:rect l="l" t="t" r="r" b="b"/>
              <a:pathLst>
                <a:path w="3069" h="2594" extrusionOk="0">
                  <a:moveTo>
                    <a:pt x="1677" y="0"/>
                  </a:moveTo>
                  <a:cubicBezTo>
                    <a:pt x="634" y="0"/>
                    <a:pt x="0" y="1252"/>
                    <a:pt x="700" y="2111"/>
                  </a:cubicBezTo>
                  <a:cubicBezTo>
                    <a:pt x="970" y="2442"/>
                    <a:pt x="1335" y="2593"/>
                    <a:pt x="1695" y="2593"/>
                  </a:cubicBezTo>
                  <a:cubicBezTo>
                    <a:pt x="2313" y="2593"/>
                    <a:pt x="2917" y="2148"/>
                    <a:pt x="3001" y="1410"/>
                  </a:cubicBezTo>
                  <a:cubicBezTo>
                    <a:pt x="3068" y="710"/>
                    <a:pt x="2534" y="76"/>
                    <a:pt x="1834" y="9"/>
                  </a:cubicBezTo>
                  <a:cubicBezTo>
                    <a:pt x="1781" y="3"/>
                    <a:pt x="1729" y="0"/>
                    <a:pt x="16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86;p38">
              <a:extLst>
                <a:ext uri="{FF2B5EF4-FFF2-40B4-BE49-F238E27FC236}">
                  <a16:creationId xmlns:a16="http://schemas.microsoft.com/office/drawing/2014/main" id="{99A2ED33-297A-48D9-B843-8D4553F01A3E}"/>
                </a:ext>
              </a:extLst>
            </p:cNvPr>
            <p:cNvSpPr/>
            <p:nvPr/>
          </p:nvSpPr>
          <p:spPr>
            <a:xfrm flipH="1">
              <a:off x="6298772" y="2114083"/>
              <a:ext cx="553215" cy="29547"/>
            </a:xfrm>
            <a:custGeom>
              <a:avLst/>
              <a:gdLst/>
              <a:ahLst/>
              <a:cxnLst/>
              <a:rect l="l" t="t" r="r" b="b"/>
              <a:pathLst>
                <a:path w="20015" h="1069" extrusionOk="0">
                  <a:moveTo>
                    <a:pt x="401" y="1"/>
                  </a:moveTo>
                  <a:cubicBezTo>
                    <a:pt x="167" y="1"/>
                    <a:pt x="1" y="234"/>
                    <a:pt x="1" y="501"/>
                  </a:cubicBezTo>
                  <a:cubicBezTo>
                    <a:pt x="1" y="768"/>
                    <a:pt x="167" y="1001"/>
                    <a:pt x="401" y="1001"/>
                  </a:cubicBezTo>
                  <a:lnTo>
                    <a:pt x="19281" y="1068"/>
                  </a:lnTo>
                  <a:cubicBezTo>
                    <a:pt x="19681" y="1068"/>
                    <a:pt x="20015" y="635"/>
                    <a:pt x="20015" y="67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87;p38">
              <a:extLst>
                <a:ext uri="{FF2B5EF4-FFF2-40B4-BE49-F238E27FC236}">
                  <a16:creationId xmlns:a16="http://schemas.microsoft.com/office/drawing/2014/main" id="{05F3863E-82AA-4A59-96B6-46894A408DEB}"/>
                </a:ext>
              </a:extLst>
            </p:cNvPr>
            <p:cNvSpPr/>
            <p:nvPr/>
          </p:nvSpPr>
          <p:spPr>
            <a:xfrm flipH="1">
              <a:off x="6298772" y="2114083"/>
              <a:ext cx="553215" cy="29547"/>
            </a:xfrm>
            <a:custGeom>
              <a:avLst/>
              <a:gdLst/>
              <a:ahLst/>
              <a:cxnLst/>
              <a:rect l="l" t="t" r="r" b="b"/>
              <a:pathLst>
                <a:path w="20015" h="1069" extrusionOk="0">
                  <a:moveTo>
                    <a:pt x="401" y="1"/>
                  </a:moveTo>
                  <a:cubicBezTo>
                    <a:pt x="167" y="1"/>
                    <a:pt x="1" y="234"/>
                    <a:pt x="1" y="501"/>
                  </a:cubicBezTo>
                  <a:cubicBezTo>
                    <a:pt x="1" y="768"/>
                    <a:pt x="167" y="1001"/>
                    <a:pt x="401" y="1001"/>
                  </a:cubicBezTo>
                  <a:lnTo>
                    <a:pt x="19281" y="1068"/>
                  </a:lnTo>
                  <a:cubicBezTo>
                    <a:pt x="19681" y="1068"/>
                    <a:pt x="20015" y="635"/>
                    <a:pt x="20015" y="67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88;p38">
              <a:extLst>
                <a:ext uri="{FF2B5EF4-FFF2-40B4-BE49-F238E27FC236}">
                  <a16:creationId xmlns:a16="http://schemas.microsoft.com/office/drawing/2014/main" id="{8278CD7F-2D94-40FF-B561-9F9BB0C0007A}"/>
                </a:ext>
              </a:extLst>
            </p:cNvPr>
            <p:cNvSpPr/>
            <p:nvPr/>
          </p:nvSpPr>
          <p:spPr>
            <a:xfrm flipH="1">
              <a:off x="6830762" y="2113862"/>
              <a:ext cx="289529" cy="27916"/>
            </a:xfrm>
            <a:custGeom>
              <a:avLst/>
              <a:gdLst/>
              <a:ahLst/>
              <a:cxnLst/>
              <a:rect l="l" t="t" r="r" b="b"/>
              <a:pathLst>
                <a:path w="10475" h="1010" extrusionOk="0">
                  <a:moveTo>
                    <a:pt x="99" y="0"/>
                  </a:moveTo>
                  <a:cubicBezTo>
                    <a:pt x="46" y="0"/>
                    <a:pt x="1" y="60"/>
                    <a:pt x="1" y="142"/>
                  </a:cubicBezTo>
                  <a:cubicBezTo>
                    <a:pt x="1" y="609"/>
                    <a:pt x="401" y="1009"/>
                    <a:pt x="901" y="1009"/>
                  </a:cubicBezTo>
                  <a:lnTo>
                    <a:pt x="9974" y="1009"/>
                  </a:lnTo>
                  <a:cubicBezTo>
                    <a:pt x="10241" y="1009"/>
                    <a:pt x="10475" y="776"/>
                    <a:pt x="10475" y="509"/>
                  </a:cubicBezTo>
                  <a:cubicBezTo>
                    <a:pt x="10475" y="228"/>
                    <a:pt x="10270" y="6"/>
                    <a:pt x="10025" y="6"/>
                  </a:cubicBezTo>
                  <a:cubicBezTo>
                    <a:pt x="10009" y="6"/>
                    <a:pt x="9992" y="7"/>
                    <a:pt x="9974" y="9"/>
                  </a:cubicBezTo>
                  <a:lnTo>
                    <a:pt x="134" y="9"/>
                  </a:lnTo>
                  <a:cubicBezTo>
                    <a:pt x="122" y="3"/>
                    <a:pt x="110" y="0"/>
                    <a:pt x="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89;p38">
              <a:extLst>
                <a:ext uri="{FF2B5EF4-FFF2-40B4-BE49-F238E27FC236}">
                  <a16:creationId xmlns:a16="http://schemas.microsoft.com/office/drawing/2014/main" id="{C2991C42-C34D-4EBB-AB75-F013C15BFD03}"/>
                </a:ext>
              </a:extLst>
            </p:cNvPr>
            <p:cNvSpPr/>
            <p:nvPr/>
          </p:nvSpPr>
          <p:spPr>
            <a:xfrm flipH="1">
              <a:off x="6938612" y="1935222"/>
              <a:ext cx="99615" cy="108708"/>
            </a:xfrm>
            <a:custGeom>
              <a:avLst/>
              <a:gdLst/>
              <a:ahLst/>
              <a:cxnLst/>
              <a:rect l="l" t="t" r="r" b="b"/>
              <a:pathLst>
                <a:path w="3604" h="3933" extrusionOk="0">
                  <a:moveTo>
                    <a:pt x="3603" y="0"/>
                  </a:moveTo>
                  <a:lnTo>
                    <a:pt x="2102" y="467"/>
                  </a:lnTo>
                  <a:cubicBezTo>
                    <a:pt x="1268" y="668"/>
                    <a:pt x="768" y="1468"/>
                    <a:pt x="401" y="2169"/>
                  </a:cubicBezTo>
                  <a:lnTo>
                    <a:pt x="0" y="3003"/>
                  </a:lnTo>
                  <a:cubicBezTo>
                    <a:pt x="99" y="3745"/>
                    <a:pt x="949" y="3933"/>
                    <a:pt x="1782" y="3933"/>
                  </a:cubicBezTo>
                  <a:cubicBezTo>
                    <a:pt x="2634" y="3933"/>
                    <a:pt x="3470" y="3736"/>
                    <a:pt x="3470" y="3736"/>
                  </a:cubicBezTo>
                  <a:lnTo>
                    <a:pt x="3603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90;p38">
              <a:extLst>
                <a:ext uri="{FF2B5EF4-FFF2-40B4-BE49-F238E27FC236}">
                  <a16:creationId xmlns:a16="http://schemas.microsoft.com/office/drawing/2014/main" id="{F3AC62BB-316A-4677-8DAC-403FA31FECE7}"/>
                </a:ext>
              </a:extLst>
            </p:cNvPr>
            <p:cNvSpPr/>
            <p:nvPr/>
          </p:nvSpPr>
          <p:spPr>
            <a:xfrm flipH="1">
              <a:off x="6875924" y="1935222"/>
              <a:ext cx="66419" cy="103291"/>
            </a:xfrm>
            <a:custGeom>
              <a:avLst/>
              <a:gdLst/>
              <a:ahLst/>
              <a:cxnLst/>
              <a:rect l="l" t="t" r="r" b="b"/>
              <a:pathLst>
                <a:path w="2403" h="3737" extrusionOk="0">
                  <a:moveTo>
                    <a:pt x="134" y="0"/>
                  </a:moveTo>
                  <a:lnTo>
                    <a:pt x="1" y="3736"/>
                  </a:lnTo>
                  <a:lnTo>
                    <a:pt x="1" y="3736"/>
                  </a:lnTo>
                  <a:lnTo>
                    <a:pt x="1935" y="3136"/>
                  </a:lnTo>
                  <a:lnTo>
                    <a:pt x="2402" y="103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91;p38">
              <a:extLst>
                <a:ext uri="{FF2B5EF4-FFF2-40B4-BE49-F238E27FC236}">
                  <a16:creationId xmlns:a16="http://schemas.microsoft.com/office/drawing/2014/main" id="{7BB21051-4259-492C-8B02-FB113C9F0AB5}"/>
                </a:ext>
              </a:extLst>
            </p:cNvPr>
            <p:cNvSpPr/>
            <p:nvPr/>
          </p:nvSpPr>
          <p:spPr>
            <a:xfrm flipH="1">
              <a:off x="6788335" y="1006779"/>
              <a:ext cx="334720" cy="188975"/>
            </a:xfrm>
            <a:custGeom>
              <a:avLst/>
              <a:gdLst/>
              <a:ahLst/>
              <a:cxnLst/>
              <a:rect l="l" t="t" r="r" b="b"/>
              <a:pathLst>
                <a:path w="12110" h="6837" extrusionOk="0">
                  <a:moveTo>
                    <a:pt x="6303" y="0"/>
                  </a:moveTo>
                  <a:cubicBezTo>
                    <a:pt x="5917" y="0"/>
                    <a:pt x="5491" y="154"/>
                    <a:pt x="5138" y="533"/>
                  </a:cubicBezTo>
                  <a:cubicBezTo>
                    <a:pt x="4802" y="329"/>
                    <a:pt x="4428" y="227"/>
                    <a:pt x="4058" y="227"/>
                  </a:cubicBezTo>
                  <a:cubicBezTo>
                    <a:pt x="3581" y="227"/>
                    <a:pt x="3111" y="396"/>
                    <a:pt x="2736" y="734"/>
                  </a:cubicBezTo>
                  <a:cubicBezTo>
                    <a:pt x="2536" y="934"/>
                    <a:pt x="2402" y="1234"/>
                    <a:pt x="2469" y="1534"/>
                  </a:cubicBezTo>
                  <a:cubicBezTo>
                    <a:pt x="935" y="1568"/>
                    <a:pt x="1" y="3302"/>
                    <a:pt x="868" y="4603"/>
                  </a:cubicBezTo>
                  <a:cubicBezTo>
                    <a:pt x="1040" y="4882"/>
                    <a:pt x="1377" y="4981"/>
                    <a:pt x="1729" y="4981"/>
                  </a:cubicBezTo>
                  <a:cubicBezTo>
                    <a:pt x="1924" y="4981"/>
                    <a:pt x="2124" y="4951"/>
                    <a:pt x="2302" y="4903"/>
                  </a:cubicBezTo>
                  <a:cubicBezTo>
                    <a:pt x="2602" y="5404"/>
                    <a:pt x="3036" y="5737"/>
                    <a:pt x="3603" y="5871"/>
                  </a:cubicBezTo>
                  <a:cubicBezTo>
                    <a:pt x="4165" y="6054"/>
                    <a:pt x="4802" y="6115"/>
                    <a:pt x="5413" y="6115"/>
                  </a:cubicBezTo>
                  <a:cubicBezTo>
                    <a:pt x="6577" y="6115"/>
                    <a:pt x="7644" y="5892"/>
                    <a:pt x="7906" y="5871"/>
                  </a:cubicBezTo>
                  <a:cubicBezTo>
                    <a:pt x="8003" y="5854"/>
                    <a:pt x="8101" y="5846"/>
                    <a:pt x="8197" y="5846"/>
                  </a:cubicBezTo>
                  <a:cubicBezTo>
                    <a:pt x="8499" y="5846"/>
                    <a:pt x="8796" y="5927"/>
                    <a:pt x="9074" y="6104"/>
                  </a:cubicBezTo>
                  <a:cubicBezTo>
                    <a:pt x="8907" y="6304"/>
                    <a:pt x="8673" y="6438"/>
                    <a:pt x="8407" y="6438"/>
                  </a:cubicBezTo>
                  <a:cubicBezTo>
                    <a:pt x="8310" y="6452"/>
                    <a:pt x="8207" y="6460"/>
                    <a:pt x="8104" y="6460"/>
                  </a:cubicBezTo>
                  <a:cubicBezTo>
                    <a:pt x="7958" y="6460"/>
                    <a:pt x="7810" y="6443"/>
                    <a:pt x="7673" y="6404"/>
                  </a:cubicBezTo>
                  <a:lnTo>
                    <a:pt x="7673" y="6404"/>
                  </a:lnTo>
                  <a:cubicBezTo>
                    <a:pt x="8092" y="6693"/>
                    <a:pt x="8614" y="6837"/>
                    <a:pt x="9143" y="6837"/>
                  </a:cubicBezTo>
                  <a:cubicBezTo>
                    <a:pt x="9287" y="6837"/>
                    <a:pt x="9431" y="6826"/>
                    <a:pt x="9574" y="6805"/>
                  </a:cubicBezTo>
                  <a:cubicBezTo>
                    <a:pt x="9841" y="6671"/>
                    <a:pt x="10141" y="6538"/>
                    <a:pt x="10441" y="6438"/>
                  </a:cubicBezTo>
                  <a:cubicBezTo>
                    <a:pt x="10484" y="6431"/>
                    <a:pt x="10530" y="6428"/>
                    <a:pt x="10578" y="6428"/>
                  </a:cubicBezTo>
                  <a:cubicBezTo>
                    <a:pt x="10706" y="6428"/>
                    <a:pt x="10838" y="6447"/>
                    <a:pt x="10889" y="6447"/>
                  </a:cubicBezTo>
                  <a:cubicBezTo>
                    <a:pt x="10908" y="6447"/>
                    <a:pt x="10915" y="6445"/>
                    <a:pt x="10908" y="6438"/>
                  </a:cubicBezTo>
                  <a:cubicBezTo>
                    <a:pt x="11776" y="6404"/>
                    <a:pt x="12109" y="5404"/>
                    <a:pt x="12009" y="4970"/>
                  </a:cubicBezTo>
                  <a:cubicBezTo>
                    <a:pt x="11876" y="4370"/>
                    <a:pt x="11542" y="3903"/>
                    <a:pt x="11042" y="3569"/>
                  </a:cubicBezTo>
                  <a:cubicBezTo>
                    <a:pt x="11342" y="2735"/>
                    <a:pt x="10942" y="1701"/>
                    <a:pt x="9908" y="1000"/>
                  </a:cubicBezTo>
                  <a:cubicBezTo>
                    <a:pt x="9485" y="751"/>
                    <a:pt x="8996" y="623"/>
                    <a:pt x="8498" y="623"/>
                  </a:cubicBezTo>
                  <a:cubicBezTo>
                    <a:pt x="8131" y="623"/>
                    <a:pt x="7760" y="692"/>
                    <a:pt x="7406" y="834"/>
                  </a:cubicBezTo>
                  <a:cubicBezTo>
                    <a:pt x="7406" y="368"/>
                    <a:pt x="6901" y="0"/>
                    <a:pt x="63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92;p38">
              <a:extLst>
                <a:ext uri="{FF2B5EF4-FFF2-40B4-BE49-F238E27FC236}">
                  <a16:creationId xmlns:a16="http://schemas.microsoft.com/office/drawing/2014/main" id="{F06614CF-1019-4E06-B8DA-29C27DEE5D42}"/>
                </a:ext>
              </a:extLst>
            </p:cNvPr>
            <p:cNvSpPr/>
            <p:nvPr/>
          </p:nvSpPr>
          <p:spPr>
            <a:xfrm flipH="1">
              <a:off x="7640267" y="4455229"/>
              <a:ext cx="351304" cy="89802"/>
            </a:xfrm>
            <a:custGeom>
              <a:avLst/>
              <a:gdLst/>
              <a:ahLst/>
              <a:cxnLst/>
              <a:rect l="l" t="t" r="r" b="b"/>
              <a:pathLst>
                <a:path w="12710" h="3249" extrusionOk="0">
                  <a:moveTo>
                    <a:pt x="5283" y="0"/>
                  </a:moveTo>
                  <a:cubicBezTo>
                    <a:pt x="2326" y="0"/>
                    <a:pt x="63" y="563"/>
                    <a:pt x="34" y="1362"/>
                  </a:cubicBezTo>
                  <a:cubicBezTo>
                    <a:pt x="0" y="2230"/>
                    <a:pt x="2802" y="3064"/>
                    <a:pt x="6271" y="3230"/>
                  </a:cubicBezTo>
                  <a:cubicBezTo>
                    <a:pt x="6600" y="3243"/>
                    <a:pt x="6922" y="3249"/>
                    <a:pt x="7237" y="3249"/>
                  </a:cubicBezTo>
                  <a:cubicBezTo>
                    <a:pt x="10287" y="3249"/>
                    <a:pt x="12646" y="2682"/>
                    <a:pt x="12676" y="1896"/>
                  </a:cubicBezTo>
                  <a:cubicBezTo>
                    <a:pt x="12709" y="995"/>
                    <a:pt x="9907" y="162"/>
                    <a:pt x="6438" y="28"/>
                  </a:cubicBezTo>
                  <a:cubicBezTo>
                    <a:pt x="6044" y="9"/>
                    <a:pt x="5658" y="0"/>
                    <a:pt x="52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93;p38">
              <a:extLst>
                <a:ext uri="{FF2B5EF4-FFF2-40B4-BE49-F238E27FC236}">
                  <a16:creationId xmlns:a16="http://schemas.microsoft.com/office/drawing/2014/main" id="{510BD6C9-A260-4E3F-909B-717B645C8C95}"/>
                </a:ext>
              </a:extLst>
            </p:cNvPr>
            <p:cNvSpPr/>
            <p:nvPr/>
          </p:nvSpPr>
          <p:spPr>
            <a:xfrm flipH="1">
              <a:off x="7638443" y="4447683"/>
              <a:ext cx="352217" cy="59979"/>
            </a:xfrm>
            <a:custGeom>
              <a:avLst/>
              <a:gdLst/>
              <a:ahLst/>
              <a:cxnLst/>
              <a:rect l="l" t="t" r="r" b="b"/>
              <a:pathLst>
                <a:path w="12743" h="2170" extrusionOk="0">
                  <a:moveTo>
                    <a:pt x="67" y="1"/>
                  </a:moveTo>
                  <a:lnTo>
                    <a:pt x="1" y="1602"/>
                  </a:lnTo>
                  <a:lnTo>
                    <a:pt x="12676" y="2169"/>
                  </a:lnTo>
                  <a:lnTo>
                    <a:pt x="12743" y="568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94;p38">
              <a:extLst>
                <a:ext uri="{FF2B5EF4-FFF2-40B4-BE49-F238E27FC236}">
                  <a16:creationId xmlns:a16="http://schemas.microsoft.com/office/drawing/2014/main" id="{9CAF5668-92C3-40E6-8329-6A2988DCBD86}"/>
                </a:ext>
              </a:extLst>
            </p:cNvPr>
            <p:cNvSpPr/>
            <p:nvPr/>
          </p:nvSpPr>
          <p:spPr>
            <a:xfrm flipH="1">
              <a:off x="7637503" y="4410977"/>
              <a:ext cx="352244" cy="89802"/>
            </a:xfrm>
            <a:custGeom>
              <a:avLst/>
              <a:gdLst/>
              <a:ahLst/>
              <a:cxnLst/>
              <a:rect l="l" t="t" r="r" b="b"/>
              <a:pathLst>
                <a:path w="12744" h="3249" extrusionOk="0">
                  <a:moveTo>
                    <a:pt x="5283" y="0"/>
                  </a:moveTo>
                  <a:cubicBezTo>
                    <a:pt x="2326" y="0"/>
                    <a:pt x="64" y="563"/>
                    <a:pt x="34" y="1362"/>
                  </a:cubicBezTo>
                  <a:cubicBezTo>
                    <a:pt x="1" y="2230"/>
                    <a:pt x="2803" y="3063"/>
                    <a:pt x="6272" y="3230"/>
                  </a:cubicBezTo>
                  <a:cubicBezTo>
                    <a:pt x="6600" y="3243"/>
                    <a:pt x="6923" y="3249"/>
                    <a:pt x="7238" y="3249"/>
                  </a:cubicBezTo>
                  <a:cubicBezTo>
                    <a:pt x="10287" y="3249"/>
                    <a:pt x="12646" y="2682"/>
                    <a:pt x="12677" y="1896"/>
                  </a:cubicBezTo>
                  <a:cubicBezTo>
                    <a:pt x="12743" y="995"/>
                    <a:pt x="9908" y="161"/>
                    <a:pt x="6439" y="28"/>
                  </a:cubicBezTo>
                  <a:cubicBezTo>
                    <a:pt x="6045" y="9"/>
                    <a:pt x="5658" y="0"/>
                    <a:pt x="52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95;p38">
              <a:extLst>
                <a:ext uri="{FF2B5EF4-FFF2-40B4-BE49-F238E27FC236}">
                  <a16:creationId xmlns:a16="http://schemas.microsoft.com/office/drawing/2014/main" id="{0F5F05F3-B47E-471C-850F-86CE17F4762E}"/>
                </a:ext>
              </a:extLst>
            </p:cNvPr>
            <p:cNvSpPr/>
            <p:nvPr/>
          </p:nvSpPr>
          <p:spPr>
            <a:xfrm flipH="1">
              <a:off x="7660554" y="4423001"/>
              <a:ext cx="306141" cy="41322"/>
            </a:xfrm>
            <a:custGeom>
              <a:avLst/>
              <a:gdLst/>
              <a:ahLst/>
              <a:cxnLst/>
              <a:rect l="l" t="t" r="r" b="b"/>
              <a:pathLst>
                <a:path w="11076" h="1495" extrusionOk="0">
                  <a:moveTo>
                    <a:pt x="4406" y="1"/>
                  </a:moveTo>
                  <a:cubicBezTo>
                    <a:pt x="1901" y="1"/>
                    <a:pt x="30" y="372"/>
                    <a:pt x="1" y="894"/>
                  </a:cubicBezTo>
                  <a:cubicBezTo>
                    <a:pt x="1" y="927"/>
                    <a:pt x="34" y="994"/>
                    <a:pt x="68" y="1061"/>
                  </a:cubicBezTo>
                  <a:cubicBezTo>
                    <a:pt x="416" y="595"/>
                    <a:pt x="2235" y="308"/>
                    <a:pt x="4529" y="308"/>
                  </a:cubicBezTo>
                  <a:cubicBezTo>
                    <a:pt x="4867" y="308"/>
                    <a:pt x="5216" y="314"/>
                    <a:pt x="5571" y="327"/>
                  </a:cubicBezTo>
                  <a:cubicBezTo>
                    <a:pt x="8340" y="460"/>
                    <a:pt x="10642" y="961"/>
                    <a:pt x="10975" y="1494"/>
                  </a:cubicBezTo>
                  <a:cubicBezTo>
                    <a:pt x="11042" y="1461"/>
                    <a:pt x="11042" y="1394"/>
                    <a:pt x="11042" y="1361"/>
                  </a:cubicBezTo>
                  <a:cubicBezTo>
                    <a:pt x="11075" y="760"/>
                    <a:pt x="8640" y="160"/>
                    <a:pt x="5571" y="27"/>
                  </a:cubicBezTo>
                  <a:cubicBezTo>
                    <a:pt x="5172" y="9"/>
                    <a:pt x="4782" y="1"/>
                    <a:pt x="44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96;p38">
              <a:extLst>
                <a:ext uri="{FF2B5EF4-FFF2-40B4-BE49-F238E27FC236}">
                  <a16:creationId xmlns:a16="http://schemas.microsoft.com/office/drawing/2014/main" id="{F06BEE51-38EC-421C-B137-ECCDB09C39C5}"/>
                </a:ext>
              </a:extLst>
            </p:cNvPr>
            <p:cNvSpPr/>
            <p:nvPr/>
          </p:nvSpPr>
          <p:spPr>
            <a:xfrm flipH="1">
              <a:off x="7677167" y="4387925"/>
              <a:ext cx="352217" cy="90079"/>
            </a:xfrm>
            <a:custGeom>
              <a:avLst/>
              <a:gdLst/>
              <a:ahLst/>
              <a:cxnLst/>
              <a:rect l="l" t="t" r="r" b="b"/>
              <a:pathLst>
                <a:path w="12743" h="3259" extrusionOk="0">
                  <a:moveTo>
                    <a:pt x="5316" y="0"/>
                  </a:moveTo>
                  <a:cubicBezTo>
                    <a:pt x="2359" y="0"/>
                    <a:pt x="97" y="563"/>
                    <a:pt x="67" y="1362"/>
                  </a:cubicBezTo>
                  <a:cubicBezTo>
                    <a:pt x="1" y="2230"/>
                    <a:pt x="2803" y="3064"/>
                    <a:pt x="6305" y="3230"/>
                  </a:cubicBezTo>
                  <a:cubicBezTo>
                    <a:pt x="6699" y="3249"/>
                    <a:pt x="7085" y="3258"/>
                    <a:pt x="7460" y="3258"/>
                  </a:cubicBezTo>
                  <a:cubicBezTo>
                    <a:pt x="10417" y="3258"/>
                    <a:pt x="12680" y="2695"/>
                    <a:pt x="12710" y="1896"/>
                  </a:cubicBezTo>
                  <a:cubicBezTo>
                    <a:pt x="12743" y="1029"/>
                    <a:pt x="9941" y="161"/>
                    <a:pt x="6472" y="28"/>
                  </a:cubicBezTo>
                  <a:cubicBezTo>
                    <a:pt x="6078" y="9"/>
                    <a:pt x="5691" y="0"/>
                    <a:pt x="53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97;p38">
              <a:extLst>
                <a:ext uri="{FF2B5EF4-FFF2-40B4-BE49-F238E27FC236}">
                  <a16:creationId xmlns:a16="http://schemas.microsoft.com/office/drawing/2014/main" id="{6F983E80-8F71-4754-A948-63F091A6FE83}"/>
                </a:ext>
              </a:extLst>
            </p:cNvPr>
            <p:cNvSpPr/>
            <p:nvPr/>
          </p:nvSpPr>
          <p:spPr>
            <a:xfrm flipH="1">
              <a:off x="7675315" y="4381319"/>
              <a:ext cx="352217" cy="59011"/>
            </a:xfrm>
            <a:custGeom>
              <a:avLst/>
              <a:gdLst/>
              <a:ahLst/>
              <a:cxnLst/>
              <a:rect l="l" t="t" r="r" b="b"/>
              <a:pathLst>
                <a:path w="12743" h="2135" extrusionOk="0">
                  <a:moveTo>
                    <a:pt x="67" y="0"/>
                  </a:moveTo>
                  <a:lnTo>
                    <a:pt x="0" y="1601"/>
                  </a:lnTo>
                  <a:lnTo>
                    <a:pt x="12676" y="2135"/>
                  </a:lnTo>
                  <a:lnTo>
                    <a:pt x="12743" y="5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98;p38">
              <a:extLst>
                <a:ext uri="{FF2B5EF4-FFF2-40B4-BE49-F238E27FC236}">
                  <a16:creationId xmlns:a16="http://schemas.microsoft.com/office/drawing/2014/main" id="{7DD2F696-8FB4-4743-9056-81ABB92CB000}"/>
                </a:ext>
              </a:extLst>
            </p:cNvPr>
            <p:cNvSpPr/>
            <p:nvPr/>
          </p:nvSpPr>
          <p:spPr>
            <a:xfrm flipH="1">
              <a:off x="7674375" y="4343672"/>
              <a:ext cx="352244" cy="89802"/>
            </a:xfrm>
            <a:custGeom>
              <a:avLst/>
              <a:gdLst/>
              <a:ahLst/>
              <a:cxnLst/>
              <a:rect l="l" t="t" r="r" b="b"/>
              <a:pathLst>
                <a:path w="12744" h="3249" extrusionOk="0">
                  <a:moveTo>
                    <a:pt x="5283" y="0"/>
                  </a:moveTo>
                  <a:cubicBezTo>
                    <a:pt x="2326" y="0"/>
                    <a:pt x="64" y="563"/>
                    <a:pt x="34" y="1362"/>
                  </a:cubicBezTo>
                  <a:cubicBezTo>
                    <a:pt x="1" y="2229"/>
                    <a:pt x="2803" y="3063"/>
                    <a:pt x="6305" y="3230"/>
                  </a:cubicBezTo>
                  <a:cubicBezTo>
                    <a:pt x="6630" y="3243"/>
                    <a:pt x="6950" y="3249"/>
                    <a:pt x="7263" y="3249"/>
                  </a:cubicBezTo>
                  <a:cubicBezTo>
                    <a:pt x="10287" y="3249"/>
                    <a:pt x="12649" y="2682"/>
                    <a:pt x="12710" y="1896"/>
                  </a:cubicBezTo>
                  <a:cubicBezTo>
                    <a:pt x="12743" y="995"/>
                    <a:pt x="9941" y="161"/>
                    <a:pt x="6439" y="28"/>
                  </a:cubicBezTo>
                  <a:cubicBezTo>
                    <a:pt x="6044" y="9"/>
                    <a:pt x="5658" y="0"/>
                    <a:pt x="52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99;p38">
              <a:extLst>
                <a:ext uri="{FF2B5EF4-FFF2-40B4-BE49-F238E27FC236}">
                  <a16:creationId xmlns:a16="http://schemas.microsoft.com/office/drawing/2014/main" id="{0D1FE025-E34F-476F-B735-1E2F90DE66E6}"/>
                </a:ext>
              </a:extLst>
            </p:cNvPr>
            <p:cNvSpPr/>
            <p:nvPr/>
          </p:nvSpPr>
          <p:spPr>
            <a:xfrm flipH="1">
              <a:off x="7697426" y="4355696"/>
              <a:ext cx="306141" cy="42234"/>
            </a:xfrm>
            <a:custGeom>
              <a:avLst/>
              <a:gdLst/>
              <a:ahLst/>
              <a:cxnLst/>
              <a:rect l="l" t="t" r="r" b="b"/>
              <a:pathLst>
                <a:path w="11076" h="1528" extrusionOk="0">
                  <a:moveTo>
                    <a:pt x="4406" y="1"/>
                  </a:moveTo>
                  <a:cubicBezTo>
                    <a:pt x="1900" y="1"/>
                    <a:pt x="30" y="372"/>
                    <a:pt x="1" y="894"/>
                  </a:cubicBezTo>
                  <a:cubicBezTo>
                    <a:pt x="1" y="960"/>
                    <a:pt x="34" y="994"/>
                    <a:pt x="67" y="1061"/>
                  </a:cubicBezTo>
                  <a:cubicBezTo>
                    <a:pt x="416" y="595"/>
                    <a:pt x="2235" y="308"/>
                    <a:pt x="4529" y="308"/>
                  </a:cubicBezTo>
                  <a:cubicBezTo>
                    <a:pt x="4867" y="308"/>
                    <a:pt x="5216" y="314"/>
                    <a:pt x="5571" y="327"/>
                  </a:cubicBezTo>
                  <a:cubicBezTo>
                    <a:pt x="8340" y="460"/>
                    <a:pt x="10641" y="960"/>
                    <a:pt x="11008" y="1528"/>
                  </a:cubicBezTo>
                  <a:cubicBezTo>
                    <a:pt x="11042" y="1461"/>
                    <a:pt x="11042" y="1427"/>
                    <a:pt x="11075" y="1361"/>
                  </a:cubicBezTo>
                  <a:cubicBezTo>
                    <a:pt x="11075" y="760"/>
                    <a:pt x="8640" y="160"/>
                    <a:pt x="5571" y="26"/>
                  </a:cubicBezTo>
                  <a:cubicBezTo>
                    <a:pt x="5171" y="9"/>
                    <a:pt x="4782" y="1"/>
                    <a:pt x="44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00;p38">
              <a:extLst>
                <a:ext uri="{FF2B5EF4-FFF2-40B4-BE49-F238E27FC236}">
                  <a16:creationId xmlns:a16="http://schemas.microsoft.com/office/drawing/2014/main" id="{9FADF862-FAA9-4760-8DE4-B007816E0CF2}"/>
                </a:ext>
              </a:extLst>
            </p:cNvPr>
            <p:cNvSpPr/>
            <p:nvPr/>
          </p:nvSpPr>
          <p:spPr>
            <a:xfrm flipH="1">
              <a:off x="7671611" y="4307049"/>
              <a:ext cx="352244" cy="89802"/>
            </a:xfrm>
            <a:custGeom>
              <a:avLst/>
              <a:gdLst/>
              <a:ahLst/>
              <a:cxnLst/>
              <a:rect l="l" t="t" r="r" b="b"/>
              <a:pathLst>
                <a:path w="12744" h="3249" extrusionOk="0">
                  <a:moveTo>
                    <a:pt x="5480" y="0"/>
                  </a:moveTo>
                  <a:cubicBezTo>
                    <a:pt x="2451" y="0"/>
                    <a:pt x="64" y="567"/>
                    <a:pt x="34" y="1353"/>
                  </a:cubicBezTo>
                  <a:cubicBezTo>
                    <a:pt x="1" y="2253"/>
                    <a:pt x="2803" y="3087"/>
                    <a:pt x="6305" y="3221"/>
                  </a:cubicBezTo>
                  <a:cubicBezTo>
                    <a:pt x="6696" y="3240"/>
                    <a:pt x="7079" y="3249"/>
                    <a:pt x="7452" y="3249"/>
                  </a:cubicBezTo>
                  <a:cubicBezTo>
                    <a:pt x="10391" y="3249"/>
                    <a:pt x="12680" y="2686"/>
                    <a:pt x="12710" y="1887"/>
                  </a:cubicBezTo>
                  <a:cubicBezTo>
                    <a:pt x="12743" y="1019"/>
                    <a:pt x="9941" y="185"/>
                    <a:pt x="6439" y="19"/>
                  </a:cubicBezTo>
                  <a:cubicBezTo>
                    <a:pt x="6114" y="6"/>
                    <a:pt x="5793" y="0"/>
                    <a:pt x="54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01;p38">
              <a:extLst>
                <a:ext uri="{FF2B5EF4-FFF2-40B4-BE49-F238E27FC236}">
                  <a16:creationId xmlns:a16="http://schemas.microsoft.com/office/drawing/2014/main" id="{9E8D34CD-27D6-463F-9152-89F130277921}"/>
                </a:ext>
              </a:extLst>
            </p:cNvPr>
            <p:cNvSpPr/>
            <p:nvPr/>
          </p:nvSpPr>
          <p:spPr>
            <a:xfrm flipH="1">
              <a:off x="7670699" y="4300166"/>
              <a:ext cx="352217" cy="59039"/>
            </a:xfrm>
            <a:custGeom>
              <a:avLst/>
              <a:gdLst/>
              <a:ahLst/>
              <a:cxnLst/>
              <a:rect l="l" t="t" r="r" b="b"/>
              <a:pathLst>
                <a:path w="12743" h="2136" extrusionOk="0">
                  <a:moveTo>
                    <a:pt x="67" y="1"/>
                  </a:moveTo>
                  <a:lnTo>
                    <a:pt x="0" y="1602"/>
                  </a:lnTo>
                  <a:lnTo>
                    <a:pt x="12676" y="2136"/>
                  </a:lnTo>
                  <a:lnTo>
                    <a:pt x="12742" y="5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02;p38">
              <a:extLst>
                <a:ext uri="{FF2B5EF4-FFF2-40B4-BE49-F238E27FC236}">
                  <a16:creationId xmlns:a16="http://schemas.microsoft.com/office/drawing/2014/main" id="{B2BEF043-BC44-4450-95CC-85978E45D323}"/>
                </a:ext>
              </a:extLst>
            </p:cNvPr>
            <p:cNvSpPr/>
            <p:nvPr/>
          </p:nvSpPr>
          <p:spPr>
            <a:xfrm flipH="1">
              <a:off x="7669787" y="4262520"/>
              <a:ext cx="352217" cy="90079"/>
            </a:xfrm>
            <a:custGeom>
              <a:avLst/>
              <a:gdLst/>
              <a:ahLst/>
              <a:cxnLst/>
              <a:rect l="l" t="t" r="r" b="b"/>
              <a:pathLst>
                <a:path w="12743" h="3259" extrusionOk="0">
                  <a:moveTo>
                    <a:pt x="5292" y="1"/>
                  </a:moveTo>
                  <a:cubicBezTo>
                    <a:pt x="2352" y="1"/>
                    <a:pt x="63" y="563"/>
                    <a:pt x="34" y="1363"/>
                  </a:cubicBezTo>
                  <a:cubicBezTo>
                    <a:pt x="0" y="2263"/>
                    <a:pt x="2802" y="3097"/>
                    <a:pt x="6305" y="3231"/>
                  </a:cubicBezTo>
                  <a:cubicBezTo>
                    <a:pt x="6695" y="3249"/>
                    <a:pt x="7078" y="3259"/>
                    <a:pt x="7450" y="3259"/>
                  </a:cubicBezTo>
                  <a:cubicBezTo>
                    <a:pt x="10384" y="3259"/>
                    <a:pt x="12650" y="2696"/>
                    <a:pt x="12709" y="1896"/>
                  </a:cubicBezTo>
                  <a:cubicBezTo>
                    <a:pt x="12743" y="1029"/>
                    <a:pt x="9941" y="162"/>
                    <a:pt x="6438" y="28"/>
                  </a:cubicBezTo>
                  <a:cubicBezTo>
                    <a:pt x="6048" y="10"/>
                    <a:pt x="5665" y="1"/>
                    <a:pt x="5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03;p38">
              <a:extLst>
                <a:ext uri="{FF2B5EF4-FFF2-40B4-BE49-F238E27FC236}">
                  <a16:creationId xmlns:a16="http://schemas.microsoft.com/office/drawing/2014/main" id="{FD230A14-7E25-4C6A-B509-EB9CC5A312C5}"/>
                </a:ext>
              </a:extLst>
            </p:cNvPr>
            <p:cNvSpPr/>
            <p:nvPr/>
          </p:nvSpPr>
          <p:spPr>
            <a:xfrm flipH="1">
              <a:off x="7692838" y="4274571"/>
              <a:ext cx="306113" cy="42234"/>
            </a:xfrm>
            <a:custGeom>
              <a:avLst/>
              <a:gdLst/>
              <a:ahLst/>
              <a:cxnLst/>
              <a:rect l="l" t="t" r="r" b="b"/>
              <a:pathLst>
                <a:path w="11075" h="1528" extrusionOk="0">
                  <a:moveTo>
                    <a:pt x="4416" y="0"/>
                  </a:moveTo>
                  <a:cubicBezTo>
                    <a:pt x="1925" y="0"/>
                    <a:pt x="29" y="371"/>
                    <a:pt x="0" y="893"/>
                  </a:cubicBezTo>
                  <a:cubicBezTo>
                    <a:pt x="0" y="960"/>
                    <a:pt x="34" y="1027"/>
                    <a:pt x="67" y="1060"/>
                  </a:cubicBezTo>
                  <a:cubicBezTo>
                    <a:pt x="431" y="612"/>
                    <a:pt x="2115" y="328"/>
                    <a:pt x="4286" y="328"/>
                  </a:cubicBezTo>
                  <a:cubicBezTo>
                    <a:pt x="4698" y="328"/>
                    <a:pt x="5129" y="338"/>
                    <a:pt x="5571" y="360"/>
                  </a:cubicBezTo>
                  <a:cubicBezTo>
                    <a:pt x="8340" y="460"/>
                    <a:pt x="10641" y="960"/>
                    <a:pt x="11008" y="1527"/>
                  </a:cubicBezTo>
                  <a:cubicBezTo>
                    <a:pt x="11042" y="1494"/>
                    <a:pt x="11075" y="1427"/>
                    <a:pt x="11075" y="1360"/>
                  </a:cubicBezTo>
                  <a:cubicBezTo>
                    <a:pt x="11075" y="760"/>
                    <a:pt x="8640" y="159"/>
                    <a:pt x="5571" y="26"/>
                  </a:cubicBezTo>
                  <a:cubicBezTo>
                    <a:pt x="5175" y="9"/>
                    <a:pt x="4789" y="0"/>
                    <a:pt x="4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04;p38">
              <a:extLst>
                <a:ext uri="{FF2B5EF4-FFF2-40B4-BE49-F238E27FC236}">
                  <a16:creationId xmlns:a16="http://schemas.microsoft.com/office/drawing/2014/main" id="{D9E4DFF9-AC33-455D-9D95-D2FAA8DD014F}"/>
                </a:ext>
              </a:extLst>
            </p:cNvPr>
            <p:cNvSpPr/>
            <p:nvPr/>
          </p:nvSpPr>
          <p:spPr>
            <a:xfrm flipH="1">
              <a:off x="7708511" y="4239717"/>
              <a:ext cx="352217" cy="89830"/>
            </a:xfrm>
            <a:custGeom>
              <a:avLst/>
              <a:gdLst/>
              <a:ahLst/>
              <a:cxnLst/>
              <a:rect l="l" t="t" r="r" b="b"/>
              <a:pathLst>
                <a:path w="12743" h="3250" extrusionOk="0">
                  <a:moveTo>
                    <a:pt x="5480" y="1"/>
                  </a:moveTo>
                  <a:cubicBezTo>
                    <a:pt x="2450" y="1"/>
                    <a:pt x="64" y="568"/>
                    <a:pt x="34" y="1354"/>
                  </a:cubicBezTo>
                  <a:cubicBezTo>
                    <a:pt x="0" y="2254"/>
                    <a:pt x="2802" y="3088"/>
                    <a:pt x="6305" y="3222"/>
                  </a:cubicBezTo>
                  <a:cubicBezTo>
                    <a:pt x="6695" y="3241"/>
                    <a:pt x="7079" y="3250"/>
                    <a:pt x="7451" y="3250"/>
                  </a:cubicBezTo>
                  <a:cubicBezTo>
                    <a:pt x="10391" y="3250"/>
                    <a:pt x="12680" y="2687"/>
                    <a:pt x="12709" y="1887"/>
                  </a:cubicBezTo>
                  <a:cubicBezTo>
                    <a:pt x="12743" y="1020"/>
                    <a:pt x="9941" y="186"/>
                    <a:pt x="6438" y="19"/>
                  </a:cubicBezTo>
                  <a:cubicBezTo>
                    <a:pt x="6113" y="7"/>
                    <a:pt x="5793" y="1"/>
                    <a:pt x="54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05;p38">
              <a:extLst>
                <a:ext uri="{FF2B5EF4-FFF2-40B4-BE49-F238E27FC236}">
                  <a16:creationId xmlns:a16="http://schemas.microsoft.com/office/drawing/2014/main" id="{CB05760B-96D2-404B-8320-586E116021E7}"/>
                </a:ext>
              </a:extLst>
            </p:cNvPr>
            <p:cNvSpPr/>
            <p:nvPr/>
          </p:nvSpPr>
          <p:spPr>
            <a:xfrm flipH="1">
              <a:off x="7707571" y="4232862"/>
              <a:ext cx="352244" cy="59039"/>
            </a:xfrm>
            <a:custGeom>
              <a:avLst/>
              <a:gdLst/>
              <a:ahLst/>
              <a:cxnLst/>
              <a:rect l="l" t="t" r="r" b="b"/>
              <a:pathLst>
                <a:path w="12744" h="2136" extrusionOk="0">
                  <a:moveTo>
                    <a:pt x="67" y="1"/>
                  </a:moveTo>
                  <a:lnTo>
                    <a:pt x="1" y="1602"/>
                  </a:lnTo>
                  <a:lnTo>
                    <a:pt x="12676" y="2135"/>
                  </a:lnTo>
                  <a:lnTo>
                    <a:pt x="12743" y="5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06;p38">
              <a:extLst>
                <a:ext uri="{FF2B5EF4-FFF2-40B4-BE49-F238E27FC236}">
                  <a16:creationId xmlns:a16="http://schemas.microsoft.com/office/drawing/2014/main" id="{EDEABD6B-1065-47B7-897E-D2082B185BB3}"/>
                </a:ext>
              </a:extLst>
            </p:cNvPr>
            <p:cNvSpPr/>
            <p:nvPr/>
          </p:nvSpPr>
          <p:spPr>
            <a:xfrm flipH="1">
              <a:off x="7706659" y="4195464"/>
              <a:ext cx="352217" cy="89830"/>
            </a:xfrm>
            <a:custGeom>
              <a:avLst/>
              <a:gdLst/>
              <a:ahLst/>
              <a:cxnLst/>
              <a:rect l="l" t="t" r="r" b="b"/>
              <a:pathLst>
                <a:path w="12743" h="3250" extrusionOk="0">
                  <a:moveTo>
                    <a:pt x="5480" y="1"/>
                  </a:moveTo>
                  <a:cubicBezTo>
                    <a:pt x="2450" y="1"/>
                    <a:pt x="64" y="568"/>
                    <a:pt x="33" y="1354"/>
                  </a:cubicBezTo>
                  <a:cubicBezTo>
                    <a:pt x="0" y="2254"/>
                    <a:pt x="2802" y="3088"/>
                    <a:pt x="6305" y="3222"/>
                  </a:cubicBezTo>
                  <a:cubicBezTo>
                    <a:pt x="6695" y="3240"/>
                    <a:pt x="7078" y="3249"/>
                    <a:pt x="7451" y="3249"/>
                  </a:cubicBezTo>
                  <a:cubicBezTo>
                    <a:pt x="10391" y="3249"/>
                    <a:pt x="12680" y="2687"/>
                    <a:pt x="12709" y="1887"/>
                  </a:cubicBezTo>
                  <a:cubicBezTo>
                    <a:pt x="12743" y="1020"/>
                    <a:pt x="9941" y="186"/>
                    <a:pt x="6438" y="19"/>
                  </a:cubicBezTo>
                  <a:cubicBezTo>
                    <a:pt x="6113" y="7"/>
                    <a:pt x="5793" y="1"/>
                    <a:pt x="54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07;p38">
              <a:extLst>
                <a:ext uri="{FF2B5EF4-FFF2-40B4-BE49-F238E27FC236}">
                  <a16:creationId xmlns:a16="http://schemas.microsoft.com/office/drawing/2014/main" id="{6B2D07BD-8041-4708-8CB3-3F981D87749E}"/>
                </a:ext>
              </a:extLst>
            </p:cNvPr>
            <p:cNvSpPr/>
            <p:nvPr/>
          </p:nvSpPr>
          <p:spPr>
            <a:xfrm flipH="1">
              <a:off x="7728798" y="4207267"/>
              <a:ext cx="307025" cy="42234"/>
            </a:xfrm>
            <a:custGeom>
              <a:avLst/>
              <a:gdLst/>
              <a:ahLst/>
              <a:cxnLst/>
              <a:rect l="l" t="t" r="r" b="b"/>
              <a:pathLst>
                <a:path w="11108" h="1528" extrusionOk="0">
                  <a:moveTo>
                    <a:pt x="4416" y="0"/>
                  </a:moveTo>
                  <a:cubicBezTo>
                    <a:pt x="1926" y="0"/>
                    <a:pt x="33" y="371"/>
                    <a:pt x="33" y="893"/>
                  </a:cubicBezTo>
                  <a:cubicBezTo>
                    <a:pt x="0" y="960"/>
                    <a:pt x="33" y="993"/>
                    <a:pt x="67" y="1060"/>
                  </a:cubicBezTo>
                  <a:cubicBezTo>
                    <a:pt x="431" y="612"/>
                    <a:pt x="2114" y="328"/>
                    <a:pt x="4285" y="328"/>
                  </a:cubicBezTo>
                  <a:cubicBezTo>
                    <a:pt x="4698" y="328"/>
                    <a:pt x="5128" y="338"/>
                    <a:pt x="5571" y="360"/>
                  </a:cubicBezTo>
                  <a:cubicBezTo>
                    <a:pt x="8339" y="460"/>
                    <a:pt x="10641" y="960"/>
                    <a:pt x="11008" y="1527"/>
                  </a:cubicBezTo>
                  <a:cubicBezTo>
                    <a:pt x="11041" y="1460"/>
                    <a:pt x="11075" y="1427"/>
                    <a:pt x="11075" y="1360"/>
                  </a:cubicBezTo>
                  <a:cubicBezTo>
                    <a:pt x="11108" y="760"/>
                    <a:pt x="8640" y="159"/>
                    <a:pt x="5571" y="26"/>
                  </a:cubicBezTo>
                  <a:cubicBezTo>
                    <a:pt x="5175" y="9"/>
                    <a:pt x="4789" y="0"/>
                    <a:pt x="4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08;p38">
              <a:extLst>
                <a:ext uri="{FF2B5EF4-FFF2-40B4-BE49-F238E27FC236}">
                  <a16:creationId xmlns:a16="http://schemas.microsoft.com/office/drawing/2014/main" id="{B513B789-4716-46F9-B838-A1BDC8B122F8}"/>
                </a:ext>
              </a:extLst>
            </p:cNvPr>
            <p:cNvSpPr/>
            <p:nvPr/>
          </p:nvSpPr>
          <p:spPr>
            <a:xfrm flipH="1">
              <a:off x="7652263" y="4182556"/>
              <a:ext cx="352217" cy="90493"/>
            </a:xfrm>
            <a:custGeom>
              <a:avLst/>
              <a:gdLst/>
              <a:ahLst/>
              <a:cxnLst/>
              <a:rect l="l" t="t" r="r" b="b"/>
              <a:pathLst>
                <a:path w="12743" h="3274" extrusionOk="0">
                  <a:moveTo>
                    <a:pt x="5482" y="1"/>
                  </a:moveTo>
                  <a:cubicBezTo>
                    <a:pt x="2451" y="1"/>
                    <a:pt x="64" y="571"/>
                    <a:pt x="34" y="1387"/>
                  </a:cubicBezTo>
                  <a:cubicBezTo>
                    <a:pt x="0" y="2254"/>
                    <a:pt x="2802" y="3088"/>
                    <a:pt x="6305" y="3255"/>
                  </a:cubicBezTo>
                  <a:cubicBezTo>
                    <a:pt x="6630" y="3267"/>
                    <a:pt x="6950" y="3274"/>
                    <a:pt x="7263" y="3274"/>
                  </a:cubicBezTo>
                  <a:cubicBezTo>
                    <a:pt x="10292" y="3274"/>
                    <a:pt x="12679" y="2707"/>
                    <a:pt x="12709" y="1921"/>
                  </a:cubicBezTo>
                  <a:cubicBezTo>
                    <a:pt x="12743" y="1020"/>
                    <a:pt x="9941" y="186"/>
                    <a:pt x="6438" y="19"/>
                  </a:cubicBezTo>
                  <a:cubicBezTo>
                    <a:pt x="6114" y="7"/>
                    <a:pt x="5794" y="1"/>
                    <a:pt x="54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09;p38">
              <a:extLst>
                <a:ext uri="{FF2B5EF4-FFF2-40B4-BE49-F238E27FC236}">
                  <a16:creationId xmlns:a16="http://schemas.microsoft.com/office/drawing/2014/main" id="{D5F0B38E-5391-4670-A4BA-1FD5F388FA45}"/>
                </a:ext>
              </a:extLst>
            </p:cNvPr>
            <p:cNvSpPr/>
            <p:nvPr/>
          </p:nvSpPr>
          <p:spPr>
            <a:xfrm flipH="1">
              <a:off x="7651351" y="4175701"/>
              <a:ext cx="352217" cy="59951"/>
            </a:xfrm>
            <a:custGeom>
              <a:avLst/>
              <a:gdLst/>
              <a:ahLst/>
              <a:cxnLst/>
              <a:rect l="l" t="t" r="r" b="b"/>
              <a:pathLst>
                <a:path w="12743" h="2169" extrusionOk="0">
                  <a:moveTo>
                    <a:pt x="67" y="0"/>
                  </a:moveTo>
                  <a:lnTo>
                    <a:pt x="1" y="1602"/>
                  </a:lnTo>
                  <a:lnTo>
                    <a:pt x="12676" y="2169"/>
                  </a:lnTo>
                  <a:lnTo>
                    <a:pt x="12743" y="5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10;p38">
              <a:extLst>
                <a:ext uri="{FF2B5EF4-FFF2-40B4-BE49-F238E27FC236}">
                  <a16:creationId xmlns:a16="http://schemas.microsoft.com/office/drawing/2014/main" id="{5B236856-11C5-4E2B-81A7-932DD5481A28}"/>
                </a:ext>
              </a:extLst>
            </p:cNvPr>
            <p:cNvSpPr/>
            <p:nvPr/>
          </p:nvSpPr>
          <p:spPr>
            <a:xfrm flipH="1">
              <a:off x="7650411" y="4138304"/>
              <a:ext cx="352244" cy="90493"/>
            </a:xfrm>
            <a:custGeom>
              <a:avLst/>
              <a:gdLst/>
              <a:ahLst/>
              <a:cxnLst/>
              <a:rect l="l" t="t" r="r" b="b"/>
              <a:pathLst>
                <a:path w="12744" h="3274" extrusionOk="0">
                  <a:moveTo>
                    <a:pt x="5480" y="1"/>
                  </a:moveTo>
                  <a:cubicBezTo>
                    <a:pt x="2451" y="1"/>
                    <a:pt x="64" y="567"/>
                    <a:pt x="34" y="1353"/>
                  </a:cubicBezTo>
                  <a:cubicBezTo>
                    <a:pt x="1" y="2254"/>
                    <a:pt x="2803" y="3088"/>
                    <a:pt x="6305" y="3255"/>
                  </a:cubicBezTo>
                  <a:cubicBezTo>
                    <a:pt x="6630" y="3267"/>
                    <a:pt x="6951" y="3273"/>
                    <a:pt x="7264" y="3273"/>
                  </a:cubicBezTo>
                  <a:cubicBezTo>
                    <a:pt x="10293" y="3273"/>
                    <a:pt x="12680" y="2707"/>
                    <a:pt x="12710" y="1921"/>
                  </a:cubicBezTo>
                  <a:cubicBezTo>
                    <a:pt x="12743" y="1020"/>
                    <a:pt x="9941" y="186"/>
                    <a:pt x="6439" y="19"/>
                  </a:cubicBezTo>
                  <a:cubicBezTo>
                    <a:pt x="6114" y="7"/>
                    <a:pt x="5794" y="1"/>
                    <a:pt x="54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11;p38">
              <a:extLst>
                <a:ext uri="{FF2B5EF4-FFF2-40B4-BE49-F238E27FC236}">
                  <a16:creationId xmlns:a16="http://schemas.microsoft.com/office/drawing/2014/main" id="{75F53635-B967-41F8-BAC5-B2ADC0998232}"/>
                </a:ext>
              </a:extLst>
            </p:cNvPr>
            <p:cNvSpPr/>
            <p:nvPr/>
          </p:nvSpPr>
          <p:spPr>
            <a:xfrm flipH="1">
              <a:off x="7672550" y="4151019"/>
              <a:ext cx="307053" cy="41294"/>
            </a:xfrm>
            <a:custGeom>
              <a:avLst/>
              <a:gdLst/>
              <a:ahLst/>
              <a:cxnLst/>
              <a:rect l="l" t="t" r="r" b="b"/>
              <a:pathLst>
                <a:path w="11109" h="1494" extrusionOk="0">
                  <a:moveTo>
                    <a:pt x="4416" y="0"/>
                  </a:moveTo>
                  <a:cubicBezTo>
                    <a:pt x="1926" y="0"/>
                    <a:pt x="30" y="371"/>
                    <a:pt x="1" y="893"/>
                  </a:cubicBezTo>
                  <a:cubicBezTo>
                    <a:pt x="1" y="927"/>
                    <a:pt x="34" y="994"/>
                    <a:pt x="68" y="1027"/>
                  </a:cubicBezTo>
                  <a:cubicBezTo>
                    <a:pt x="408" y="602"/>
                    <a:pt x="2145" y="297"/>
                    <a:pt x="4359" y="297"/>
                  </a:cubicBezTo>
                  <a:cubicBezTo>
                    <a:pt x="4750" y="297"/>
                    <a:pt x="5156" y="306"/>
                    <a:pt x="5571" y="326"/>
                  </a:cubicBezTo>
                  <a:cubicBezTo>
                    <a:pt x="8340" y="460"/>
                    <a:pt x="10642" y="960"/>
                    <a:pt x="11009" y="1494"/>
                  </a:cubicBezTo>
                  <a:cubicBezTo>
                    <a:pt x="11042" y="1461"/>
                    <a:pt x="11075" y="1394"/>
                    <a:pt x="11075" y="1360"/>
                  </a:cubicBezTo>
                  <a:cubicBezTo>
                    <a:pt x="11109" y="760"/>
                    <a:pt x="8640" y="160"/>
                    <a:pt x="5571" y="26"/>
                  </a:cubicBezTo>
                  <a:cubicBezTo>
                    <a:pt x="5176" y="9"/>
                    <a:pt x="4789" y="0"/>
                    <a:pt x="4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12;p38">
              <a:extLst>
                <a:ext uri="{FF2B5EF4-FFF2-40B4-BE49-F238E27FC236}">
                  <a16:creationId xmlns:a16="http://schemas.microsoft.com/office/drawing/2014/main" id="{6BA562BB-5684-4B16-B5AD-16CB2270A929}"/>
                </a:ext>
              </a:extLst>
            </p:cNvPr>
            <p:cNvSpPr/>
            <p:nvPr/>
          </p:nvSpPr>
          <p:spPr>
            <a:xfrm flipH="1">
              <a:off x="7689135" y="4115915"/>
              <a:ext cx="352244" cy="89830"/>
            </a:xfrm>
            <a:custGeom>
              <a:avLst/>
              <a:gdLst/>
              <a:ahLst/>
              <a:cxnLst/>
              <a:rect l="l" t="t" r="r" b="b"/>
              <a:pathLst>
                <a:path w="12744" h="3250" extrusionOk="0">
                  <a:moveTo>
                    <a:pt x="5292" y="1"/>
                  </a:moveTo>
                  <a:cubicBezTo>
                    <a:pt x="2353" y="1"/>
                    <a:pt x="64" y="564"/>
                    <a:pt x="34" y="1363"/>
                  </a:cubicBezTo>
                  <a:cubicBezTo>
                    <a:pt x="1" y="2230"/>
                    <a:pt x="2803" y="3064"/>
                    <a:pt x="6305" y="3231"/>
                  </a:cubicBezTo>
                  <a:cubicBezTo>
                    <a:pt x="6630" y="3243"/>
                    <a:pt x="6951" y="3249"/>
                    <a:pt x="7264" y="3249"/>
                  </a:cubicBezTo>
                  <a:cubicBezTo>
                    <a:pt x="10293" y="3249"/>
                    <a:pt x="12680" y="2683"/>
                    <a:pt x="12710" y="1897"/>
                  </a:cubicBezTo>
                  <a:cubicBezTo>
                    <a:pt x="12743" y="996"/>
                    <a:pt x="9941" y="162"/>
                    <a:pt x="6439" y="29"/>
                  </a:cubicBezTo>
                  <a:cubicBezTo>
                    <a:pt x="6048" y="10"/>
                    <a:pt x="5665" y="1"/>
                    <a:pt x="52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13;p38">
              <a:extLst>
                <a:ext uri="{FF2B5EF4-FFF2-40B4-BE49-F238E27FC236}">
                  <a16:creationId xmlns:a16="http://schemas.microsoft.com/office/drawing/2014/main" id="{C3F97CC9-4B59-43D8-8DCC-D1D175993133}"/>
                </a:ext>
              </a:extLst>
            </p:cNvPr>
            <p:cNvSpPr/>
            <p:nvPr/>
          </p:nvSpPr>
          <p:spPr>
            <a:xfrm flipH="1">
              <a:off x="7688223" y="4108397"/>
              <a:ext cx="352217" cy="59951"/>
            </a:xfrm>
            <a:custGeom>
              <a:avLst/>
              <a:gdLst/>
              <a:ahLst/>
              <a:cxnLst/>
              <a:rect l="l" t="t" r="r" b="b"/>
              <a:pathLst>
                <a:path w="12743" h="2169" extrusionOk="0">
                  <a:moveTo>
                    <a:pt x="67" y="0"/>
                  </a:moveTo>
                  <a:lnTo>
                    <a:pt x="0" y="1602"/>
                  </a:lnTo>
                  <a:lnTo>
                    <a:pt x="12676" y="2169"/>
                  </a:lnTo>
                  <a:lnTo>
                    <a:pt x="12743" y="5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14;p38">
              <a:extLst>
                <a:ext uri="{FF2B5EF4-FFF2-40B4-BE49-F238E27FC236}">
                  <a16:creationId xmlns:a16="http://schemas.microsoft.com/office/drawing/2014/main" id="{EFDDEC0D-9C0E-404C-BC61-54517F61F06C}"/>
                </a:ext>
              </a:extLst>
            </p:cNvPr>
            <p:cNvSpPr/>
            <p:nvPr/>
          </p:nvSpPr>
          <p:spPr>
            <a:xfrm flipH="1">
              <a:off x="7687283" y="4070999"/>
              <a:ext cx="352244" cy="90493"/>
            </a:xfrm>
            <a:custGeom>
              <a:avLst/>
              <a:gdLst/>
              <a:ahLst/>
              <a:cxnLst/>
              <a:rect l="l" t="t" r="r" b="b"/>
              <a:pathLst>
                <a:path w="12744" h="3274" extrusionOk="0">
                  <a:moveTo>
                    <a:pt x="5482" y="1"/>
                  </a:moveTo>
                  <a:cubicBezTo>
                    <a:pt x="2452" y="1"/>
                    <a:pt x="64" y="570"/>
                    <a:pt x="34" y="1387"/>
                  </a:cubicBezTo>
                  <a:cubicBezTo>
                    <a:pt x="1" y="2254"/>
                    <a:pt x="2803" y="3088"/>
                    <a:pt x="6305" y="3255"/>
                  </a:cubicBezTo>
                  <a:cubicBezTo>
                    <a:pt x="6630" y="3267"/>
                    <a:pt x="6950" y="3273"/>
                    <a:pt x="7263" y="3273"/>
                  </a:cubicBezTo>
                  <a:cubicBezTo>
                    <a:pt x="10293" y="3273"/>
                    <a:pt x="12679" y="2706"/>
                    <a:pt x="12710" y="1920"/>
                  </a:cubicBezTo>
                  <a:cubicBezTo>
                    <a:pt x="12743" y="1020"/>
                    <a:pt x="9941" y="186"/>
                    <a:pt x="6439" y="19"/>
                  </a:cubicBezTo>
                  <a:cubicBezTo>
                    <a:pt x="6114" y="7"/>
                    <a:pt x="5795" y="1"/>
                    <a:pt x="54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15;p38">
              <a:extLst>
                <a:ext uri="{FF2B5EF4-FFF2-40B4-BE49-F238E27FC236}">
                  <a16:creationId xmlns:a16="http://schemas.microsoft.com/office/drawing/2014/main" id="{3E586C58-0F84-4E15-A64E-1DBD98D58D35}"/>
                </a:ext>
              </a:extLst>
            </p:cNvPr>
            <p:cNvSpPr/>
            <p:nvPr/>
          </p:nvSpPr>
          <p:spPr>
            <a:xfrm flipH="1">
              <a:off x="7710335" y="4083714"/>
              <a:ext cx="306141" cy="41294"/>
            </a:xfrm>
            <a:custGeom>
              <a:avLst/>
              <a:gdLst/>
              <a:ahLst/>
              <a:cxnLst/>
              <a:rect l="l" t="t" r="r" b="b"/>
              <a:pathLst>
                <a:path w="11076" h="1494" extrusionOk="0">
                  <a:moveTo>
                    <a:pt x="4406" y="0"/>
                  </a:moveTo>
                  <a:cubicBezTo>
                    <a:pt x="1900" y="0"/>
                    <a:pt x="30" y="371"/>
                    <a:pt x="1" y="893"/>
                  </a:cubicBezTo>
                  <a:cubicBezTo>
                    <a:pt x="1" y="927"/>
                    <a:pt x="34" y="993"/>
                    <a:pt x="67" y="1027"/>
                  </a:cubicBezTo>
                  <a:cubicBezTo>
                    <a:pt x="407" y="602"/>
                    <a:pt x="2145" y="297"/>
                    <a:pt x="4359" y="297"/>
                  </a:cubicBezTo>
                  <a:cubicBezTo>
                    <a:pt x="4750" y="297"/>
                    <a:pt x="5156" y="306"/>
                    <a:pt x="5571" y="326"/>
                  </a:cubicBezTo>
                  <a:cubicBezTo>
                    <a:pt x="8340" y="460"/>
                    <a:pt x="10608" y="960"/>
                    <a:pt x="10975" y="1494"/>
                  </a:cubicBezTo>
                  <a:cubicBezTo>
                    <a:pt x="11008" y="1460"/>
                    <a:pt x="11042" y="1394"/>
                    <a:pt x="11042" y="1360"/>
                  </a:cubicBezTo>
                  <a:cubicBezTo>
                    <a:pt x="11075" y="760"/>
                    <a:pt x="8640" y="160"/>
                    <a:pt x="5571" y="26"/>
                  </a:cubicBezTo>
                  <a:cubicBezTo>
                    <a:pt x="5171" y="9"/>
                    <a:pt x="4782" y="0"/>
                    <a:pt x="44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16;p38">
              <a:extLst>
                <a:ext uri="{FF2B5EF4-FFF2-40B4-BE49-F238E27FC236}">
                  <a16:creationId xmlns:a16="http://schemas.microsoft.com/office/drawing/2014/main" id="{E5EFA8DE-B2FC-444C-B962-4BBC4FAFE28F}"/>
                </a:ext>
              </a:extLst>
            </p:cNvPr>
            <p:cNvSpPr/>
            <p:nvPr/>
          </p:nvSpPr>
          <p:spPr>
            <a:xfrm flipH="1">
              <a:off x="8162117" y="4433338"/>
              <a:ext cx="352244" cy="90493"/>
            </a:xfrm>
            <a:custGeom>
              <a:avLst/>
              <a:gdLst/>
              <a:ahLst/>
              <a:cxnLst/>
              <a:rect l="l" t="t" r="r" b="b"/>
              <a:pathLst>
                <a:path w="12744" h="3274" extrusionOk="0">
                  <a:moveTo>
                    <a:pt x="5481" y="1"/>
                  </a:moveTo>
                  <a:cubicBezTo>
                    <a:pt x="2456" y="1"/>
                    <a:pt x="94" y="568"/>
                    <a:pt x="34" y="1354"/>
                  </a:cubicBezTo>
                  <a:cubicBezTo>
                    <a:pt x="1" y="2254"/>
                    <a:pt x="2803" y="3088"/>
                    <a:pt x="6305" y="3255"/>
                  </a:cubicBezTo>
                  <a:cubicBezTo>
                    <a:pt x="6633" y="3268"/>
                    <a:pt x="6956" y="3274"/>
                    <a:pt x="7271" y="3274"/>
                  </a:cubicBezTo>
                  <a:cubicBezTo>
                    <a:pt x="10320" y="3274"/>
                    <a:pt x="12680" y="2707"/>
                    <a:pt x="12710" y="1921"/>
                  </a:cubicBezTo>
                  <a:cubicBezTo>
                    <a:pt x="12743" y="1020"/>
                    <a:pt x="9941" y="186"/>
                    <a:pt x="6439" y="20"/>
                  </a:cubicBezTo>
                  <a:cubicBezTo>
                    <a:pt x="6114" y="7"/>
                    <a:pt x="5794" y="1"/>
                    <a:pt x="54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17;p38">
              <a:extLst>
                <a:ext uri="{FF2B5EF4-FFF2-40B4-BE49-F238E27FC236}">
                  <a16:creationId xmlns:a16="http://schemas.microsoft.com/office/drawing/2014/main" id="{07AC024D-E6AB-42A8-8378-6FF51797A050}"/>
                </a:ext>
              </a:extLst>
            </p:cNvPr>
            <p:cNvSpPr/>
            <p:nvPr/>
          </p:nvSpPr>
          <p:spPr>
            <a:xfrm flipH="1">
              <a:off x="8160293" y="4389086"/>
              <a:ext cx="352217" cy="90493"/>
            </a:xfrm>
            <a:custGeom>
              <a:avLst/>
              <a:gdLst/>
              <a:ahLst/>
              <a:cxnLst/>
              <a:rect l="l" t="t" r="r" b="b"/>
              <a:pathLst>
                <a:path w="12743" h="3274" extrusionOk="0">
                  <a:moveTo>
                    <a:pt x="5481" y="1"/>
                  </a:moveTo>
                  <a:cubicBezTo>
                    <a:pt x="2456" y="1"/>
                    <a:pt x="94" y="568"/>
                    <a:pt x="34" y="1354"/>
                  </a:cubicBezTo>
                  <a:cubicBezTo>
                    <a:pt x="0" y="2254"/>
                    <a:pt x="2802" y="3088"/>
                    <a:pt x="6305" y="3255"/>
                  </a:cubicBezTo>
                  <a:cubicBezTo>
                    <a:pt x="6629" y="3267"/>
                    <a:pt x="6949" y="3274"/>
                    <a:pt x="7261" y="3274"/>
                  </a:cubicBezTo>
                  <a:cubicBezTo>
                    <a:pt x="10292" y="3274"/>
                    <a:pt x="12679" y="2704"/>
                    <a:pt x="12709" y="1887"/>
                  </a:cubicBezTo>
                  <a:cubicBezTo>
                    <a:pt x="12743" y="1020"/>
                    <a:pt x="9941" y="186"/>
                    <a:pt x="6438" y="19"/>
                  </a:cubicBezTo>
                  <a:cubicBezTo>
                    <a:pt x="6113" y="7"/>
                    <a:pt x="5793" y="1"/>
                    <a:pt x="54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18;p38">
              <a:extLst>
                <a:ext uri="{FF2B5EF4-FFF2-40B4-BE49-F238E27FC236}">
                  <a16:creationId xmlns:a16="http://schemas.microsoft.com/office/drawing/2014/main" id="{B711BD05-9973-4AE6-AA93-B44AC63FB9A1}"/>
                </a:ext>
              </a:extLst>
            </p:cNvPr>
            <p:cNvSpPr/>
            <p:nvPr/>
          </p:nvSpPr>
          <p:spPr>
            <a:xfrm flipH="1">
              <a:off x="8182405" y="4401773"/>
              <a:ext cx="307053" cy="41349"/>
            </a:xfrm>
            <a:custGeom>
              <a:avLst/>
              <a:gdLst/>
              <a:ahLst/>
              <a:cxnLst/>
              <a:rect l="l" t="t" r="r" b="b"/>
              <a:pathLst>
                <a:path w="11109" h="1496" extrusionOk="0">
                  <a:moveTo>
                    <a:pt x="4346" y="0"/>
                  </a:moveTo>
                  <a:cubicBezTo>
                    <a:pt x="1891" y="0"/>
                    <a:pt x="34" y="344"/>
                    <a:pt x="34" y="861"/>
                  </a:cubicBezTo>
                  <a:cubicBezTo>
                    <a:pt x="0" y="928"/>
                    <a:pt x="34" y="995"/>
                    <a:pt x="67" y="1028"/>
                  </a:cubicBezTo>
                  <a:cubicBezTo>
                    <a:pt x="436" y="603"/>
                    <a:pt x="2153" y="298"/>
                    <a:pt x="4361" y="298"/>
                  </a:cubicBezTo>
                  <a:cubicBezTo>
                    <a:pt x="4750" y="298"/>
                    <a:pt x="5155" y="308"/>
                    <a:pt x="5571" y="328"/>
                  </a:cubicBezTo>
                  <a:cubicBezTo>
                    <a:pt x="8340" y="461"/>
                    <a:pt x="10641" y="961"/>
                    <a:pt x="11008" y="1495"/>
                  </a:cubicBezTo>
                  <a:cubicBezTo>
                    <a:pt x="11042" y="1462"/>
                    <a:pt x="11075" y="1395"/>
                    <a:pt x="11075" y="1362"/>
                  </a:cubicBezTo>
                  <a:cubicBezTo>
                    <a:pt x="11108" y="761"/>
                    <a:pt x="8640" y="161"/>
                    <a:pt x="5571" y="27"/>
                  </a:cubicBezTo>
                  <a:cubicBezTo>
                    <a:pt x="5151" y="9"/>
                    <a:pt x="4741" y="0"/>
                    <a:pt x="43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19;p38">
              <a:extLst>
                <a:ext uri="{FF2B5EF4-FFF2-40B4-BE49-F238E27FC236}">
                  <a16:creationId xmlns:a16="http://schemas.microsoft.com/office/drawing/2014/main" id="{C5EB7CCC-9166-4FDB-87B9-986C52670986}"/>
                </a:ext>
              </a:extLst>
            </p:cNvPr>
            <p:cNvSpPr/>
            <p:nvPr/>
          </p:nvSpPr>
          <p:spPr>
            <a:xfrm flipH="1">
              <a:off x="8013688" y="4409263"/>
              <a:ext cx="353156" cy="118354"/>
            </a:xfrm>
            <a:custGeom>
              <a:avLst/>
              <a:gdLst/>
              <a:ahLst/>
              <a:cxnLst/>
              <a:rect l="l" t="t" r="r" b="b"/>
              <a:pathLst>
                <a:path w="12777" h="4282" extrusionOk="0">
                  <a:moveTo>
                    <a:pt x="2479" y="1"/>
                  </a:moveTo>
                  <a:cubicBezTo>
                    <a:pt x="1197" y="1"/>
                    <a:pt x="339" y="235"/>
                    <a:pt x="234" y="690"/>
                  </a:cubicBezTo>
                  <a:cubicBezTo>
                    <a:pt x="1" y="1524"/>
                    <a:pt x="2603" y="2892"/>
                    <a:pt x="6005" y="3693"/>
                  </a:cubicBezTo>
                  <a:cubicBezTo>
                    <a:pt x="7639" y="4089"/>
                    <a:pt x="9152" y="4282"/>
                    <a:pt x="10315" y="4282"/>
                  </a:cubicBezTo>
                  <a:cubicBezTo>
                    <a:pt x="11597" y="4282"/>
                    <a:pt x="12454" y="4047"/>
                    <a:pt x="12576" y="3592"/>
                  </a:cubicBezTo>
                  <a:cubicBezTo>
                    <a:pt x="12777" y="2759"/>
                    <a:pt x="10175" y="1391"/>
                    <a:pt x="6772" y="590"/>
                  </a:cubicBezTo>
                  <a:cubicBezTo>
                    <a:pt x="5154" y="194"/>
                    <a:pt x="3642" y="1"/>
                    <a:pt x="24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320;p38">
              <a:extLst>
                <a:ext uri="{FF2B5EF4-FFF2-40B4-BE49-F238E27FC236}">
                  <a16:creationId xmlns:a16="http://schemas.microsoft.com/office/drawing/2014/main" id="{162CE743-4485-45E4-9385-7908A828BD0B}"/>
                </a:ext>
              </a:extLst>
            </p:cNvPr>
            <p:cNvSpPr/>
            <p:nvPr/>
          </p:nvSpPr>
          <p:spPr>
            <a:xfrm flipH="1">
              <a:off x="8009072" y="4384995"/>
              <a:ext cx="351304" cy="124491"/>
            </a:xfrm>
            <a:custGeom>
              <a:avLst/>
              <a:gdLst/>
              <a:ahLst/>
              <a:cxnLst/>
              <a:rect l="l" t="t" r="r" b="b"/>
              <a:pathLst>
                <a:path w="12710" h="4504" extrusionOk="0">
                  <a:moveTo>
                    <a:pt x="367" y="1"/>
                  </a:moveTo>
                  <a:lnTo>
                    <a:pt x="0" y="1568"/>
                  </a:lnTo>
                  <a:lnTo>
                    <a:pt x="12342" y="4504"/>
                  </a:lnTo>
                  <a:lnTo>
                    <a:pt x="12709" y="2936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321;p38">
              <a:extLst>
                <a:ext uri="{FF2B5EF4-FFF2-40B4-BE49-F238E27FC236}">
                  <a16:creationId xmlns:a16="http://schemas.microsoft.com/office/drawing/2014/main" id="{A4218D45-BD01-4B26-A2E9-E3E555800713}"/>
                </a:ext>
              </a:extLst>
            </p:cNvPr>
            <p:cNvSpPr/>
            <p:nvPr/>
          </p:nvSpPr>
          <p:spPr>
            <a:xfrm flipH="1">
              <a:off x="8003544" y="4365951"/>
              <a:ext cx="353156" cy="118576"/>
            </a:xfrm>
            <a:custGeom>
              <a:avLst/>
              <a:gdLst/>
              <a:ahLst/>
              <a:cxnLst/>
              <a:rect l="l" t="t" r="r" b="b"/>
              <a:pathLst>
                <a:path w="12777" h="4290" extrusionOk="0">
                  <a:moveTo>
                    <a:pt x="2466" y="0"/>
                  </a:moveTo>
                  <a:cubicBezTo>
                    <a:pt x="1187" y="0"/>
                    <a:pt x="339" y="235"/>
                    <a:pt x="234" y="690"/>
                  </a:cubicBezTo>
                  <a:cubicBezTo>
                    <a:pt x="1" y="1557"/>
                    <a:pt x="2603" y="2891"/>
                    <a:pt x="6005" y="3725"/>
                  </a:cubicBezTo>
                  <a:cubicBezTo>
                    <a:pt x="7620" y="4105"/>
                    <a:pt x="9129" y="4290"/>
                    <a:pt x="10291" y="4290"/>
                  </a:cubicBezTo>
                  <a:cubicBezTo>
                    <a:pt x="11577" y="4290"/>
                    <a:pt x="12438" y="4063"/>
                    <a:pt x="12543" y="3625"/>
                  </a:cubicBezTo>
                  <a:cubicBezTo>
                    <a:pt x="12777" y="2758"/>
                    <a:pt x="10175" y="1423"/>
                    <a:pt x="6772" y="589"/>
                  </a:cubicBezTo>
                  <a:cubicBezTo>
                    <a:pt x="5138" y="193"/>
                    <a:pt x="3625" y="0"/>
                    <a:pt x="24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22;p38">
              <a:extLst>
                <a:ext uri="{FF2B5EF4-FFF2-40B4-BE49-F238E27FC236}">
                  <a16:creationId xmlns:a16="http://schemas.microsoft.com/office/drawing/2014/main" id="{3A657353-61DF-4303-826C-9E8DFEE25931}"/>
                </a:ext>
              </a:extLst>
            </p:cNvPr>
            <p:cNvSpPr/>
            <p:nvPr/>
          </p:nvSpPr>
          <p:spPr>
            <a:xfrm flipH="1">
              <a:off x="8026596" y="4377615"/>
              <a:ext cx="302437" cy="84855"/>
            </a:xfrm>
            <a:custGeom>
              <a:avLst/>
              <a:gdLst/>
              <a:ahLst/>
              <a:cxnLst/>
              <a:rect l="l" t="t" r="r" b="b"/>
              <a:pathLst>
                <a:path w="10942" h="3070" extrusionOk="0">
                  <a:moveTo>
                    <a:pt x="1396" y="1"/>
                  </a:moveTo>
                  <a:cubicBezTo>
                    <a:pt x="597" y="1"/>
                    <a:pt x="92" y="121"/>
                    <a:pt x="34" y="368"/>
                  </a:cubicBezTo>
                  <a:cubicBezTo>
                    <a:pt x="0" y="434"/>
                    <a:pt x="34" y="501"/>
                    <a:pt x="34" y="534"/>
                  </a:cubicBezTo>
                  <a:cubicBezTo>
                    <a:pt x="236" y="383"/>
                    <a:pt x="698" y="307"/>
                    <a:pt x="1341" y="307"/>
                  </a:cubicBezTo>
                  <a:cubicBezTo>
                    <a:pt x="2393" y="307"/>
                    <a:pt x="3928" y="508"/>
                    <a:pt x="5604" y="901"/>
                  </a:cubicBezTo>
                  <a:cubicBezTo>
                    <a:pt x="8273" y="1535"/>
                    <a:pt x="10441" y="2469"/>
                    <a:pt x="10708" y="3070"/>
                  </a:cubicBezTo>
                  <a:cubicBezTo>
                    <a:pt x="10741" y="3036"/>
                    <a:pt x="10775" y="3003"/>
                    <a:pt x="10808" y="2936"/>
                  </a:cubicBezTo>
                  <a:cubicBezTo>
                    <a:pt x="10942" y="2369"/>
                    <a:pt x="8640" y="1302"/>
                    <a:pt x="5671" y="601"/>
                  </a:cubicBezTo>
                  <a:cubicBezTo>
                    <a:pt x="3973" y="205"/>
                    <a:pt x="2435" y="1"/>
                    <a:pt x="13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23;p38">
              <a:extLst>
                <a:ext uri="{FF2B5EF4-FFF2-40B4-BE49-F238E27FC236}">
                  <a16:creationId xmlns:a16="http://schemas.microsoft.com/office/drawing/2014/main" id="{BABD739C-3F08-43D9-AA0F-3D32FE5E49E9}"/>
                </a:ext>
              </a:extLst>
            </p:cNvPr>
            <p:cNvSpPr/>
            <p:nvPr/>
          </p:nvSpPr>
          <p:spPr>
            <a:xfrm flipH="1">
              <a:off x="7758291" y="3822567"/>
              <a:ext cx="316257" cy="316285"/>
            </a:xfrm>
            <a:custGeom>
              <a:avLst/>
              <a:gdLst/>
              <a:ahLst/>
              <a:cxnLst/>
              <a:rect l="l" t="t" r="r" b="b"/>
              <a:pathLst>
                <a:path w="11442" h="11443" extrusionOk="0">
                  <a:moveTo>
                    <a:pt x="5737" y="1"/>
                  </a:moveTo>
                  <a:cubicBezTo>
                    <a:pt x="2569" y="1"/>
                    <a:pt x="0" y="2569"/>
                    <a:pt x="0" y="5738"/>
                  </a:cubicBezTo>
                  <a:cubicBezTo>
                    <a:pt x="0" y="8874"/>
                    <a:pt x="2569" y="11442"/>
                    <a:pt x="5737" y="11442"/>
                  </a:cubicBezTo>
                  <a:cubicBezTo>
                    <a:pt x="8873" y="11442"/>
                    <a:pt x="11442" y="8874"/>
                    <a:pt x="11442" y="5738"/>
                  </a:cubicBezTo>
                  <a:cubicBezTo>
                    <a:pt x="11442" y="2569"/>
                    <a:pt x="8873" y="1"/>
                    <a:pt x="57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24;p38">
              <a:extLst>
                <a:ext uri="{FF2B5EF4-FFF2-40B4-BE49-F238E27FC236}">
                  <a16:creationId xmlns:a16="http://schemas.microsoft.com/office/drawing/2014/main" id="{5846BE69-86D9-4B89-8A67-6602205C8092}"/>
                </a:ext>
              </a:extLst>
            </p:cNvPr>
            <p:cNvSpPr/>
            <p:nvPr/>
          </p:nvSpPr>
          <p:spPr>
            <a:xfrm flipH="1">
              <a:off x="7739855" y="3822567"/>
              <a:ext cx="315345" cy="316285"/>
            </a:xfrm>
            <a:custGeom>
              <a:avLst/>
              <a:gdLst/>
              <a:ahLst/>
              <a:cxnLst/>
              <a:rect l="l" t="t" r="r" b="b"/>
              <a:pathLst>
                <a:path w="11409" h="11443" extrusionOk="0">
                  <a:moveTo>
                    <a:pt x="5705" y="1"/>
                  </a:moveTo>
                  <a:cubicBezTo>
                    <a:pt x="2569" y="1"/>
                    <a:pt x="1" y="2569"/>
                    <a:pt x="1" y="5738"/>
                  </a:cubicBezTo>
                  <a:cubicBezTo>
                    <a:pt x="1" y="8874"/>
                    <a:pt x="2569" y="11442"/>
                    <a:pt x="5705" y="11442"/>
                  </a:cubicBezTo>
                  <a:cubicBezTo>
                    <a:pt x="8874" y="11442"/>
                    <a:pt x="11409" y="8874"/>
                    <a:pt x="11409" y="5738"/>
                  </a:cubicBezTo>
                  <a:cubicBezTo>
                    <a:pt x="11409" y="2569"/>
                    <a:pt x="8874" y="1"/>
                    <a:pt x="57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25;p38">
              <a:extLst>
                <a:ext uri="{FF2B5EF4-FFF2-40B4-BE49-F238E27FC236}">
                  <a16:creationId xmlns:a16="http://schemas.microsoft.com/office/drawing/2014/main" id="{5354E774-29E1-4C92-BADB-C6AC3BDA3053}"/>
                </a:ext>
              </a:extLst>
            </p:cNvPr>
            <p:cNvSpPr/>
            <p:nvPr/>
          </p:nvSpPr>
          <p:spPr>
            <a:xfrm flipH="1">
              <a:off x="7834825" y="3912841"/>
              <a:ext cx="143839" cy="139444"/>
            </a:xfrm>
            <a:custGeom>
              <a:avLst/>
              <a:gdLst/>
              <a:ahLst/>
              <a:cxnLst/>
              <a:rect l="l" t="t" r="r" b="b"/>
              <a:pathLst>
                <a:path w="5204" h="5045" extrusionOk="0">
                  <a:moveTo>
                    <a:pt x="3420" y="1"/>
                  </a:moveTo>
                  <a:cubicBezTo>
                    <a:pt x="3381" y="1"/>
                    <a:pt x="3342" y="2"/>
                    <a:pt x="3303" y="4"/>
                  </a:cubicBezTo>
                  <a:cubicBezTo>
                    <a:pt x="3278" y="3"/>
                    <a:pt x="3253" y="3"/>
                    <a:pt x="3228" y="3"/>
                  </a:cubicBezTo>
                  <a:cubicBezTo>
                    <a:pt x="2124" y="3"/>
                    <a:pt x="1127" y="728"/>
                    <a:pt x="801" y="1805"/>
                  </a:cubicBezTo>
                  <a:lnTo>
                    <a:pt x="0" y="1805"/>
                  </a:lnTo>
                  <a:lnTo>
                    <a:pt x="0" y="2305"/>
                  </a:lnTo>
                  <a:lnTo>
                    <a:pt x="734" y="2305"/>
                  </a:lnTo>
                  <a:lnTo>
                    <a:pt x="734" y="2539"/>
                  </a:lnTo>
                  <a:lnTo>
                    <a:pt x="734" y="2772"/>
                  </a:lnTo>
                  <a:lnTo>
                    <a:pt x="0" y="2772"/>
                  </a:lnTo>
                  <a:lnTo>
                    <a:pt x="0" y="3239"/>
                  </a:lnTo>
                  <a:lnTo>
                    <a:pt x="801" y="3239"/>
                  </a:lnTo>
                  <a:cubicBezTo>
                    <a:pt x="1121" y="4296"/>
                    <a:pt x="2086" y="5045"/>
                    <a:pt x="3165" y="5045"/>
                  </a:cubicBezTo>
                  <a:cubicBezTo>
                    <a:pt x="3211" y="5045"/>
                    <a:pt x="3257" y="5043"/>
                    <a:pt x="3303" y="5041"/>
                  </a:cubicBezTo>
                  <a:cubicBezTo>
                    <a:pt x="3342" y="5042"/>
                    <a:pt x="3381" y="5043"/>
                    <a:pt x="3420" y="5043"/>
                  </a:cubicBezTo>
                  <a:cubicBezTo>
                    <a:pt x="4077" y="5043"/>
                    <a:pt x="4696" y="4779"/>
                    <a:pt x="5137" y="4307"/>
                  </a:cubicBezTo>
                  <a:lnTo>
                    <a:pt x="5204" y="4240"/>
                  </a:lnTo>
                  <a:lnTo>
                    <a:pt x="4737" y="3806"/>
                  </a:lnTo>
                  <a:lnTo>
                    <a:pt x="4670" y="3873"/>
                  </a:lnTo>
                  <a:cubicBezTo>
                    <a:pt x="4361" y="4214"/>
                    <a:pt x="3908" y="4410"/>
                    <a:pt x="3444" y="4410"/>
                  </a:cubicBezTo>
                  <a:cubicBezTo>
                    <a:pt x="3408" y="4410"/>
                    <a:pt x="3372" y="4409"/>
                    <a:pt x="3336" y="4407"/>
                  </a:cubicBezTo>
                  <a:cubicBezTo>
                    <a:pt x="3310" y="4408"/>
                    <a:pt x="3284" y="4409"/>
                    <a:pt x="3259" y="4409"/>
                  </a:cubicBezTo>
                  <a:cubicBezTo>
                    <a:pt x="2520" y="4409"/>
                    <a:pt x="1826" y="3949"/>
                    <a:pt x="1568" y="3239"/>
                  </a:cubicBezTo>
                  <a:lnTo>
                    <a:pt x="3870" y="3239"/>
                  </a:lnTo>
                  <a:lnTo>
                    <a:pt x="3870" y="2772"/>
                  </a:lnTo>
                  <a:lnTo>
                    <a:pt x="1435" y="2772"/>
                  </a:lnTo>
                  <a:cubicBezTo>
                    <a:pt x="1435" y="2672"/>
                    <a:pt x="1435" y="2606"/>
                    <a:pt x="1435" y="2539"/>
                  </a:cubicBezTo>
                  <a:cubicBezTo>
                    <a:pt x="1435" y="2472"/>
                    <a:pt x="1435" y="2372"/>
                    <a:pt x="1435" y="2305"/>
                  </a:cubicBezTo>
                  <a:lnTo>
                    <a:pt x="3836" y="2305"/>
                  </a:lnTo>
                  <a:lnTo>
                    <a:pt x="3836" y="1805"/>
                  </a:lnTo>
                  <a:lnTo>
                    <a:pt x="1568" y="1805"/>
                  </a:lnTo>
                  <a:cubicBezTo>
                    <a:pt x="1835" y="1104"/>
                    <a:pt x="2569" y="637"/>
                    <a:pt x="3336" y="637"/>
                  </a:cubicBezTo>
                  <a:cubicBezTo>
                    <a:pt x="3836" y="637"/>
                    <a:pt x="4337" y="838"/>
                    <a:pt x="4670" y="1205"/>
                  </a:cubicBezTo>
                  <a:lnTo>
                    <a:pt x="4737" y="1271"/>
                  </a:lnTo>
                  <a:lnTo>
                    <a:pt x="5204" y="804"/>
                  </a:lnTo>
                  <a:lnTo>
                    <a:pt x="5137" y="738"/>
                  </a:lnTo>
                  <a:cubicBezTo>
                    <a:pt x="4696" y="265"/>
                    <a:pt x="4077" y="1"/>
                    <a:pt x="34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26;p38">
              <a:extLst>
                <a:ext uri="{FF2B5EF4-FFF2-40B4-BE49-F238E27FC236}">
                  <a16:creationId xmlns:a16="http://schemas.microsoft.com/office/drawing/2014/main" id="{32053719-1963-4E88-9F85-0F0B49C2BEB4}"/>
                </a:ext>
              </a:extLst>
            </p:cNvPr>
            <p:cNvSpPr/>
            <p:nvPr/>
          </p:nvSpPr>
          <p:spPr>
            <a:xfrm flipH="1">
              <a:off x="5684710" y="4462886"/>
              <a:ext cx="351304" cy="89526"/>
            </a:xfrm>
            <a:custGeom>
              <a:avLst/>
              <a:gdLst/>
              <a:ahLst/>
              <a:cxnLst/>
              <a:rect l="l" t="t" r="r" b="b"/>
              <a:pathLst>
                <a:path w="12710" h="3239" extrusionOk="0">
                  <a:moveTo>
                    <a:pt x="5481" y="0"/>
                  </a:moveTo>
                  <a:cubicBezTo>
                    <a:pt x="2412" y="0"/>
                    <a:pt x="31" y="599"/>
                    <a:pt x="1" y="1419"/>
                  </a:cubicBezTo>
                  <a:cubicBezTo>
                    <a:pt x="1" y="2286"/>
                    <a:pt x="2803" y="3120"/>
                    <a:pt x="6305" y="3220"/>
                  </a:cubicBezTo>
                  <a:cubicBezTo>
                    <a:pt x="6633" y="3233"/>
                    <a:pt x="6954" y="3239"/>
                    <a:pt x="7268" y="3239"/>
                  </a:cubicBezTo>
                  <a:cubicBezTo>
                    <a:pt x="10313" y="3239"/>
                    <a:pt x="12646" y="2669"/>
                    <a:pt x="12676" y="1853"/>
                  </a:cubicBezTo>
                  <a:cubicBezTo>
                    <a:pt x="12710" y="985"/>
                    <a:pt x="9908" y="151"/>
                    <a:pt x="6405" y="18"/>
                  </a:cubicBezTo>
                  <a:cubicBezTo>
                    <a:pt x="6092" y="6"/>
                    <a:pt x="5783" y="0"/>
                    <a:pt x="54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27;p38">
              <a:extLst>
                <a:ext uri="{FF2B5EF4-FFF2-40B4-BE49-F238E27FC236}">
                  <a16:creationId xmlns:a16="http://schemas.microsoft.com/office/drawing/2014/main" id="{C6B40B66-3EFC-4F75-B793-78DABC22C805}"/>
                </a:ext>
              </a:extLst>
            </p:cNvPr>
            <p:cNvSpPr/>
            <p:nvPr/>
          </p:nvSpPr>
          <p:spPr>
            <a:xfrm flipH="1">
              <a:off x="5683771" y="4456915"/>
              <a:ext cx="352244" cy="57187"/>
            </a:xfrm>
            <a:custGeom>
              <a:avLst/>
              <a:gdLst/>
              <a:ahLst/>
              <a:cxnLst/>
              <a:rect l="l" t="t" r="r" b="b"/>
              <a:pathLst>
                <a:path w="12744" h="2069" extrusionOk="0">
                  <a:moveTo>
                    <a:pt x="67" y="0"/>
                  </a:moveTo>
                  <a:lnTo>
                    <a:pt x="1" y="1602"/>
                  </a:lnTo>
                  <a:lnTo>
                    <a:pt x="12676" y="2069"/>
                  </a:lnTo>
                  <a:lnTo>
                    <a:pt x="12743" y="467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28;p38">
              <a:extLst>
                <a:ext uri="{FF2B5EF4-FFF2-40B4-BE49-F238E27FC236}">
                  <a16:creationId xmlns:a16="http://schemas.microsoft.com/office/drawing/2014/main" id="{74995139-FA7B-443A-99C9-58F8D84B70F3}"/>
                </a:ext>
              </a:extLst>
            </p:cNvPr>
            <p:cNvSpPr/>
            <p:nvPr/>
          </p:nvSpPr>
          <p:spPr>
            <a:xfrm flipH="1">
              <a:off x="5682858" y="4418633"/>
              <a:ext cx="352217" cy="89526"/>
            </a:xfrm>
            <a:custGeom>
              <a:avLst/>
              <a:gdLst/>
              <a:ahLst/>
              <a:cxnLst/>
              <a:rect l="l" t="t" r="r" b="b"/>
              <a:pathLst>
                <a:path w="12743" h="3239" extrusionOk="0">
                  <a:moveTo>
                    <a:pt x="5512" y="0"/>
                  </a:moveTo>
                  <a:cubicBezTo>
                    <a:pt x="2443" y="0"/>
                    <a:pt x="64" y="596"/>
                    <a:pt x="33" y="1385"/>
                  </a:cubicBezTo>
                  <a:cubicBezTo>
                    <a:pt x="0" y="2286"/>
                    <a:pt x="2802" y="3120"/>
                    <a:pt x="6305" y="3220"/>
                  </a:cubicBezTo>
                  <a:cubicBezTo>
                    <a:pt x="6632" y="3233"/>
                    <a:pt x="6954" y="3239"/>
                    <a:pt x="7269" y="3239"/>
                  </a:cubicBezTo>
                  <a:cubicBezTo>
                    <a:pt x="10319" y="3239"/>
                    <a:pt x="12679" y="2669"/>
                    <a:pt x="12709" y="1852"/>
                  </a:cubicBezTo>
                  <a:cubicBezTo>
                    <a:pt x="12742" y="952"/>
                    <a:pt x="9940" y="151"/>
                    <a:pt x="6438" y="18"/>
                  </a:cubicBezTo>
                  <a:cubicBezTo>
                    <a:pt x="6124" y="6"/>
                    <a:pt x="5814" y="0"/>
                    <a:pt x="55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329;p38">
              <a:extLst>
                <a:ext uri="{FF2B5EF4-FFF2-40B4-BE49-F238E27FC236}">
                  <a16:creationId xmlns:a16="http://schemas.microsoft.com/office/drawing/2014/main" id="{9724F436-BA7D-485C-869C-8820E22D957F}"/>
                </a:ext>
              </a:extLst>
            </p:cNvPr>
            <p:cNvSpPr/>
            <p:nvPr/>
          </p:nvSpPr>
          <p:spPr>
            <a:xfrm flipH="1">
              <a:off x="5704998" y="4430685"/>
              <a:ext cx="306113" cy="41018"/>
            </a:xfrm>
            <a:custGeom>
              <a:avLst/>
              <a:gdLst/>
              <a:ahLst/>
              <a:cxnLst/>
              <a:rect l="l" t="t" r="r" b="b"/>
              <a:pathLst>
                <a:path w="11075" h="1484" extrusionOk="0">
                  <a:moveTo>
                    <a:pt x="4642" y="0"/>
                  </a:moveTo>
                  <a:cubicBezTo>
                    <a:pt x="2019" y="0"/>
                    <a:pt x="30" y="378"/>
                    <a:pt x="0" y="916"/>
                  </a:cubicBezTo>
                  <a:cubicBezTo>
                    <a:pt x="0" y="983"/>
                    <a:pt x="0" y="1050"/>
                    <a:pt x="67" y="1083"/>
                  </a:cubicBezTo>
                  <a:cubicBezTo>
                    <a:pt x="416" y="618"/>
                    <a:pt x="2234" y="330"/>
                    <a:pt x="4529" y="330"/>
                  </a:cubicBezTo>
                  <a:cubicBezTo>
                    <a:pt x="4867" y="330"/>
                    <a:pt x="5215" y="336"/>
                    <a:pt x="5571" y="349"/>
                  </a:cubicBezTo>
                  <a:cubicBezTo>
                    <a:pt x="8306" y="449"/>
                    <a:pt x="10608" y="916"/>
                    <a:pt x="10975" y="1483"/>
                  </a:cubicBezTo>
                  <a:cubicBezTo>
                    <a:pt x="11008" y="1450"/>
                    <a:pt x="11042" y="1383"/>
                    <a:pt x="11042" y="1316"/>
                  </a:cubicBezTo>
                  <a:cubicBezTo>
                    <a:pt x="11075" y="749"/>
                    <a:pt x="8640" y="149"/>
                    <a:pt x="5571" y="15"/>
                  </a:cubicBezTo>
                  <a:cubicBezTo>
                    <a:pt x="5254" y="5"/>
                    <a:pt x="4944" y="0"/>
                    <a:pt x="46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330;p38">
              <a:extLst>
                <a:ext uri="{FF2B5EF4-FFF2-40B4-BE49-F238E27FC236}">
                  <a16:creationId xmlns:a16="http://schemas.microsoft.com/office/drawing/2014/main" id="{B2127C7C-4669-4A52-9710-822D155470A4}"/>
                </a:ext>
              </a:extLst>
            </p:cNvPr>
            <p:cNvSpPr/>
            <p:nvPr/>
          </p:nvSpPr>
          <p:spPr>
            <a:xfrm flipH="1">
              <a:off x="5642282" y="4399230"/>
              <a:ext cx="352244" cy="89554"/>
            </a:xfrm>
            <a:custGeom>
              <a:avLst/>
              <a:gdLst/>
              <a:ahLst/>
              <a:cxnLst/>
              <a:rect l="l" t="t" r="r" b="b"/>
              <a:pathLst>
                <a:path w="12744" h="3240" extrusionOk="0">
                  <a:moveTo>
                    <a:pt x="5475" y="1"/>
                  </a:moveTo>
                  <a:cubicBezTo>
                    <a:pt x="2425" y="1"/>
                    <a:pt x="64" y="570"/>
                    <a:pt x="34" y="1387"/>
                  </a:cubicBezTo>
                  <a:cubicBezTo>
                    <a:pt x="1" y="2288"/>
                    <a:pt x="2803" y="3088"/>
                    <a:pt x="6305" y="3222"/>
                  </a:cubicBezTo>
                  <a:cubicBezTo>
                    <a:pt x="6620" y="3234"/>
                    <a:pt x="6929" y="3239"/>
                    <a:pt x="7232" y="3239"/>
                  </a:cubicBezTo>
                  <a:cubicBezTo>
                    <a:pt x="10300" y="3239"/>
                    <a:pt x="12679" y="2643"/>
                    <a:pt x="12710" y="1854"/>
                  </a:cubicBezTo>
                  <a:cubicBezTo>
                    <a:pt x="12743" y="953"/>
                    <a:pt x="9941" y="119"/>
                    <a:pt x="6439" y="19"/>
                  </a:cubicBezTo>
                  <a:cubicBezTo>
                    <a:pt x="6111" y="7"/>
                    <a:pt x="5789" y="1"/>
                    <a:pt x="54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331;p38">
              <a:extLst>
                <a:ext uri="{FF2B5EF4-FFF2-40B4-BE49-F238E27FC236}">
                  <a16:creationId xmlns:a16="http://schemas.microsoft.com/office/drawing/2014/main" id="{AD70A71D-770D-4D2D-ABEA-66E8A5AF1B22}"/>
                </a:ext>
              </a:extLst>
            </p:cNvPr>
            <p:cNvSpPr/>
            <p:nvPr/>
          </p:nvSpPr>
          <p:spPr>
            <a:xfrm flipH="1">
              <a:off x="5641370" y="4393287"/>
              <a:ext cx="352217" cy="57187"/>
            </a:xfrm>
            <a:custGeom>
              <a:avLst/>
              <a:gdLst/>
              <a:ahLst/>
              <a:cxnLst/>
              <a:rect l="l" t="t" r="r" b="b"/>
              <a:pathLst>
                <a:path w="12743" h="2069" extrusionOk="0">
                  <a:moveTo>
                    <a:pt x="67" y="1"/>
                  </a:moveTo>
                  <a:lnTo>
                    <a:pt x="0" y="1602"/>
                  </a:lnTo>
                  <a:lnTo>
                    <a:pt x="12676" y="2069"/>
                  </a:lnTo>
                  <a:lnTo>
                    <a:pt x="12743" y="468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332;p38">
              <a:extLst>
                <a:ext uri="{FF2B5EF4-FFF2-40B4-BE49-F238E27FC236}">
                  <a16:creationId xmlns:a16="http://schemas.microsoft.com/office/drawing/2014/main" id="{11AA0C2A-0AAD-43E7-9E85-F181A84DD6C6}"/>
                </a:ext>
              </a:extLst>
            </p:cNvPr>
            <p:cNvSpPr/>
            <p:nvPr/>
          </p:nvSpPr>
          <p:spPr>
            <a:xfrm flipH="1">
              <a:off x="5640458" y="4354977"/>
              <a:ext cx="352217" cy="89554"/>
            </a:xfrm>
            <a:custGeom>
              <a:avLst/>
              <a:gdLst/>
              <a:ahLst/>
              <a:cxnLst/>
              <a:rect l="l" t="t" r="r" b="b"/>
              <a:pathLst>
                <a:path w="12743" h="3240" extrusionOk="0">
                  <a:moveTo>
                    <a:pt x="5442" y="1"/>
                  </a:moveTo>
                  <a:cubicBezTo>
                    <a:pt x="2397" y="1"/>
                    <a:pt x="64" y="570"/>
                    <a:pt x="34" y="1387"/>
                  </a:cubicBezTo>
                  <a:cubicBezTo>
                    <a:pt x="0" y="2254"/>
                    <a:pt x="2802" y="3088"/>
                    <a:pt x="6305" y="3221"/>
                  </a:cubicBezTo>
                  <a:cubicBezTo>
                    <a:pt x="6619" y="3233"/>
                    <a:pt x="6929" y="3239"/>
                    <a:pt x="7231" y="3239"/>
                  </a:cubicBezTo>
                  <a:cubicBezTo>
                    <a:pt x="10300" y="3239"/>
                    <a:pt x="12679" y="2643"/>
                    <a:pt x="12710" y="1854"/>
                  </a:cubicBezTo>
                  <a:cubicBezTo>
                    <a:pt x="12743" y="986"/>
                    <a:pt x="9908" y="119"/>
                    <a:pt x="6405" y="19"/>
                  </a:cubicBezTo>
                  <a:cubicBezTo>
                    <a:pt x="6078" y="7"/>
                    <a:pt x="5756" y="1"/>
                    <a:pt x="54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333;p38">
              <a:extLst>
                <a:ext uri="{FF2B5EF4-FFF2-40B4-BE49-F238E27FC236}">
                  <a16:creationId xmlns:a16="http://schemas.microsoft.com/office/drawing/2014/main" id="{D4D74FAE-FF31-4A55-B6EA-437D87B82F9F}"/>
                </a:ext>
              </a:extLst>
            </p:cNvPr>
            <p:cNvSpPr/>
            <p:nvPr/>
          </p:nvSpPr>
          <p:spPr>
            <a:xfrm flipH="1">
              <a:off x="5663509" y="4367056"/>
              <a:ext cx="306113" cy="40106"/>
            </a:xfrm>
            <a:custGeom>
              <a:avLst/>
              <a:gdLst/>
              <a:ahLst/>
              <a:cxnLst/>
              <a:rect l="l" t="t" r="r" b="b"/>
              <a:pathLst>
                <a:path w="11075" h="1451" extrusionOk="0">
                  <a:moveTo>
                    <a:pt x="4642" y="0"/>
                  </a:moveTo>
                  <a:cubicBezTo>
                    <a:pt x="2019" y="0"/>
                    <a:pt x="30" y="378"/>
                    <a:pt x="0" y="916"/>
                  </a:cubicBezTo>
                  <a:cubicBezTo>
                    <a:pt x="0" y="983"/>
                    <a:pt x="34" y="1016"/>
                    <a:pt x="67" y="1083"/>
                  </a:cubicBezTo>
                  <a:cubicBezTo>
                    <a:pt x="420" y="613"/>
                    <a:pt x="2273" y="298"/>
                    <a:pt x="4602" y="298"/>
                  </a:cubicBezTo>
                  <a:cubicBezTo>
                    <a:pt x="4917" y="298"/>
                    <a:pt x="5241" y="304"/>
                    <a:pt x="5571" y="316"/>
                  </a:cubicBezTo>
                  <a:cubicBezTo>
                    <a:pt x="8340" y="416"/>
                    <a:pt x="10608" y="916"/>
                    <a:pt x="11008" y="1450"/>
                  </a:cubicBezTo>
                  <a:cubicBezTo>
                    <a:pt x="11042" y="1417"/>
                    <a:pt x="11042" y="1350"/>
                    <a:pt x="11075" y="1317"/>
                  </a:cubicBezTo>
                  <a:cubicBezTo>
                    <a:pt x="11075" y="716"/>
                    <a:pt x="8640" y="116"/>
                    <a:pt x="5571" y="16"/>
                  </a:cubicBezTo>
                  <a:cubicBezTo>
                    <a:pt x="5254" y="5"/>
                    <a:pt x="4944" y="0"/>
                    <a:pt x="46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334;p38">
              <a:extLst>
                <a:ext uri="{FF2B5EF4-FFF2-40B4-BE49-F238E27FC236}">
                  <a16:creationId xmlns:a16="http://schemas.microsoft.com/office/drawing/2014/main" id="{514339B9-0C5C-4DC5-B756-B8481506BD2F}"/>
                </a:ext>
              </a:extLst>
            </p:cNvPr>
            <p:cNvSpPr/>
            <p:nvPr/>
          </p:nvSpPr>
          <p:spPr>
            <a:xfrm flipH="1">
              <a:off x="5640458" y="4318105"/>
              <a:ext cx="352217" cy="89526"/>
            </a:xfrm>
            <a:custGeom>
              <a:avLst/>
              <a:gdLst/>
              <a:ahLst/>
              <a:cxnLst/>
              <a:rect l="l" t="t" r="r" b="b"/>
              <a:pathLst>
                <a:path w="12743" h="3239" extrusionOk="0">
                  <a:moveTo>
                    <a:pt x="5442" y="0"/>
                  </a:moveTo>
                  <a:cubicBezTo>
                    <a:pt x="2397" y="0"/>
                    <a:pt x="64" y="570"/>
                    <a:pt x="34" y="1386"/>
                  </a:cubicBezTo>
                  <a:cubicBezTo>
                    <a:pt x="0" y="2287"/>
                    <a:pt x="2802" y="3088"/>
                    <a:pt x="6305" y="3221"/>
                  </a:cubicBezTo>
                  <a:cubicBezTo>
                    <a:pt x="6619" y="3233"/>
                    <a:pt x="6929" y="3239"/>
                    <a:pt x="7231" y="3239"/>
                  </a:cubicBezTo>
                  <a:cubicBezTo>
                    <a:pt x="10300" y="3239"/>
                    <a:pt x="12679" y="2643"/>
                    <a:pt x="12710" y="1853"/>
                  </a:cubicBezTo>
                  <a:cubicBezTo>
                    <a:pt x="12743" y="953"/>
                    <a:pt x="9908" y="152"/>
                    <a:pt x="6405" y="19"/>
                  </a:cubicBezTo>
                  <a:cubicBezTo>
                    <a:pt x="6078" y="6"/>
                    <a:pt x="5756" y="0"/>
                    <a:pt x="54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335;p38">
              <a:extLst>
                <a:ext uri="{FF2B5EF4-FFF2-40B4-BE49-F238E27FC236}">
                  <a16:creationId xmlns:a16="http://schemas.microsoft.com/office/drawing/2014/main" id="{E2BE131B-89DE-4DCB-B06B-D981E1C4F940}"/>
                </a:ext>
              </a:extLst>
            </p:cNvPr>
            <p:cNvSpPr/>
            <p:nvPr/>
          </p:nvSpPr>
          <p:spPr>
            <a:xfrm flipH="1">
              <a:off x="5640458" y="4312162"/>
              <a:ext cx="351304" cy="57187"/>
            </a:xfrm>
            <a:custGeom>
              <a:avLst/>
              <a:gdLst/>
              <a:ahLst/>
              <a:cxnLst/>
              <a:rect l="l" t="t" r="r" b="b"/>
              <a:pathLst>
                <a:path w="12710" h="2069" extrusionOk="0">
                  <a:moveTo>
                    <a:pt x="34" y="0"/>
                  </a:moveTo>
                  <a:lnTo>
                    <a:pt x="1" y="1601"/>
                  </a:lnTo>
                  <a:lnTo>
                    <a:pt x="12677" y="2068"/>
                  </a:lnTo>
                  <a:lnTo>
                    <a:pt x="12710" y="46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336;p38">
              <a:extLst>
                <a:ext uri="{FF2B5EF4-FFF2-40B4-BE49-F238E27FC236}">
                  <a16:creationId xmlns:a16="http://schemas.microsoft.com/office/drawing/2014/main" id="{C692D3F7-A1EC-4268-BC41-61774C2D1708}"/>
                </a:ext>
              </a:extLst>
            </p:cNvPr>
            <p:cNvSpPr/>
            <p:nvPr/>
          </p:nvSpPr>
          <p:spPr>
            <a:xfrm flipH="1">
              <a:off x="5639518" y="4272941"/>
              <a:ext cx="352244" cy="89554"/>
            </a:xfrm>
            <a:custGeom>
              <a:avLst/>
              <a:gdLst/>
              <a:ahLst/>
              <a:cxnLst/>
              <a:rect l="l" t="t" r="r" b="b"/>
              <a:pathLst>
                <a:path w="12744" h="3240" extrusionOk="0">
                  <a:moveTo>
                    <a:pt x="5513" y="1"/>
                  </a:moveTo>
                  <a:cubicBezTo>
                    <a:pt x="2444" y="1"/>
                    <a:pt x="65" y="597"/>
                    <a:pt x="34" y="1386"/>
                  </a:cubicBezTo>
                  <a:cubicBezTo>
                    <a:pt x="1" y="2287"/>
                    <a:pt x="2836" y="3121"/>
                    <a:pt x="6339" y="3221"/>
                  </a:cubicBezTo>
                  <a:cubicBezTo>
                    <a:pt x="6666" y="3233"/>
                    <a:pt x="6988" y="3239"/>
                    <a:pt x="7302" y="3239"/>
                  </a:cubicBezTo>
                  <a:cubicBezTo>
                    <a:pt x="10347" y="3239"/>
                    <a:pt x="12680" y="2669"/>
                    <a:pt x="12710" y="1853"/>
                  </a:cubicBezTo>
                  <a:cubicBezTo>
                    <a:pt x="12743" y="986"/>
                    <a:pt x="9941" y="152"/>
                    <a:pt x="6439" y="18"/>
                  </a:cubicBezTo>
                  <a:cubicBezTo>
                    <a:pt x="6124" y="6"/>
                    <a:pt x="5815" y="1"/>
                    <a:pt x="55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337;p38">
              <a:extLst>
                <a:ext uri="{FF2B5EF4-FFF2-40B4-BE49-F238E27FC236}">
                  <a16:creationId xmlns:a16="http://schemas.microsoft.com/office/drawing/2014/main" id="{72FECE97-29C9-4730-849D-3B3AA8E36006}"/>
                </a:ext>
              </a:extLst>
            </p:cNvPr>
            <p:cNvSpPr/>
            <p:nvPr/>
          </p:nvSpPr>
          <p:spPr>
            <a:xfrm flipH="1">
              <a:off x="5661658" y="4285932"/>
              <a:ext cx="306113" cy="40078"/>
            </a:xfrm>
            <a:custGeom>
              <a:avLst/>
              <a:gdLst/>
              <a:ahLst/>
              <a:cxnLst/>
              <a:rect l="l" t="t" r="r" b="b"/>
              <a:pathLst>
                <a:path w="11075" h="1450" extrusionOk="0">
                  <a:moveTo>
                    <a:pt x="4641" y="0"/>
                  </a:moveTo>
                  <a:cubicBezTo>
                    <a:pt x="2012" y="0"/>
                    <a:pt x="0" y="378"/>
                    <a:pt x="0" y="916"/>
                  </a:cubicBezTo>
                  <a:cubicBezTo>
                    <a:pt x="0" y="983"/>
                    <a:pt x="33" y="1016"/>
                    <a:pt x="67" y="1083"/>
                  </a:cubicBezTo>
                  <a:cubicBezTo>
                    <a:pt x="419" y="613"/>
                    <a:pt x="2273" y="298"/>
                    <a:pt x="4602" y="298"/>
                  </a:cubicBezTo>
                  <a:cubicBezTo>
                    <a:pt x="4917" y="298"/>
                    <a:pt x="5241" y="304"/>
                    <a:pt x="5571" y="316"/>
                  </a:cubicBezTo>
                  <a:cubicBezTo>
                    <a:pt x="8306" y="416"/>
                    <a:pt x="10608" y="916"/>
                    <a:pt x="10975" y="1450"/>
                  </a:cubicBezTo>
                  <a:cubicBezTo>
                    <a:pt x="11008" y="1416"/>
                    <a:pt x="11041" y="1383"/>
                    <a:pt x="11041" y="1316"/>
                  </a:cubicBezTo>
                  <a:cubicBezTo>
                    <a:pt x="11075" y="716"/>
                    <a:pt x="8640" y="115"/>
                    <a:pt x="5571" y="15"/>
                  </a:cubicBezTo>
                  <a:cubicBezTo>
                    <a:pt x="5254" y="5"/>
                    <a:pt x="4943" y="0"/>
                    <a:pt x="46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338;p38">
              <a:extLst>
                <a:ext uri="{FF2B5EF4-FFF2-40B4-BE49-F238E27FC236}">
                  <a16:creationId xmlns:a16="http://schemas.microsoft.com/office/drawing/2014/main" id="{C7C2172A-9C31-45F5-BD93-E9F3C2221477}"/>
                </a:ext>
              </a:extLst>
            </p:cNvPr>
            <p:cNvSpPr/>
            <p:nvPr/>
          </p:nvSpPr>
          <p:spPr>
            <a:xfrm flipH="1">
              <a:off x="5598970" y="4253758"/>
              <a:ext cx="352217" cy="90079"/>
            </a:xfrm>
            <a:custGeom>
              <a:avLst/>
              <a:gdLst/>
              <a:ahLst/>
              <a:cxnLst/>
              <a:rect l="l" t="t" r="r" b="b"/>
              <a:pathLst>
                <a:path w="12743" h="3259" extrusionOk="0">
                  <a:moveTo>
                    <a:pt x="5683" y="1"/>
                  </a:moveTo>
                  <a:cubicBezTo>
                    <a:pt x="2533" y="1"/>
                    <a:pt x="65" y="578"/>
                    <a:pt x="34" y="1413"/>
                  </a:cubicBezTo>
                  <a:cubicBezTo>
                    <a:pt x="1" y="2280"/>
                    <a:pt x="2836" y="3114"/>
                    <a:pt x="6305" y="3247"/>
                  </a:cubicBezTo>
                  <a:cubicBezTo>
                    <a:pt x="6561" y="3255"/>
                    <a:pt x="6813" y="3258"/>
                    <a:pt x="7061" y="3258"/>
                  </a:cubicBezTo>
                  <a:cubicBezTo>
                    <a:pt x="10211" y="3258"/>
                    <a:pt x="12679" y="2681"/>
                    <a:pt x="12710" y="1846"/>
                  </a:cubicBezTo>
                  <a:cubicBezTo>
                    <a:pt x="12743" y="979"/>
                    <a:pt x="9941" y="145"/>
                    <a:pt x="6438" y="12"/>
                  </a:cubicBezTo>
                  <a:cubicBezTo>
                    <a:pt x="6183" y="5"/>
                    <a:pt x="5931" y="1"/>
                    <a:pt x="56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339;p38">
              <a:extLst>
                <a:ext uri="{FF2B5EF4-FFF2-40B4-BE49-F238E27FC236}">
                  <a16:creationId xmlns:a16="http://schemas.microsoft.com/office/drawing/2014/main" id="{42E29DC9-0D7E-435B-9D35-C1F1B1B4414D}"/>
                </a:ext>
              </a:extLst>
            </p:cNvPr>
            <p:cNvSpPr/>
            <p:nvPr/>
          </p:nvSpPr>
          <p:spPr>
            <a:xfrm flipH="1">
              <a:off x="5598030" y="4247622"/>
              <a:ext cx="352244" cy="57187"/>
            </a:xfrm>
            <a:custGeom>
              <a:avLst/>
              <a:gdLst/>
              <a:ahLst/>
              <a:cxnLst/>
              <a:rect l="l" t="t" r="r" b="b"/>
              <a:pathLst>
                <a:path w="12744" h="2069" extrusionOk="0">
                  <a:moveTo>
                    <a:pt x="68" y="0"/>
                  </a:moveTo>
                  <a:lnTo>
                    <a:pt x="1" y="1601"/>
                  </a:lnTo>
                  <a:lnTo>
                    <a:pt x="12677" y="2068"/>
                  </a:lnTo>
                  <a:lnTo>
                    <a:pt x="12743" y="467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340;p38">
              <a:extLst>
                <a:ext uri="{FF2B5EF4-FFF2-40B4-BE49-F238E27FC236}">
                  <a16:creationId xmlns:a16="http://schemas.microsoft.com/office/drawing/2014/main" id="{84FAC4AE-5B48-4318-8E65-291E728EBF53}"/>
                </a:ext>
              </a:extLst>
            </p:cNvPr>
            <p:cNvSpPr/>
            <p:nvPr/>
          </p:nvSpPr>
          <p:spPr>
            <a:xfrm flipH="1">
              <a:off x="5597118" y="4209312"/>
              <a:ext cx="352217" cy="89554"/>
            </a:xfrm>
            <a:custGeom>
              <a:avLst/>
              <a:gdLst/>
              <a:ahLst/>
              <a:cxnLst/>
              <a:rect l="l" t="t" r="r" b="b"/>
              <a:pathLst>
                <a:path w="12743" h="3240" extrusionOk="0">
                  <a:moveTo>
                    <a:pt x="5512" y="1"/>
                  </a:moveTo>
                  <a:cubicBezTo>
                    <a:pt x="2444" y="1"/>
                    <a:pt x="64" y="597"/>
                    <a:pt x="34" y="1386"/>
                  </a:cubicBezTo>
                  <a:cubicBezTo>
                    <a:pt x="0" y="2287"/>
                    <a:pt x="2802" y="3121"/>
                    <a:pt x="6305" y="3221"/>
                  </a:cubicBezTo>
                  <a:cubicBezTo>
                    <a:pt x="6632" y="3233"/>
                    <a:pt x="6954" y="3240"/>
                    <a:pt x="7269" y="3240"/>
                  </a:cubicBezTo>
                  <a:cubicBezTo>
                    <a:pt x="10319" y="3240"/>
                    <a:pt x="12679" y="2670"/>
                    <a:pt x="12709" y="1853"/>
                  </a:cubicBezTo>
                  <a:cubicBezTo>
                    <a:pt x="12743" y="986"/>
                    <a:pt x="9907" y="152"/>
                    <a:pt x="6438" y="19"/>
                  </a:cubicBezTo>
                  <a:cubicBezTo>
                    <a:pt x="6124" y="7"/>
                    <a:pt x="5815" y="1"/>
                    <a:pt x="55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341;p38">
              <a:extLst>
                <a:ext uri="{FF2B5EF4-FFF2-40B4-BE49-F238E27FC236}">
                  <a16:creationId xmlns:a16="http://schemas.microsoft.com/office/drawing/2014/main" id="{6E09994B-E1E9-4959-B6CB-1B17FB6B3B3B}"/>
                </a:ext>
              </a:extLst>
            </p:cNvPr>
            <p:cNvSpPr/>
            <p:nvPr/>
          </p:nvSpPr>
          <p:spPr>
            <a:xfrm flipH="1">
              <a:off x="5619230" y="4221999"/>
              <a:ext cx="306141" cy="40410"/>
            </a:xfrm>
            <a:custGeom>
              <a:avLst/>
              <a:gdLst/>
              <a:ahLst/>
              <a:cxnLst/>
              <a:rect l="l" t="t" r="r" b="b"/>
              <a:pathLst>
                <a:path w="11076" h="1462" extrusionOk="0">
                  <a:moveTo>
                    <a:pt x="4405" y="1"/>
                  </a:moveTo>
                  <a:cubicBezTo>
                    <a:pt x="1893" y="1"/>
                    <a:pt x="1" y="372"/>
                    <a:pt x="1" y="894"/>
                  </a:cubicBezTo>
                  <a:cubicBezTo>
                    <a:pt x="1" y="961"/>
                    <a:pt x="1" y="1027"/>
                    <a:pt x="34" y="1061"/>
                  </a:cubicBezTo>
                  <a:cubicBezTo>
                    <a:pt x="412" y="596"/>
                    <a:pt x="2234" y="308"/>
                    <a:pt x="4507" y="308"/>
                  </a:cubicBezTo>
                  <a:cubicBezTo>
                    <a:pt x="4842" y="308"/>
                    <a:pt x="5187" y="314"/>
                    <a:pt x="5538" y="327"/>
                  </a:cubicBezTo>
                  <a:cubicBezTo>
                    <a:pt x="8306" y="427"/>
                    <a:pt x="10575" y="894"/>
                    <a:pt x="10975" y="1461"/>
                  </a:cubicBezTo>
                  <a:cubicBezTo>
                    <a:pt x="11008" y="1428"/>
                    <a:pt x="11042" y="1361"/>
                    <a:pt x="11042" y="1294"/>
                  </a:cubicBezTo>
                  <a:cubicBezTo>
                    <a:pt x="11075" y="694"/>
                    <a:pt x="8640" y="127"/>
                    <a:pt x="5571" y="27"/>
                  </a:cubicBezTo>
                  <a:cubicBezTo>
                    <a:pt x="5171" y="9"/>
                    <a:pt x="4781" y="1"/>
                    <a:pt x="44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342;p38">
              <a:extLst>
                <a:ext uri="{FF2B5EF4-FFF2-40B4-BE49-F238E27FC236}">
                  <a16:creationId xmlns:a16="http://schemas.microsoft.com/office/drawing/2014/main" id="{84027F64-91EB-4255-B536-931CD1363640}"/>
                </a:ext>
              </a:extLst>
            </p:cNvPr>
            <p:cNvSpPr/>
            <p:nvPr/>
          </p:nvSpPr>
          <p:spPr>
            <a:xfrm flipH="1">
              <a:off x="6639906" y="4427561"/>
              <a:ext cx="352217" cy="89830"/>
            </a:xfrm>
            <a:custGeom>
              <a:avLst/>
              <a:gdLst/>
              <a:ahLst/>
              <a:cxnLst/>
              <a:rect l="l" t="t" r="r" b="b"/>
              <a:pathLst>
                <a:path w="12743" h="3250" extrusionOk="0">
                  <a:moveTo>
                    <a:pt x="5292" y="1"/>
                  </a:moveTo>
                  <a:cubicBezTo>
                    <a:pt x="2353" y="1"/>
                    <a:pt x="67" y="563"/>
                    <a:pt x="67" y="1363"/>
                  </a:cubicBezTo>
                  <a:cubicBezTo>
                    <a:pt x="0" y="2230"/>
                    <a:pt x="2802" y="3064"/>
                    <a:pt x="6305" y="3231"/>
                  </a:cubicBezTo>
                  <a:cubicBezTo>
                    <a:pt x="6633" y="3243"/>
                    <a:pt x="6956" y="3249"/>
                    <a:pt x="7271" y="3249"/>
                  </a:cubicBezTo>
                  <a:cubicBezTo>
                    <a:pt x="10320" y="3249"/>
                    <a:pt x="12679" y="2682"/>
                    <a:pt x="12709" y="1896"/>
                  </a:cubicBezTo>
                  <a:cubicBezTo>
                    <a:pt x="12743" y="996"/>
                    <a:pt x="9941" y="162"/>
                    <a:pt x="6438" y="28"/>
                  </a:cubicBezTo>
                  <a:cubicBezTo>
                    <a:pt x="6048" y="10"/>
                    <a:pt x="5665" y="1"/>
                    <a:pt x="52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343;p38">
              <a:extLst>
                <a:ext uri="{FF2B5EF4-FFF2-40B4-BE49-F238E27FC236}">
                  <a16:creationId xmlns:a16="http://schemas.microsoft.com/office/drawing/2014/main" id="{C4004AC5-A962-4F64-9A3A-796A0FB0B6C7}"/>
                </a:ext>
              </a:extLst>
            </p:cNvPr>
            <p:cNvSpPr/>
            <p:nvPr/>
          </p:nvSpPr>
          <p:spPr>
            <a:xfrm flipH="1">
              <a:off x="6638967" y="4420043"/>
              <a:ext cx="352244" cy="59951"/>
            </a:xfrm>
            <a:custGeom>
              <a:avLst/>
              <a:gdLst/>
              <a:ahLst/>
              <a:cxnLst/>
              <a:rect l="l" t="t" r="r" b="b"/>
              <a:pathLst>
                <a:path w="12744" h="2169" extrusionOk="0">
                  <a:moveTo>
                    <a:pt x="67" y="0"/>
                  </a:moveTo>
                  <a:lnTo>
                    <a:pt x="1" y="1601"/>
                  </a:lnTo>
                  <a:lnTo>
                    <a:pt x="12676" y="2168"/>
                  </a:lnTo>
                  <a:lnTo>
                    <a:pt x="12743" y="5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344;p38">
              <a:extLst>
                <a:ext uri="{FF2B5EF4-FFF2-40B4-BE49-F238E27FC236}">
                  <a16:creationId xmlns:a16="http://schemas.microsoft.com/office/drawing/2014/main" id="{1F00B86B-C608-4CFD-8538-A5F5B63E670D}"/>
                </a:ext>
              </a:extLst>
            </p:cNvPr>
            <p:cNvSpPr/>
            <p:nvPr/>
          </p:nvSpPr>
          <p:spPr>
            <a:xfrm flipH="1">
              <a:off x="6638054" y="4383309"/>
              <a:ext cx="352217" cy="89830"/>
            </a:xfrm>
            <a:custGeom>
              <a:avLst/>
              <a:gdLst/>
              <a:ahLst/>
              <a:cxnLst/>
              <a:rect l="l" t="t" r="r" b="b"/>
              <a:pathLst>
                <a:path w="12743" h="3250" extrusionOk="0">
                  <a:moveTo>
                    <a:pt x="5291" y="0"/>
                  </a:moveTo>
                  <a:cubicBezTo>
                    <a:pt x="2352" y="0"/>
                    <a:pt x="63" y="563"/>
                    <a:pt x="33" y="1363"/>
                  </a:cubicBezTo>
                  <a:cubicBezTo>
                    <a:pt x="0" y="2230"/>
                    <a:pt x="2802" y="3064"/>
                    <a:pt x="6305" y="3231"/>
                  </a:cubicBezTo>
                  <a:cubicBezTo>
                    <a:pt x="6630" y="3243"/>
                    <a:pt x="6949" y="3249"/>
                    <a:pt x="7262" y="3249"/>
                  </a:cubicBezTo>
                  <a:cubicBezTo>
                    <a:pt x="10287" y="3249"/>
                    <a:pt x="12649" y="2682"/>
                    <a:pt x="12709" y="1896"/>
                  </a:cubicBezTo>
                  <a:cubicBezTo>
                    <a:pt x="12742" y="996"/>
                    <a:pt x="9940" y="162"/>
                    <a:pt x="6438" y="28"/>
                  </a:cubicBezTo>
                  <a:cubicBezTo>
                    <a:pt x="6048" y="9"/>
                    <a:pt x="5664" y="0"/>
                    <a:pt x="5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345;p38">
              <a:extLst>
                <a:ext uri="{FF2B5EF4-FFF2-40B4-BE49-F238E27FC236}">
                  <a16:creationId xmlns:a16="http://schemas.microsoft.com/office/drawing/2014/main" id="{6DAC5951-6E36-4A09-81C6-40CF5A23F1F9}"/>
                </a:ext>
              </a:extLst>
            </p:cNvPr>
            <p:cNvSpPr/>
            <p:nvPr/>
          </p:nvSpPr>
          <p:spPr>
            <a:xfrm flipH="1">
              <a:off x="6661106" y="4395360"/>
              <a:ext cx="306141" cy="41294"/>
            </a:xfrm>
            <a:custGeom>
              <a:avLst/>
              <a:gdLst/>
              <a:ahLst/>
              <a:cxnLst/>
              <a:rect l="l" t="t" r="r" b="b"/>
              <a:pathLst>
                <a:path w="11076" h="1494" extrusionOk="0">
                  <a:moveTo>
                    <a:pt x="4416" y="0"/>
                  </a:moveTo>
                  <a:cubicBezTo>
                    <a:pt x="1926" y="0"/>
                    <a:pt x="30" y="371"/>
                    <a:pt x="1" y="893"/>
                  </a:cubicBezTo>
                  <a:cubicBezTo>
                    <a:pt x="1" y="927"/>
                    <a:pt x="34" y="993"/>
                    <a:pt x="68" y="1027"/>
                  </a:cubicBezTo>
                  <a:cubicBezTo>
                    <a:pt x="436" y="601"/>
                    <a:pt x="2154" y="297"/>
                    <a:pt x="4361" y="297"/>
                  </a:cubicBezTo>
                  <a:cubicBezTo>
                    <a:pt x="4751" y="297"/>
                    <a:pt x="5156" y="306"/>
                    <a:pt x="5572" y="326"/>
                  </a:cubicBezTo>
                  <a:cubicBezTo>
                    <a:pt x="8340" y="459"/>
                    <a:pt x="10642" y="960"/>
                    <a:pt x="11009" y="1494"/>
                  </a:cubicBezTo>
                  <a:cubicBezTo>
                    <a:pt x="11042" y="1460"/>
                    <a:pt x="11042" y="1394"/>
                    <a:pt x="11076" y="1360"/>
                  </a:cubicBezTo>
                  <a:cubicBezTo>
                    <a:pt x="11076" y="760"/>
                    <a:pt x="8640" y="159"/>
                    <a:pt x="5572" y="26"/>
                  </a:cubicBezTo>
                  <a:cubicBezTo>
                    <a:pt x="5176" y="8"/>
                    <a:pt x="4790" y="0"/>
                    <a:pt x="441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346;p38">
              <a:extLst>
                <a:ext uri="{FF2B5EF4-FFF2-40B4-BE49-F238E27FC236}">
                  <a16:creationId xmlns:a16="http://schemas.microsoft.com/office/drawing/2014/main" id="{A06B2976-F8B6-492E-812D-EE604A456944}"/>
                </a:ext>
              </a:extLst>
            </p:cNvPr>
            <p:cNvSpPr/>
            <p:nvPr/>
          </p:nvSpPr>
          <p:spPr>
            <a:xfrm flipH="1">
              <a:off x="6661106" y="4395360"/>
              <a:ext cx="306141" cy="41294"/>
            </a:xfrm>
            <a:custGeom>
              <a:avLst/>
              <a:gdLst/>
              <a:ahLst/>
              <a:cxnLst/>
              <a:rect l="l" t="t" r="r" b="b"/>
              <a:pathLst>
                <a:path w="11076" h="1494" extrusionOk="0">
                  <a:moveTo>
                    <a:pt x="4416" y="0"/>
                  </a:moveTo>
                  <a:cubicBezTo>
                    <a:pt x="1926" y="0"/>
                    <a:pt x="30" y="371"/>
                    <a:pt x="1" y="893"/>
                  </a:cubicBezTo>
                  <a:cubicBezTo>
                    <a:pt x="1" y="927"/>
                    <a:pt x="34" y="993"/>
                    <a:pt x="68" y="1027"/>
                  </a:cubicBezTo>
                  <a:cubicBezTo>
                    <a:pt x="436" y="601"/>
                    <a:pt x="2154" y="297"/>
                    <a:pt x="4361" y="297"/>
                  </a:cubicBezTo>
                  <a:cubicBezTo>
                    <a:pt x="4751" y="297"/>
                    <a:pt x="5156" y="306"/>
                    <a:pt x="5572" y="326"/>
                  </a:cubicBezTo>
                  <a:cubicBezTo>
                    <a:pt x="8340" y="459"/>
                    <a:pt x="10642" y="960"/>
                    <a:pt x="11009" y="1494"/>
                  </a:cubicBezTo>
                  <a:cubicBezTo>
                    <a:pt x="11042" y="1460"/>
                    <a:pt x="11042" y="1394"/>
                    <a:pt x="11076" y="1360"/>
                  </a:cubicBezTo>
                  <a:cubicBezTo>
                    <a:pt x="11076" y="760"/>
                    <a:pt x="8640" y="159"/>
                    <a:pt x="5572" y="26"/>
                  </a:cubicBezTo>
                  <a:cubicBezTo>
                    <a:pt x="5176" y="8"/>
                    <a:pt x="4790" y="0"/>
                    <a:pt x="4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47;p38">
              <a:extLst>
                <a:ext uri="{FF2B5EF4-FFF2-40B4-BE49-F238E27FC236}">
                  <a16:creationId xmlns:a16="http://schemas.microsoft.com/office/drawing/2014/main" id="{7EF1BAD3-4BCC-44EC-8801-B3E777CEB54E}"/>
                </a:ext>
              </a:extLst>
            </p:cNvPr>
            <p:cNvSpPr/>
            <p:nvPr/>
          </p:nvSpPr>
          <p:spPr>
            <a:xfrm flipH="1">
              <a:off x="6676779" y="4360257"/>
              <a:ext cx="352217" cy="90079"/>
            </a:xfrm>
            <a:custGeom>
              <a:avLst/>
              <a:gdLst/>
              <a:ahLst/>
              <a:cxnLst/>
              <a:rect l="l" t="t" r="r" b="b"/>
              <a:pathLst>
                <a:path w="12743" h="3259" extrusionOk="0">
                  <a:moveTo>
                    <a:pt x="5291" y="0"/>
                  </a:moveTo>
                  <a:cubicBezTo>
                    <a:pt x="2352" y="0"/>
                    <a:pt x="63" y="563"/>
                    <a:pt x="33" y="1363"/>
                  </a:cubicBezTo>
                  <a:cubicBezTo>
                    <a:pt x="0" y="2230"/>
                    <a:pt x="2802" y="3097"/>
                    <a:pt x="6305" y="3231"/>
                  </a:cubicBezTo>
                  <a:cubicBezTo>
                    <a:pt x="6695" y="3249"/>
                    <a:pt x="7078" y="3258"/>
                    <a:pt x="7451" y="3258"/>
                  </a:cubicBezTo>
                  <a:cubicBezTo>
                    <a:pt x="10391" y="3258"/>
                    <a:pt x="12680" y="2696"/>
                    <a:pt x="12709" y="1896"/>
                  </a:cubicBezTo>
                  <a:cubicBezTo>
                    <a:pt x="12742" y="996"/>
                    <a:pt x="9940" y="162"/>
                    <a:pt x="6438" y="28"/>
                  </a:cubicBezTo>
                  <a:cubicBezTo>
                    <a:pt x="6048" y="10"/>
                    <a:pt x="5664" y="0"/>
                    <a:pt x="52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48;p38">
              <a:extLst>
                <a:ext uri="{FF2B5EF4-FFF2-40B4-BE49-F238E27FC236}">
                  <a16:creationId xmlns:a16="http://schemas.microsoft.com/office/drawing/2014/main" id="{8A6071CD-1D6C-405E-BB03-611A2A09F4A8}"/>
                </a:ext>
              </a:extLst>
            </p:cNvPr>
            <p:cNvSpPr/>
            <p:nvPr/>
          </p:nvSpPr>
          <p:spPr>
            <a:xfrm flipH="1">
              <a:off x="6675866" y="4353651"/>
              <a:ext cx="352217" cy="59039"/>
            </a:xfrm>
            <a:custGeom>
              <a:avLst/>
              <a:gdLst/>
              <a:ahLst/>
              <a:cxnLst/>
              <a:rect l="l" t="t" r="r" b="b"/>
              <a:pathLst>
                <a:path w="12743" h="2136" extrusionOk="0">
                  <a:moveTo>
                    <a:pt x="67" y="0"/>
                  </a:moveTo>
                  <a:lnTo>
                    <a:pt x="0" y="1602"/>
                  </a:lnTo>
                  <a:lnTo>
                    <a:pt x="12676" y="2135"/>
                  </a:lnTo>
                  <a:lnTo>
                    <a:pt x="12743" y="5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349;p38">
              <a:extLst>
                <a:ext uri="{FF2B5EF4-FFF2-40B4-BE49-F238E27FC236}">
                  <a16:creationId xmlns:a16="http://schemas.microsoft.com/office/drawing/2014/main" id="{37A12B02-AED4-43DC-85DC-4015B91AFBD1}"/>
                </a:ext>
              </a:extLst>
            </p:cNvPr>
            <p:cNvSpPr/>
            <p:nvPr/>
          </p:nvSpPr>
          <p:spPr>
            <a:xfrm flipH="1">
              <a:off x="6674927" y="4316004"/>
              <a:ext cx="352244" cy="89802"/>
            </a:xfrm>
            <a:custGeom>
              <a:avLst/>
              <a:gdLst/>
              <a:ahLst/>
              <a:cxnLst/>
              <a:rect l="l" t="t" r="r" b="b"/>
              <a:pathLst>
                <a:path w="12744" h="3249" extrusionOk="0">
                  <a:moveTo>
                    <a:pt x="5292" y="0"/>
                  </a:moveTo>
                  <a:cubicBezTo>
                    <a:pt x="2353" y="0"/>
                    <a:pt x="64" y="563"/>
                    <a:pt x="34" y="1362"/>
                  </a:cubicBezTo>
                  <a:cubicBezTo>
                    <a:pt x="1" y="2230"/>
                    <a:pt x="2803" y="3064"/>
                    <a:pt x="6305" y="3230"/>
                  </a:cubicBezTo>
                  <a:cubicBezTo>
                    <a:pt x="6630" y="3243"/>
                    <a:pt x="6950" y="3249"/>
                    <a:pt x="7264" y="3249"/>
                  </a:cubicBezTo>
                  <a:cubicBezTo>
                    <a:pt x="10293" y="3249"/>
                    <a:pt x="12680" y="2682"/>
                    <a:pt x="12710" y="1896"/>
                  </a:cubicBezTo>
                  <a:cubicBezTo>
                    <a:pt x="12743" y="995"/>
                    <a:pt x="9941" y="162"/>
                    <a:pt x="6439" y="28"/>
                  </a:cubicBezTo>
                  <a:cubicBezTo>
                    <a:pt x="6048" y="9"/>
                    <a:pt x="5665" y="0"/>
                    <a:pt x="52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350;p38">
              <a:extLst>
                <a:ext uri="{FF2B5EF4-FFF2-40B4-BE49-F238E27FC236}">
                  <a16:creationId xmlns:a16="http://schemas.microsoft.com/office/drawing/2014/main" id="{CC35161A-DDC6-4482-8EC6-CEA30159C9ED}"/>
                </a:ext>
              </a:extLst>
            </p:cNvPr>
            <p:cNvSpPr/>
            <p:nvPr/>
          </p:nvSpPr>
          <p:spPr>
            <a:xfrm flipH="1">
              <a:off x="6697066" y="4328056"/>
              <a:ext cx="307053" cy="42206"/>
            </a:xfrm>
            <a:custGeom>
              <a:avLst/>
              <a:gdLst/>
              <a:ahLst/>
              <a:cxnLst/>
              <a:rect l="l" t="t" r="r" b="b"/>
              <a:pathLst>
                <a:path w="11109" h="1527" extrusionOk="0">
                  <a:moveTo>
                    <a:pt x="4416" y="0"/>
                  </a:moveTo>
                  <a:cubicBezTo>
                    <a:pt x="1926" y="0"/>
                    <a:pt x="30" y="371"/>
                    <a:pt x="1" y="893"/>
                  </a:cubicBezTo>
                  <a:cubicBezTo>
                    <a:pt x="1" y="960"/>
                    <a:pt x="34" y="993"/>
                    <a:pt x="67" y="1060"/>
                  </a:cubicBezTo>
                  <a:cubicBezTo>
                    <a:pt x="445" y="595"/>
                    <a:pt x="2242" y="307"/>
                    <a:pt x="4531" y="307"/>
                  </a:cubicBezTo>
                  <a:cubicBezTo>
                    <a:pt x="4868" y="307"/>
                    <a:pt x="5216" y="313"/>
                    <a:pt x="5571" y="326"/>
                  </a:cubicBezTo>
                  <a:cubicBezTo>
                    <a:pt x="8340" y="459"/>
                    <a:pt x="10642" y="960"/>
                    <a:pt x="11009" y="1527"/>
                  </a:cubicBezTo>
                  <a:cubicBezTo>
                    <a:pt x="11042" y="1460"/>
                    <a:pt x="11075" y="1427"/>
                    <a:pt x="11075" y="1360"/>
                  </a:cubicBezTo>
                  <a:cubicBezTo>
                    <a:pt x="11109" y="760"/>
                    <a:pt x="8640" y="159"/>
                    <a:pt x="5571" y="26"/>
                  </a:cubicBezTo>
                  <a:cubicBezTo>
                    <a:pt x="5176" y="8"/>
                    <a:pt x="4789" y="0"/>
                    <a:pt x="441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351;p38">
              <a:extLst>
                <a:ext uri="{FF2B5EF4-FFF2-40B4-BE49-F238E27FC236}">
                  <a16:creationId xmlns:a16="http://schemas.microsoft.com/office/drawing/2014/main" id="{64129C81-6678-4E6E-A74A-574D39CD8967}"/>
                </a:ext>
              </a:extLst>
            </p:cNvPr>
            <p:cNvSpPr/>
            <p:nvPr/>
          </p:nvSpPr>
          <p:spPr>
            <a:xfrm flipH="1">
              <a:off x="6697066" y="4328056"/>
              <a:ext cx="307053" cy="42206"/>
            </a:xfrm>
            <a:custGeom>
              <a:avLst/>
              <a:gdLst/>
              <a:ahLst/>
              <a:cxnLst/>
              <a:rect l="l" t="t" r="r" b="b"/>
              <a:pathLst>
                <a:path w="11109" h="1527" extrusionOk="0">
                  <a:moveTo>
                    <a:pt x="4416" y="0"/>
                  </a:moveTo>
                  <a:cubicBezTo>
                    <a:pt x="1926" y="0"/>
                    <a:pt x="30" y="371"/>
                    <a:pt x="1" y="893"/>
                  </a:cubicBezTo>
                  <a:cubicBezTo>
                    <a:pt x="1" y="960"/>
                    <a:pt x="34" y="993"/>
                    <a:pt x="67" y="1060"/>
                  </a:cubicBezTo>
                  <a:cubicBezTo>
                    <a:pt x="445" y="595"/>
                    <a:pt x="2242" y="307"/>
                    <a:pt x="4531" y="307"/>
                  </a:cubicBezTo>
                  <a:cubicBezTo>
                    <a:pt x="4868" y="307"/>
                    <a:pt x="5216" y="313"/>
                    <a:pt x="5571" y="326"/>
                  </a:cubicBezTo>
                  <a:cubicBezTo>
                    <a:pt x="8340" y="459"/>
                    <a:pt x="10642" y="960"/>
                    <a:pt x="11009" y="1527"/>
                  </a:cubicBezTo>
                  <a:cubicBezTo>
                    <a:pt x="11042" y="1460"/>
                    <a:pt x="11075" y="1427"/>
                    <a:pt x="11075" y="1360"/>
                  </a:cubicBezTo>
                  <a:cubicBezTo>
                    <a:pt x="11109" y="760"/>
                    <a:pt x="8640" y="159"/>
                    <a:pt x="5571" y="26"/>
                  </a:cubicBezTo>
                  <a:cubicBezTo>
                    <a:pt x="5176" y="8"/>
                    <a:pt x="4789" y="0"/>
                    <a:pt x="4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352;p38">
              <a:extLst>
                <a:ext uri="{FF2B5EF4-FFF2-40B4-BE49-F238E27FC236}">
                  <a16:creationId xmlns:a16="http://schemas.microsoft.com/office/drawing/2014/main" id="{2BB10643-7A1E-4AA1-8611-7F8F95B72F56}"/>
                </a:ext>
              </a:extLst>
            </p:cNvPr>
            <p:cNvSpPr/>
            <p:nvPr/>
          </p:nvSpPr>
          <p:spPr>
            <a:xfrm flipH="1">
              <a:off x="6672163" y="4279381"/>
              <a:ext cx="352244" cy="89802"/>
            </a:xfrm>
            <a:custGeom>
              <a:avLst/>
              <a:gdLst/>
              <a:ahLst/>
              <a:cxnLst/>
              <a:rect l="l" t="t" r="r" b="b"/>
              <a:pathLst>
                <a:path w="12744" h="3249" extrusionOk="0">
                  <a:moveTo>
                    <a:pt x="5481" y="0"/>
                  </a:moveTo>
                  <a:cubicBezTo>
                    <a:pt x="2457" y="0"/>
                    <a:pt x="95" y="567"/>
                    <a:pt x="34" y="1353"/>
                  </a:cubicBezTo>
                  <a:cubicBezTo>
                    <a:pt x="1" y="2254"/>
                    <a:pt x="2803" y="3088"/>
                    <a:pt x="6305" y="3221"/>
                  </a:cubicBezTo>
                  <a:cubicBezTo>
                    <a:pt x="6696" y="3240"/>
                    <a:pt x="7079" y="3249"/>
                    <a:pt x="7452" y="3249"/>
                  </a:cubicBezTo>
                  <a:cubicBezTo>
                    <a:pt x="10391" y="3249"/>
                    <a:pt x="12680" y="2686"/>
                    <a:pt x="12710" y="1887"/>
                  </a:cubicBezTo>
                  <a:cubicBezTo>
                    <a:pt x="12743" y="1020"/>
                    <a:pt x="9941" y="152"/>
                    <a:pt x="6439" y="19"/>
                  </a:cubicBezTo>
                  <a:cubicBezTo>
                    <a:pt x="6114" y="6"/>
                    <a:pt x="5794" y="0"/>
                    <a:pt x="54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353;p38">
              <a:extLst>
                <a:ext uri="{FF2B5EF4-FFF2-40B4-BE49-F238E27FC236}">
                  <a16:creationId xmlns:a16="http://schemas.microsoft.com/office/drawing/2014/main" id="{D2DA7813-211E-4D02-9022-E54646CE798F}"/>
                </a:ext>
              </a:extLst>
            </p:cNvPr>
            <p:cNvSpPr/>
            <p:nvPr/>
          </p:nvSpPr>
          <p:spPr>
            <a:xfrm flipH="1">
              <a:off x="6671251" y="4272498"/>
              <a:ext cx="352217" cy="59039"/>
            </a:xfrm>
            <a:custGeom>
              <a:avLst/>
              <a:gdLst/>
              <a:ahLst/>
              <a:cxnLst/>
              <a:rect l="l" t="t" r="r" b="b"/>
              <a:pathLst>
                <a:path w="12743" h="2136" extrusionOk="0">
                  <a:moveTo>
                    <a:pt x="67" y="1"/>
                  </a:moveTo>
                  <a:lnTo>
                    <a:pt x="0" y="1602"/>
                  </a:lnTo>
                  <a:lnTo>
                    <a:pt x="12676" y="2136"/>
                  </a:lnTo>
                  <a:lnTo>
                    <a:pt x="12743" y="535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354;p38">
              <a:extLst>
                <a:ext uri="{FF2B5EF4-FFF2-40B4-BE49-F238E27FC236}">
                  <a16:creationId xmlns:a16="http://schemas.microsoft.com/office/drawing/2014/main" id="{99E0C79B-553B-4328-AE51-1C6429884EE5}"/>
                </a:ext>
              </a:extLst>
            </p:cNvPr>
            <p:cNvSpPr/>
            <p:nvPr/>
          </p:nvSpPr>
          <p:spPr>
            <a:xfrm flipH="1">
              <a:off x="6670338" y="4235101"/>
              <a:ext cx="352217" cy="89830"/>
            </a:xfrm>
            <a:custGeom>
              <a:avLst/>
              <a:gdLst/>
              <a:ahLst/>
              <a:cxnLst/>
              <a:rect l="l" t="t" r="r" b="b"/>
              <a:pathLst>
                <a:path w="12743" h="3250" extrusionOk="0">
                  <a:moveTo>
                    <a:pt x="5441" y="0"/>
                  </a:moveTo>
                  <a:cubicBezTo>
                    <a:pt x="2435" y="0"/>
                    <a:pt x="94" y="541"/>
                    <a:pt x="34" y="1354"/>
                  </a:cubicBezTo>
                  <a:cubicBezTo>
                    <a:pt x="1" y="2255"/>
                    <a:pt x="2803" y="3089"/>
                    <a:pt x="6305" y="3222"/>
                  </a:cubicBezTo>
                  <a:cubicBezTo>
                    <a:pt x="6695" y="3241"/>
                    <a:pt x="7079" y="3250"/>
                    <a:pt x="7452" y="3250"/>
                  </a:cubicBezTo>
                  <a:cubicBezTo>
                    <a:pt x="10391" y="3250"/>
                    <a:pt x="12680" y="2687"/>
                    <a:pt x="12710" y="1888"/>
                  </a:cubicBezTo>
                  <a:cubicBezTo>
                    <a:pt x="12743" y="987"/>
                    <a:pt x="9941" y="153"/>
                    <a:pt x="6438" y="20"/>
                  </a:cubicBezTo>
                  <a:cubicBezTo>
                    <a:pt x="6099" y="7"/>
                    <a:pt x="5766" y="0"/>
                    <a:pt x="54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355;p38">
              <a:extLst>
                <a:ext uri="{FF2B5EF4-FFF2-40B4-BE49-F238E27FC236}">
                  <a16:creationId xmlns:a16="http://schemas.microsoft.com/office/drawing/2014/main" id="{8D1860AF-4E09-4A9A-9BF9-6F8B2DDFAD80}"/>
                </a:ext>
              </a:extLst>
            </p:cNvPr>
            <p:cNvSpPr/>
            <p:nvPr/>
          </p:nvSpPr>
          <p:spPr>
            <a:xfrm flipH="1">
              <a:off x="6692450" y="4246903"/>
              <a:ext cx="306141" cy="42234"/>
            </a:xfrm>
            <a:custGeom>
              <a:avLst/>
              <a:gdLst/>
              <a:ahLst/>
              <a:cxnLst/>
              <a:rect l="l" t="t" r="r" b="b"/>
              <a:pathLst>
                <a:path w="11076" h="1528" extrusionOk="0">
                  <a:moveTo>
                    <a:pt x="4405" y="1"/>
                  </a:moveTo>
                  <a:cubicBezTo>
                    <a:pt x="1893" y="1"/>
                    <a:pt x="1" y="371"/>
                    <a:pt x="1" y="894"/>
                  </a:cubicBezTo>
                  <a:cubicBezTo>
                    <a:pt x="1" y="960"/>
                    <a:pt x="1" y="994"/>
                    <a:pt x="34" y="1060"/>
                  </a:cubicBezTo>
                  <a:cubicBezTo>
                    <a:pt x="399" y="612"/>
                    <a:pt x="2082" y="328"/>
                    <a:pt x="4253" y="328"/>
                  </a:cubicBezTo>
                  <a:cubicBezTo>
                    <a:pt x="4666" y="328"/>
                    <a:pt x="5096" y="339"/>
                    <a:pt x="5538" y="360"/>
                  </a:cubicBezTo>
                  <a:cubicBezTo>
                    <a:pt x="8307" y="460"/>
                    <a:pt x="10608" y="960"/>
                    <a:pt x="10975" y="1527"/>
                  </a:cubicBezTo>
                  <a:cubicBezTo>
                    <a:pt x="11009" y="1461"/>
                    <a:pt x="11042" y="1427"/>
                    <a:pt x="11042" y="1361"/>
                  </a:cubicBezTo>
                  <a:cubicBezTo>
                    <a:pt x="11075" y="760"/>
                    <a:pt x="8607" y="160"/>
                    <a:pt x="5571" y="26"/>
                  </a:cubicBezTo>
                  <a:cubicBezTo>
                    <a:pt x="5172" y="9"/>
                    <a:pt x="4781" y="1"/>
                    <a:pt x="440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356;p38">
              <a:extLst>
                <a:ext uri="{FF2B5EF4-FFF2-40B4-BE49-F238E27FC236}">
                  <a16:creationId xmlns:a16="http://schemas.microsoft.com/office/drawing/2014/main" id="{4AC5630C-8E8A-41B5-84E1-0FA13A027A39}"/>
                </a:ext>
              </a:extLst>
            </p:cNvPr>
            <p:cNvSpPr/>
            <p:nvPr/>
          </p:nvSpPr>
          <p:spPr>
            <a:xfrm flipH="1">
              <a:off x="6692450" y="4246903"/>
              <a:ext cx="306141" cy="42234"/>
            </a:xfrm>
            <a:custGeom>
              <a:avLst/>
              <a:gdLst/>
              <a:ahLst/>
              <a:cxnLst/>
              <a:rect l="l" t="t" r="r" b="b"/>
              <a:pathLst>
                <a:path w="11076" h="1528" extrusionOk="0">
                  <a:moveTo>
                    <a:pt x="4405" y="1"/>
                  </a:moveTo>
                  <a:cubicBezTo>
                    <a:pt x="1893" y="1"/>
                    <a:pt x="1" y="371"/>
                    <a:pt x="1" y="894"/>
                  </a:cubicBezTo>
                  <a:cubicBezTo>
                    <a:pt x="1" y="960"/>
                    <a:pt x="1" y="994"/>
                    <a:pt x="34" y="1060"/>
                  </a:cubicBezTo>
                  <a:cubicBezTo>
                    <a:pt x="399" y="612"/>
                    <a:pt x="2082" y="328"/>
                    <a:pt x="4253" y="328"/>
                  </a:cubicBezTo>
                  <a:cubicBezTo>
                    <a:pt x="4666" y="328"/>
                    <a:pt x="5096" y="339"/>
                    <a:pt x="5538" y="360"/>
                  </a:cubicBezTo>
                  <a:cubicBezTo>
                    <a:pt x="8307" y="460"/>
                    <a:pt x="10608" y="960"/>
                    <a:pt x="10975" y="1527"/>
                  </a:cubicBezTo>
                  <a:cubicBezTo>
                    <a:pt x="11009" y="1461"/>
                    <a:pt x="11042" y="1427"/>
                    <a:pt x="11042" y="1361"/>
                  </a:cubicBezTo>
                  <a:cubicBezTo>
                    <a:pt x="11075" y="760"/>
                    <a:pt x="8607" y="160"/>
                    <a:pt x="5571" y="26"/>
                  </a:cubicBezTo>
                  <a:cubicBezTo>
                    <a:pt x="5172" y="9"/>
                    <a:pt x="4781" y="1"/>
                    <a:pt x="44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357;p38">
              <a:extLst>
                <a:ext uri="{FF2B5EF4-FFF2-40B4-BE49-F238E27FC236}">
                  <a16:creationId xmlns:a16="http://schemas.microsoft.com/office/drawing/2014/main" id="{56226839-E8ED-4CF9-A0A9-B352E26557B9}"/>
                </a:ext>
              </a:extLst>
            </p:cNvPr>
            <p:cNvSpPr/>
            <p:nvPr/>
          </p:nvSpPr>
          <p:spPr>
            <a:xfrm flipH="1">
              <a:off x="6709063" y="4212076"/>
              <a:ext cx="352217" cy="89802"/>
            </a:xfrm>
            <a:custGeom>
              <a:avLst/>
              <a:gdLst/>
              <a:ahLst/>
              <a:cxnLst/>
              <a:rect l="l" t="t" r="r" b="b"/>
              <a:pathLst>
                <a:path w="12743" h="3249" extrusionOk="0">
                  <a:moveTo>
                    <a:pt x="5506" y="0"/>
                  </a:moveTo>
                  <a:cubicBezTo>
                    <a:pt x="2457" y="0"/>
                    <a:pt x="97" y="567"/>
                    <a:pt x="67" y="1353"/>
                  </a:cubicBezTo>
                  <a:cubicBezTo>
                    <a:pt x="1" y="2254"/>
                    <a:pt x="2836" y="3088"/>
                    <a:pt x="6305" y="3221"/>
                  </a:cubicBezTo>
                  <a:cubicBezTo>
                    <a:pt x="6699" y="3240"/>
                    <a:pt x="7085" y="3249"/>
                    <a:pt x="7460" y="3249"/>
                  </a:cubicBezTo>
                  <a:cubicBezTo>
                    <a:pt x="10417" y="3249"/>
                    <a:pt x="12680" y="2686"/>
                    <a:pt x="12710" y="1887"/>
                  </a:cubicBezTo>
                  <a:cubicBezTo>
                    <a:pt x="12743" y="1019"/>
                    <a:pt x="9941" y="186"/>
                    <a:pt x="6472" y="19"/>
                  </a:cubicBezTo>
                  <a:cubicBezTo>
                    <a:pt x="6144" y="6"/>
                    <a:pt x="5821" y="0"/>
                    <a:pt x="55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358;p38">
              <a:extLst>
                <a:ext uri="{FF2B5EF4-FFF2-40B4-BE49-F238E27FC236}">
                  <a16:creationId xmlns:a16="http://schemas.microsoft.com/office/drawing/2014/main" id="{81852840-6E9E-4429-88A1-8EA679BEAF7C}"/>
                </a:ext>
              </a:extLst>
            </p:cNvPr>
            <p:cNvSpPr/>
            <p:nvPr/>
          </p:nvSpPr>
          <p:spPr>
            <a:xfrm flipH="1">
              <a:off x="6708123" y="4205194"/>
              <a:ext cx="352244" cy="59039"/>
            </a:xfrm>
            <a:custGeom>
              <a:avLst/>
              <a:gdLst/>
              <a:ahLst/>
              <a:cxnLst/>
              <a:rect l="l" t="t" r="r" b="b"/>
              <a:pathLst>
                <a:path w="12744" h="2136" extrusionOk="0">
                  <a:moveTo>
                    <a:pt x="68" y="1"/>
                  </a:moveTo>
                  <a:lnTo>
                    <a:pt x="1" y="1602"/>
                  </a:lnTo>
                  <a:lnTo>
                    <a:pt x="12677" y="2136"/>
                  </a:lnTo>
                  <a:lnTo>
                    <a:pt x="12743" y="5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359;p38">
              <a:extLst>
                <a:ext uri="{FF2B5EF4-FFF2-40B4-BE49-F238E27FC236}">
                  <a16:creationId xmlns:a16="http://schemas.microsoft.com/office/drawing/2014/main" id="{5C011D27-A398-4BEC-85F4-443447F812AA}"/>
                </a:ext>
              </a:extLst>
            </p:cNvPr>
            <p:cNvSpPr/>
            <p:nvPr/>
          </p:nvSpPr>
          <p:spPr>
            <a:xfrm flipH="1">
              <a:off x="6707211" y="4167824"/>
              <a:ext cx="352217" cy="89802"/>
            </a:xfrm>
            <a:custGeom>
              <a:avLst/>
              <a:gdLst/>
              <a:ahLst/>
              <a:cxnLst/>
              <a:rect l="l" t="t" r="r" b="b"/>
              <a:pathLst>
                <a:path w="12743" h="3249" extrusionOk="0">
                  <a:moveTo>
                    <a:pt x="5505" y="0"/>
                  </a:moveTo>
                  <a:cubicBezTo>
                    <a:pt x="2456" y="0"/>
                    <a:pt x="97" y="567"/>
                    <a:pt x="67" y="1353"/>
                  </a:cubicBezTo>
                  <a:cubicBezTo>
                    <a:pt x="0" y="2254"/>
                    <a:pt x="2836" y="3087"/>
                    <a:pt x="6305" y="3221"/>
                  </a:cubicBezTo>
                  <a:cubicBezTo>
                    <a:pt x="6699" y="3240"/>
                    <a:pt x="7085" y="3249"/>
                    <a:pt x="7460" y="3249"/>
                  </a:cubicBezTo>
                  <a:cubicBezTo>
                    <a:pt x="10417" y="3249"/>
                    <a:pt x="12680" y="2686"/>
                    <a:pt x="12709" y="1887"/>
                  </a:cubicBezTo>
                  <a:cubicBezTo>
                    <a:pt x="12743" y="1019"/>
                    <a:pt x="9941" y="185"/>
                    <a:pt x="6472" y="19"/>
                  </a:cubicBezTo>
                  <a:cubicBezTo>
                    <a:pt x="6143" y="6"/>
                    <a:pt x="5821" y="0"/>
                    <a:pt x="55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360;p38">
              <a:extLst>
                <a:ext uri="{FF2B5EF4-FFF2-40B4-BE49-F238E27FC236}">
                  <a16:creationId xmlns:a16="http://schemas.microsoft.com/office/drawing/2014/main" id="{02E320CC-51A9-4F90-AD3A-A26580ACA1A5}"/>
                </a:ext>
              </a:extLst>
            </p:cNvPr>
            <p:cNvSpPr/>
            <p:nvPr/>
          </p:nvSpPr>
          <p:spPr>
            <a:xfrm flipH="1">
              <a:off x="6729322" y="4179848"/>
              <a:ext cx="306141" cy="41985"/>
            </a:xfrm>
            <a:custGeom>
              <a:avLst/>
              <a:gdLst/>
              <a:ahLst/>
              <a:cxnLst/>
              <a:rect l="l" t="t" r="r" b="b"/>
              <a:pathLst>
                <a:path w="11076" h="1519" extrusionOk="0">
                  <a:moveTo>
                    <a:pt x="4581" y="1"/>
                  </a:moveTo>
                  <a:cubicBezTo>
                    <a:pt x="1988" y="1"/>
                    <a:pt x="30" y="350"/>
                    <a:pt x="1" y="885"/>
                  </a:cubicBezTo>
                  <a:cubicBezTo>
                    <a:pt x="1" y="951"/>
                    <a:pt x="1" y="1018"/>
                    <a:pt x="34" y="1051"/>
                  </a:cubicBezTo>
                  <a:cubicBezTo>
                    <a:pt x="398" y="603"/>
                    <a:pt x="2105" y="319"/>
                    <a:pt x="4284" y="319"/>
                  </a:cubicBezTo>
                  <a:cubicBezTo>
                    <a:pt x="4698" y="319"/>
                    <a:pt x="5129" y="330"/>
                    <a:pt x="5571" y="351"/>
                  </a:cubicBezTo>
                  <a:cubicBezTo>
                    <a:pt x="8340" y="484"/>
                    <a:pt x="10608" y="951"/>
                    <a:pt x="10975" y="1518"/>
                  </a:cubicBezTo>
                  <a:cubicBezTo>
                    <a:pt x="11008" y="1485"/>
                    <a:pt x="11042" y="1418"/>
                    <a:pt x="11042" y="1352"/>
                  </a:cubicBezTo>
                  <a:cubicBezTo>
                    <a:pt x="11075" y="751"/>
                    <a:pt x="8607" y="151"/>
                    <a:pt x="5571" y="17"/>
                  </a:cubicBezTo>
                  <a:cubicBezTo>
                    <a:pt x="5233" y="6"/>
                    <a:pt x="4902" y="1"/>
                    <a:pt x="458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361;p38">
              <a:extLst>
                <a:ext uri="{FF2B5EF4-FFF2-40B4-BE49-F238E27FC236}">
                  <a16:creationId xmlns:a16="http://schemas.microsoft.com/office/drawing/2014/main" id="{8BD3D6FF-06B8-43E7-9498-E5CF1F8D4B4E}"/>
                </a:ext>
              </a:extLst>
            </p:cNvPr>
            <p:cNvSpPr/>
            <p:nvPr/>
          </p:nvSpPr>
          <p:spPr>
            <a:xfrm flipH="1">
              <a:off x="6729322" y="4179848"/>
              <a:ext cx="306141" cy="41985"/>
            </a:xfrm>
            <a:custGeom>
              <a:avLst/>
              <a:gdLst/>
              <a:ahLst/>
              <a:cxnLst/>
              <a:rect l="l" t="t" r="r" b="b"/>
              <a:pathLst>
                <a:path w="11076" h="1519" extrusionOk="0">
                  <a:moveTo>
                    <a:pt x="4581" y="1"/>
                  </a:moveTo>
                  <a:cubicBezTo>
                    <a:pt x="1988" y="1"/>
                    <a:pt x="30" y="350"/>
                    <a:pt x="1" y="885"/>
                  </a:cubicBezTo>
                  <a:cubicBezTo>
                    <a:pt x="1" y="951"/>
                    <a:pt x="1" y="1018"/>
                    <a:pt x="34" y="1051"/>
                  </a:cubicBezTo>
                  <a:cubicBezTo>
                    <a:pt x="398" y="603"/>
                    <a:pt x="2105" y="319"/>
                    <a:pt x="4284" y="319"/>
                  </a:cubicBezTo>
                  <a:cubicBezTo>
                    <a:pt x="4698" y="319"/>
                    <a:pt x="5129" y="330"/>
                    <a:pt x="5571" y="351"/>
                  </a:cubicBezTo>
                  <a:cubicBezTo>
                    <a:pt x="8340" y="484"/>
                    <a:pt x="10608" y="951"/>
                    <a:pt x="10975" y="1518"/>
                  </a:cubicBezTo>
                  <a:cubicBezTo>
                    <a:pt x="11008" y="1485"/>
                    <a:pt x="11042" y="1418"/>
                    <a:pt x="11042" y="1352"/>
                  </a:cubicBezTo>
                  <a:cubicBezTo>
                    <a:pt x="11075" y="751"/>
                    <a:pt x="8607" y="151"/>
                    <a:pt x="5571" y="17"/>
                  </a:cubicBezTo>
                  <a:cubicBezTo>
                    <a:pt x="5233" y="6"/>
                    <a:pt x="4902" y="1"/>
                    <a:pt x="45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362;p38">
              <a:extLst>
                <a:ext uri="{FF2B5EF4-FFF2-40B4-BE49-F238E27FC236}">
                  <a16:creationId xmlns:a16="http://schemas.microsoft.com/office/drawing/2014/main" id="{212DF56A-BA16-4905-9B47-B852254E3ED3}"/>
                </a:ext>
              </a:extLst>
            </p:cNvPr>
            <p:cNvSpPr/>
            <p:nvPr/>
          </p:nvSpPr>
          <p:spPr>
            <a:xfrm flipH="1">
              <a:off x="6652814" y="4154916"/>
              <a:ext cx="352217" cy="90466"/>
            </a:xfrm>
            <a:custGeom>
              <a:avLst/>
              <a:gdLst/>
              <a:ahLst/>
              <a:cxnLst/>
              <a:rect l="l" t="t" r="r" b="b"/>
              <a:pathLst>
                <a:path w="12743" h="3273" extrusionOk="0">
                  <a:moveTo>
                    <a:pt x="5481" y="0"/>
                  </a:moveTo>
                  <a:cubicBezTo>
                    <a:pt x="2456" y="0"/>
                    <a:pt x="94" y="567"/>
                    <a:pt x="34" y="1353"/>
                  </a:cubicBezTo>
                  <a:cubicBezTo>
                    <a:pt x="0" y="2254"/>
                    <a:pt x="2802" y="3087"/>
                    <a:pt x="6305" y="3254"/>
                  </a:cubicBezTo>
                  <a:cubicBezTo>
                    <a:pt x="6630" y="3267"/>
                    <a:pt x="6950" y="3273"/>
                    <a:pt x="7263" y="3273"/>
                  </a:cubicBezTo>
                  <a:cubicBezTo>
                    <a:pt x="10293" y="3273"/>
                    <a:pt x="12679" y="2706"/>
                    <a:pt x="12709" y="1920"/>
                  </a:cubicBezTo>
                  <a:cubicBezTo>
                    <a:pt x="12743" y="1019"/>
                    <a:pt x="9941" y="185"/>
                    <a:pt x="6438" y="19"/>
                  </a:cubicBezTo>
                  <a:cubicBezTo>
                    <a:pt x="6113" y="6"/>
                    <a:pt x="5793" y="0"/>
                    <a:pt x="54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363;p38">
              <a:extLst>
                <a:ext uri="{FF2B5EF4-FFF2-40B4-BE49-F238E27FC236}">
                  <a16:creationId xmlns:a16="http://schemas.microsoft.com/office/drawing/2014/main" id="{6265678E-5BF6-43ED-AC4E-C9601C7F76C5}"/>
                </a:ext>
              </a:extLst>
            </p:cNvPr>
            <p:cNvSpPr/>
            <p:nvPr/>
          </p:nvSpPr>
          <p:spPr>
            <a:xfrm flipH="1">
              <a:off x="6651875" y="4148033"/>
              <a:ext cx="352244" cy="59951"/>
            </a:xfrm>
            <a:custGeom>
              <a:avLst/>
              <a:gdLst/>
              <a:ahLst/>
              <a:cxnLst/>
              <a:rect l="l" t="t" r="r" b="b"/>
              <a:pathLst>
                <a:path w="12744" h="2169" extrusionOk="0">
                  <a:moveTo>
                    <a:pt x="67" y="1"/>
                  </a:moveTo>
                  <a:lnTo>
                    <a:pt x="1" y="1602"/>
                  </a:lnTo>
                  <a:lnTo>
                    <a:pt x="12676" y="2169"/>
                  </a:lnTo>
                  <a:lnTo>
                    <a:pt x="12743" y="5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364;p38">
              <a:extLst>
                <a:ext uri="{FF2B5EF4-FFF2-40B4-BE49-F238E27FC236}">
                  <a16:creationId xmlns:a16="http://schemas.microsoft.com/office/drawing/2014/main" id="{E1FD9149-D5FE-4C5C-83E2-7717B4115DEC}"/>
                </a:ext>
              </a:extLst>
            </p:cNvPr>
            <p:cNvSpPr/>
            <p:nvPr/>
          </p:nvSpPr>
          <p:spPr>
            <a:xfrm flipH="1">
              <a:off x="6650963" y="4110636"/>
              <a:ext cx="352217" cy="90493"/>
            </a:xfrm>
            <a:custGeom>
              <a:avLst/>
              <a:gdLst/>
              <a:ahLst/>
              <a:cxnLst/>
              <a:rect l="l" t="t" r="r" b="b"/>
              <a:pathLst>
                <a:path w="12743" h="3274" extrusionOk="0">
                  <a:moveTo>
                    <a:pt x="5480" y="1"/>
                  </a:moveTo>
                  <a:cubicBezTo>
                    <a:pt x="2456" y="1"/>
                    <a:pt x="94" y="568"/>
                    <a:pt x="33" y="1354"/>
                  </a:cubicBezTo>
                  <a:cubicBezTo>
                    <a:pt x="0" y="2254"/>
                    <a:pt x="2802" y="3088"/>
                    <a:pt x="6305" y="3255"/>
                  </a:cubicBezTo>
                  <a:cubicBezTo>
                    <a:pt x="6629" y="3268"/>
                    <a:pt x="6948" y="3274"/>
                    <a:pt x="7260" y="3274"/>
                  </a:cubicBezTo>
                  <a:cubicBezTo>
                    <a:pt x="10286" y="3274"/>
                    <a:pt x="12649" y="2704"/>
                    <a:pt x="12709" y="1887"/>
                  </a:cubicBezTo>
                  <a:cubicBezTo>
                    <a:pt x="12742" y="1020"/>
                    <a:pt x="9940" y="186"/>
                    <a:pt x="6438" y="19"/>
                  </a:cubicBezTo>
                  <a:cubicBezTo>
                    <a:pt x="6113" y="7"/>
                    <a:pt x="5793" y="1"/>
                    <a:pt x="54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65;p38">
              <a:extLst>
                <a:ext uri="{FF2B5EF4-FFF2-40B4-BE49-F238E27FC236}">
                  <a16:creationId xmlns:a16="http://schemas.microsoft.com/office/drawing/2014/main" id="{C706BCE1-0209-411E-B886-9C45C3E208B3}"/>
                </a:ext>
              </a:extLst>
            </p:cNvPr>
            <p:cNvSpPr/>
            <p:nvPr/>
          </p:nvSpPr>
          <p:spPr>
            <a:xfrm flipH="1">
              <a:off x="6673102" y="4123350"/>
              <a:ext cx="306113" cy="41322"/>
            </a:xfrm>
            <a:custGeom>
              <a:avLst/>
              <a:gdLst/>
              <a:ahLst/>
              <a:cxnLst/>
              <a:rect l="l" t="t" r="r" b="b"/>
              <a:pathLst>
                <a:path w="11075" h="1495" extrusionOk="0">
                  <a:moveTo>
                    <a:pt x="4404" y="1"/>
                  </a:moveTo>
                  <a:cubicBezTo>
                    <a:pt x="1893" y="1"/>
                    <a:pt x="0" y="372"/>
                    <a:pt x="0" y="894"/>
                  </a:cubicBezTo>
                  <a:cubicBezTo>
                    <a:pt x="0" y="927"/>
                    <a:pt x="34" y="994"/>
                    <a:pt x="67" y="1027"/>
                  </a:cubicBezTo>
                  <a:cubicBezTo>
                    <a:pt x="407" y="602"/>
                    <a:pt x="2145" y="297"/>
                    <a:pt x="4359" y="297"/>
                  </a:cubicBezTo>
                  <a:cubicBezTo>
                    <a:pt x="4750" y="297"/>
                    <a:pt x="5155" y="307"/>
                    <a:pt x="5571" y="327"/>
                  </a:cubicBezTo>
                  <a:cubicBezTo>
                    <a:pt x="8340" y="460"/>
                    <a:pt x="10608" y="960"/>
                    <a:pt x="10975" y="1494"/>
                  </a:cubicBezTo>
                  <a:cubicBezTo>
                    <a:pt x="11042" y="1461"/>
                    <a:pt x="11042" y="1394"/>
                    <a:pt x="11042" y="1361"/>
                  </a:cubicBezTo>
                  <a:cubicBezTo>
                    <a:pt x="11075" y="760"/>
                    <a:pt x="8640" y="160"/>
                    <a:pt x="5571" y="26"/>
                  </a:cubicBezTo>
                  <a:cubicBezTo>
                    <a:pt x="5171" y="9"/>
                    <a:pt x="4781" y="1"/>
                    <a:pt x="440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66;p38">
              <a:extLst>
                <a:ext uri="{FF2B5EF4-FFF2-40B4-BE49-F238E27FC236}">
                  <a16:creationId xmlns:a16="http://schemas.microsoft.com/office/drawing/2014/main" id="{6A1FCB8E-0AD5-4DCF-BB8A-0F635CAB8301}"/>
                </a:ext>
              </a:extLst>
            </p:cNvPr>
            <p:cNvSpPr/>
            <p:nvPr/>
          </p:nvSpPr>
          <p:spPr>
            <a:xfrm flipH="1">
              <a:off x="6673102" y="4123350"/>
              <a:ext cx="306113" cy="41322"/>
            </a:xfrm>
            <a:custGeom>
              <a:avLst/>
              <a:gdLst/>
              <a:ahLst/>
              <a:cxnLst/>
              <a:rect l="l" t="t" r="r" b="b"/>
              <a:pathLst>
                <a:path w="11075" h="1495" extrusionOk="0">
                  <a:moveTo>
                    <a:pt x="4404" y="1"/>
                  </a:moveTo>
                  <a:cubicBezTo>
                    <a:pt x="1893" y="1"/>
                    <a:pt x="0" y="372"/>
                    <a:pt x="0" y="894"/>
                  </a:cubicBezTo>
                  <a:cubicBezTo>
                    <a:pt x="0" y="927"/>
                    <a:pt x="34" y="994"/>
                    <a:pt x="67" y="1027"/>
                  </a:cubicBezTo>
                  <a:cubicBezTo>
                    <a:pt x="407" y="602"/>
                    <a:pt x="2145" y="297"/>
                    <a:pt x="4359" y="297"/>
                  </a:cubicBezTo>
                  <a:cubicBezTo>
                    <a:pt x="4750" y="297"/>
                    <a:pt x="5155" y="307"/>
                    <a:pt x="5571" y="327"/>
                  </a:cubicBezTo>
                  <a:cubicBezTo>
                    <a:pt x="8340" y="460"/>
                    <a:pt x="10608" y="960"/>
                    <a:pt x="10975" y="1494"/>
                  </a:cubicBezTo>
                  <a:cubicBezTo>
                    <a:pt x="11042" y="1461"/>
                    <a:pt x="11042" y="1394"/>
                    <a:pt x="11042" y="1361"/>
                  </a:cubicBezTo>
                  <a:cubicBezTo>
                    <a:pt x="11075" y="760"/>
                    <a:pt x="8640" y="160"/>
                    <a:pt x="5571" y="26"/>
                  </a:cubicBezTo>
                  <a:cubicBezTo>
                    <a:pt x="5171" y="9"/>
                    <a:pt x="4781" y="1"/>
                    <a:pt x="44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67;p38">
              <a:extLst>
                <a:ext uri="{FF2B5EF4-FFF2-40B4-BE49-F238E27FC236}">
                  <a16:creationId xmlns:a16="http://schemas.microsoft.com/office/drawing/2014/main" id="{4C393E01-0594-4386-9639-36BC6CE990D2}"/>
                </a:ext>
              </a:extLst>
            </p:cNvPr>
            <p:cNvSpPr/>
            <p:nvPr/>
          </p:nvSpPr>
          <p:spPr>
            <a:xfrm flipH="1">
              <a:off x="6689687" y="4088275"/>
              <a:ext cx="352217" cy="89802"/>
            </a:xfrm>
            <a:custGeom>
              <a:avLst/>
              <a:gdLst/>
              <a:ahLst/>
              <a:cxnLst/>
              <a:rect l="l" t="t" r="r" b="b"/>
              <a:pathLst>
                <a:path w="12743" h="3249" extrusionOk="0">
                  <a:moveTo>
                    <a:pt x="5316" y="0"/>
                  </a:moveTo>
                  <a:cubicBezTo>
                    <a:pt x="2359" y="0"/>
                    <a:pt x="96" y="563"/>
                    <a:pt x="67" y="1362"/>
                  </a:cubicBezTo>
                  <a:cubicBezTo>
                    <a:pt x="0" y="2229"/>
                    <a:pt x="2835" y="3063"/>
                    <a:pt x="6305" y="3230"/>
                  </a:cubicBezTo>
                  <a:cubicBezTo>
                    <a:pt x="6633" y="3243"/>
                    <a:pt x="6955" y="3249"/>
                    <a:pt x="7271" y="3249"/>
                  </a:cubicBezTo>
                  <a:cubicBezTo>
                    <a:pt x="10320" y="3249"/>
                    <a:pt x="12679" y="2682"/>
                    <a:pt x="12709" y="1896"/>
                  </a:cubicBezTo>
                  <a:cubicBezTo>
                    <a:pt x="12742" y="995"/>
                    <a:pt x="9940" y="161"/>
                    <a:pt x="6471" y="28"/>
                  </a:cubicBezTo>
                  <a:cubicBezTo>
                    <a:pt x="6077" y="9"/>
                    <a:pt x="5691" y="0"/>
                    <a:pt x="53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68;p38">
              <a:extLst>
                <a:ext uri="{FF2B5EF4-FFF2-40B4-BE49-F238E27FC236}">
                  <a16:creationId xmlns:a16="http://schemas.microsoft.com/office/drawing/2014/main" id="{22599D88-0F78-4020-9811-FA4F07B6CDF3}"/>
                </a:ext>
              </a:extLst>
            </p:cNvPr>
            <p:cNvSpPr/>
            <p:nvPr/>
          </p:nvSpPr>
          <p:spPr>
            <a:xfrm flipH="1">
              <a:off x="6688775" y="4080729"/>
              <a:ext cx="352217" cy="59951"/>
            </a:xfrm>
            <a:custGeom>
              <a:avLst/>
              <a:gdLst/>
              <a:ahLst/>
              <a:cxnLst/>
              <a:rect l="l" t="t" r="r" b="b"/>
              <a:pathLst>
                <a:path w="12743" h="2169" extrusionOk="0">
                  <a:moveTo>
                    <a:pt x="67" y="1"/>
                  </a:moveTo>
                  <a:lnTo>
                    <a:pt x="0" y="1602"/>
                  </a:lnTo>
                  <a:lnTo>
                    <a:pt x="12676" y="2169"/>
                  </a:lnTo>
                  <a:lnTo>
                    <a:pt x="12743" y="5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69;p38">
              <a:extLst>
                <a:ext uri="{FF2B5EF4-FFF2-40B4-BE49-F238E27FC236}">
                  <a16:creationId xmlns:a16="http://schemas.microsoft.com/office/drawing/2014/main" id="{A9B7E3F7-4C78-4AA4-9C61-0C5290B3DE09}"/>
                </a:ext>
              </a:extLst>
            </p:cNvPr>
            <p:cNvSpPr/>
            <p:nvPr/>
          </p:nvSpPr>
          <p:spPr>
            <a:xfrm flipH="1">
              <a:off x="6687835" y="4043331"/>
              <a:ext cx="352244" cy="90493"/>
            </a:xfrm>
            <a:custGeom>
              <a:avLst/>
              <a:gdLst/>
              <a:ahLst/>
              <a:cxnLst/>
              <a:rect l="l" t="t" r="r" b="b"/>
              <a:pathLst>
                <a:path w="12744" h="3274" extrusionOk="0">
                  <a:moveTo>
                    <a:pt x="5508" y="1"/>
                  </a:moveTo>
                  <a:cubicBezTo>
                    <a:pt x="2458" y="1"/>
                    <a:pt x="98" y="571"/>
                    <a:pt x="67" y="1387"/>
                  </a:cubicBezTo>
                  <a:cubicBezTo>
                    <a:pt x="1" y="2254"/>
                    <a:pt x="2836" y="3088"/>
                    <a:pt x="6305" y="3255"/>
                  </a:cubicBezTo>
                  <a:cubicBezTo>
                    <a:pt x="6633" y="3268"/>
                    <a:pt x="6956" y="3274"/>
                    <a:pt x="7271" y="3274"/>
                  </a:cubicBezTo>
                  <a:cubicBezTo>
                    <a:pt x="10320" y="3274"/>
                    <a:pt x="12680" y="2707"/>
                    <a:pt x="12710" y="1921"/>
                  </a:cubicBezTo>
                  <a:cubicBezTo>
                    <a:pt x="12743" y="1020"/>
                    <a:pt x="9941" y="186"/>
                    <a:pt x="6472" y="19"/>
                  </a:cubicBezTo>
                  <a:cubicBezTo>
                    <a:pt x="6145" y="7"/>
                    <a:pt x="5823" y="1"/>
                    <a:pt x="55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70;p38">
              <a:extLst>
                <a:ext uri="{FF2B5EF4-FFF2-40B4-BE49-F238E27FC236}">
                  <a16:creationId xmlns:a16="http://schemas.microsoft.com/office/drawing/2014/main" id="{37583A27-A875-45BA-8A98-A77D4B3DE20E}"/>
                </a:ext>
              </a:extLst>
            </p:cNvPr>
            <p:cNvSpPr/>
            <p:nvPr/>
          </p:nvSpPr>
          <p:spPr>
            <a:xfrm flipH="1">
              <a:off x="6709974" y="4056046"/>
              <a:ext cx="306113" cy="41322"/>
            </a:xfrm>
            <a:custGeom>
              <a:avLst/>
              <a:gdLst/>
              <a:ahLst/>
              <a:cxnLst/>
              <a:rect l="l" t="t" r="r" b="b"/>
              <a:pathLst>
                <a:path w="11075" h="1495" extrusionOk="0">
                  <a:moveTo>
                    <a:pt x="4406" y="1"/>
                  </a:moveTo>
                  <a:cubicBezTo>
                    <a:pt x="1900" y="1"/>
                    <a:pt x="29" y="371"/>
                    <a:pt x="0" y="894"/>
                  </a:cubicBezTo>
                  <a:cubicBezTo>
                    <a:pt x="0" y="927"/>
                    <a:pt x="0" y="994"/>
                    <a:pt x="33" y="1027"/>
                  </a:cubicBezTo>
                  <a:cubicBezTo>
                    <a:pt x="402" y="602"/>
                    <a:pt x="2144" y="297"/>
                    <a:pt x="4358" y="297"/>
                  </a:cubicBezTo>
                  <a:cubicBezTo>
                    <a:pt x="4749" y="297"/>
                    <a:pt x="5155" y="307"/>
                    <a:pt x="5571" y="327"/>
                  </a:cubicBezTo>
                  <a:cubicBezTo>
                    <a:pt x="8339" y="460"/>
                    <a:pt x="10608" y="960"/>
                    <a:pt x="10975" y="1494"/>
                  </a:cubicBezTo>
                  <a:cubicBezTo>
                    <a:pt x="11008" y="1461"/>
                    <a:pt x="11041" y="1394"/>
                    <a:pt x="11041" y="1361"/>
                  </a:cubicBezTo>
                  <a:cubicBezTo>
                    <a:pt x="11075" y="760"/>
                    <a:pt x="8606" y="160"/>
                    <a:pt x="5571" y="26"/>
                  </a:cubicBezTo>
                  <a:cubicBezTo>
                    <a:pt x="5171" y="9"/>
                    <a:pt x="4781" y="1"/>
                    <a:pt x="440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71;p38">
              <a:extLst>
                <a:ext uri="{FF2B5EF4-FFF2-40B4-BE49-F238E27FC236}">
                  <a16:creationId xmlns:a16="http://schemas.microsoft.com/office/drawing/2014/main" id="{9BF8FE9E-C181-4EEC-AC74-7DC9A4E9C160}"/>
                </a:ext>
              </a:extLst>
            </p:cNvPr>
            <p:cNvSpPr/>
            <p:nvPr/>
          </p:nvSpPr>
          <p:spPr>
            <a:xfrm flipH="1">
              <a:off x="6709974" y="4056046"/>
              <a:ext cx="306113" cy="41322"/>
            </a:xfrm>
            <a:custGeom>
              <a:avLst/>
              <a:gdLst/>
              <a:ahLst/>
              <a:cxnLst/>
              <a:rect l="l" t="t" r="r" b="b"/>
              <a:pathLst>
                <a:path w="11075" h="1495" extrusionOk="0">
                  <a:moveTo>
                    <a:pt x="4406" y="1"/>
                  </a:moveTo>
                  <a:cubicBezTo>
                    <a:pt x="1900" y="1"/>
                    <a:pt x="29" y="371"/>
                    <a:pt x="0" y="894"/>
                  </a:cubicBezTo>
                  <a:cubicBezTo>
                    <a:pt x="0" y="927"/>
                    <a:pt x="0" y="994"/>
                    <a:pt x="33" y="1027"/>
                  </a:cubicBezTo>
                  <a:cubicBezTo>
                    <a:pt x="402" y="602"/>
                    <a:pt x="2144" y="297"/>
                    <a:pt x="4358" y="297"/>
                  </a:cubicBezTo>
                  <a:cubicBezTo>
                    <a:pt x="4749" y="297"/>
                    <a:pt x="5155" y="307"/>
                    <a:pt x="5571" y="327"/>
                  </a:cubicBezTo>
                  <a:cubicBezTo>
                    <a:pt x="8339" y="460"/>
                    <a:pt x="10608" y="960"/>
                    <a:pt x="10975" y="1494"/>
                  </a:cubicBezTo>
                  <a:cubicBezTo>
                    <a:pt x="11008" y="1461"/>
                    <a:pt x="11041" y="1394"/>
                    <a:pt x="11041" y="1361"/>
                  </a:cubicBezTo>
                  <a:cubicBezTo>
                    <a:pt x="11075" y="760"/>
                    <a:pt x="8606" y="160"/>
                    <a:pt x="5571" y="26"/>
                  </a:cubicBezTo>
                  <a:cubicBezTo>
                    <a:pt x="5171" y="9"/>
                    <a:pt x="4781" y="1"/>
                    <a:pt x="44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72;p38">
              <a:extLst>
                <a:ext uri="{FF2B5EF4-FFF2-40B4-BE49-F238E27FC236}">
                  <a16:creationId xmlns:a16="http://schemas.microsoft.com/office/drawing/2014/main" id="{0D4EDB7D-EA85-4615-953E-5E8BC7CC97EF}"/>
                </a:ext>
              </a:extLst>
            </p:cNvPr>
            <p:cNvSpPr/>
            <p:nvPr/>
          </p:nvSpPr>
          <p:spPr>
            <a:xfrm flipH="1">
              <a:off x="6652814" y="4040319"/>
              <a:ext cx="352217" cy="89830"/>
            </a:xfrm>
            <a:custGeom>
              <a:avLst/>
              <a:gdLst/>
              <a:ahLst/>
              <a:cxnLst/>
              <a:rect l="l" t="t" r="r" b="b"/>
              <a:pathLst>
                <a:path w="12743" h="3250" extrusionOk="0">
                  <a:moveTo>
                    <a:pt x="7451" y="1"/>
                  </a:moveTo>
                  <a:cubicBezTo>
                    <a:pt x="7079" y="1"/>
                    <a:pt x="6695" y="10"/>
                    <a:pt x="6305" y="28"/>
                  </a:cubicBezTo>
                  <a:cubicBezTo>
                    <a:pt x="2802" y="162"/>
                    <a:pt x="0" y="1029"/>
                    <a:pt x="34" y="1896"/>
                  </a:cubicBezTo>
                  <a:cubicBezTo>
                    <a:pt x="94" y="2682"/>
                    <a:pt x="2456" y="3249"/>
                    <a:pt x="5506" y="3249"/>
                  </a:cubicBezTo>
                  <a:cubicBezTo>
                    <a:pt x="5821" y="3249"/>
                    <a:pt x="6143" y="3243"/>
                    <a:pt x="6472" y="3231"/>
                  </a:cubicBezTo>
                  <a:cubicBezTo>
                    <a:pt x="9941" y="3097"/>
                    <a:pt x="12743" y="2230"/>
                    <a:pt x="12709" y="1363"/>
                  </a:cubicBezTo>
                  <a:cubicBezTo>
                    <a:pt x="12680" y="563"/>
                    <a:pt x="10391" y="1"/>
                    <a:pt x="74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73;p38">
              <a:extLst>
                <a:ext uri="{FF2B5EF4-FFF2-40B4-BE49-F238E27FC236}">
                  <a16:creationId xmlns:a16="http://schemas.microsoft.com/office/drawing/2014/main" id="{FC272DF9-B45B-452E-8ED4-A522F69E5536}"/>
                </a:ext>
              </a:extLst>
            </p:cNvPr>
            <p:cNvSpPr/>
            <p:nvPr/>
          </p:nvSpPr>
          <p:spPr>
            <a:xfrm flipH="1">
              <a:off x="6654639" y="3996066"/>
              <a:ext cx="352244" cy="89830"/>
            </a:xfrm>
            <a:custGeom>
              <a:avLst/>
              <a:gdLst/>
              <a:ahLst/>
              <a:cxnLst/>
              <a:rect l="l" t="t" r="r" b="b"/>
              <a:pathLst>
                <a:path w="12744" h="3250" extrusionOk="0">
                  <a:moveTo>
                    <a:pt x="7461" y="0"/>
                  </a:moveTo>
                  <a:cubicBezTo>
                    <a:pt x="7086" y="0"/>
                    <a:pt x="6699" y="9"/>
                    <a:pt x="6305" y="28"/>
                  </a:cubicBezTo>
                  <a:cubicBezTo>
                    <a:pt x="2803" y="162"/>
                    <a:pt x="1" y="996"/>
                    <a:pt x="34" y="1896"/>
                  </a:cubicBezTo>
                  <a:cubicBezTo>
                    <a:pt x="94" y="2709"/>
                    <a:pt x="2435" y="3250"/>
                    <a:pt x="5465" y="3250"/>
                  </a:cubicBezTo>
                  <a:cubicBezTo>
                    <a:pt x="5793" y="3250"/>
                    <a:pt x="6130" y="3244"/>
                    <a:pt x="6472" y="3230"/>
                  </a:cubicBezTo>
                  <a:cubicBezTo>
                    <a:pt x="9941" y="3064"/>
                    <a:pt x="12743" y="2230"/>
                    <a:pt x="12710" y="1362"/>
                  </a:cubicBezTo>
                  <a:cubicBezTo>
                    <a:pt x="12680" y="563"/>
                    <a:pt x="10417" y="0"/>
                    <a:pt x="74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74;p38">
              <a:extLst>
                <a:ext uri="{FF2B5EF4-FFF2-40B4-BE49-F238E27FC236}">
                  <a16:creationId xmlns:a16="http://schemas.microsoft.com/office/drawing/2014/main" id="{40780DC5-FD8D-4A8A-92EA-CC72E653C439}"/>
                </a:ext>
              </a:extLst>
            </p:cNvPr>
            <p:cNvSpPr/>
            <p:nvPr/>
          </p:nvSpPr>
          <p:spPr>
            <a:xfrm flipH="1">
              <a:off x="6677690" y="4008117"/>
              <a:ext cx="306141" cy="42206"/>
            </a:xfrm>
            <a:custGeom>
              <a:avLst/>
              <a:gdLst/>
              <a:ahLst/>
              <a:cxnLst/>
              <a:rect l="l" t="t" r="r" b="b"/>
              <a:pathLst>
                <a:path w="11076" h="1527" extrusionOk="0">
                  <a:moveTo>
                    <a:pt x="6670" y="0"/>
                  </a:moveTo>
                  <a:cubicBezTo>
                    <a:pt x="6294" y="0"/>
                    <a:pt x="5904" y="8"/>
                    <a:pt x="5504" y="26"/>
                  </a:cubicBezTo>
                  <a:cubicBezTo>
                    <a:pt x="2436" y="159"/>
                    <a:pt x="1" y="760"/>
                    <a:pt x="34" y="1360"/>
                  </a:cubicBezTo>
                  <a:cubicBezTo>
                    <a:pt x="34" y="1427"/>
                    <a:pt x="34" y="1460"/>
                    <a:pt x="101" y="1527"/>
                  </a:cubicBezTo>
                  <a:cubicBezTo>
                    <a:pt x="434" y="960"/>
                    <a:pt x="2736" y="459"/>
                    <a:pt x="5504" y="326"/>
                  </a:cubicBezTo>
                  <a:cubicBezTo>
                    <a:pt x="5860" y="313"/>
                    <a:pt x="6209" y="307"/>
                    <a:pt x="6547" y="307"/>
                  </a:cubicBezTo>
                  <a:cubicBezTo>
                    <a:pt x="8841" y="307"/>
                    <a:pt x="10660" y="595"/>
                    <a:pt x="11008" y="1060"/>
                  </a:cubicBezTo>
                  <a:cubicBezTo>
                    <a:pt x="11042" y="993"/>
                    <a:pt x="11075" y="960"/>
                    <a:pt x="11075" y="893"/>
                  </a:cubicBezTo>
                  <a:cubicBezTo>
                    <a:pt x="11046" y="371"/>
                    <a:pt x="9175" y="0"/>
                    <a:pt x="667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75;p38">
              <a:extLst>
                <a:ext uri="{FF2B5EF4-FFF2-40B4-BE49-F238E27FC236}">
                  <a16:creationId xmlns:a16="http://schemas.microsoft.com/office/drawing/2014/main" id="{3031E6DC-A8FF-45E0-BF9F-A0ABFB5D3C8B}"/>
                </a:ext>
              </a:extLst>
            </p:cNvPr>
            <p:cNvSpPr/>
            <p:nvPr/>
          </p:nvSpPr>
          <p:spPr>
            <a:xfrm flipH="1">
              <a:off x="6677690" y="4008117"/>
              <a:ext cx="306141" cy="42206"/>
            </a:xfrm>
            <a:custGeom>
              <a:avLst/>
              <a:gdLst/>
              <a:ahLst/>
              <a:cxnLst/>
              <a:rect l="l" t="t" r="r" b="b"/>
              <a:pathLst>
                <a:path w="11076" h="1527" extrusionOk="0">
                  <a:moveTo>
                    <a:pt x="6670" y="0"/>
                  </a:moveTo>
                  <a:cubicBezTo>
                    <a:pt x="6294" y="0"/>
                    <a:pt x="5904" y="8"/>
                    <a:pt x="5504" y="26"/>
                  </a:cubicBezTo>
                  <a:cubicBezTo>
                    <a:pt x="2436" y="159"/>
                    <a:pt x="1" y="760"/>
                    <a:pt x="34" y="1360"/>
                  </a:cubicBezTo>
                  <a:cubicBezTo>
                    <a:pt x="34" y="1427"/>
                    <a:pt x="34" y="1460"/>
                    <a:pt x="101" y="1527"/>
                  </a:cubicBezTo>
                  <a:cubicBezTo>
                    <a:pt x="434" y="960"/>
                    <a:pt x="2736" y="459"/>
                    <a:pt x="5504" y="326"/>
                  </a:cubicBezTo>
                  <a:cubicBezTo>
                    <a:pt x="5860" y="313"/>
                    <a:pt x="6209" y="307"/>
                    <a:pt x="6547" y="307"/>
                  </a:cubicBezTo>
                  <a:cubicBezTo>
                    <a:pt x="8841" y="307"/>
                    <a:pt x="10660" y="595"/>
                    <a:pt x="11008" y="1060"/>
                  </a:cubicBezTo>
                  <a:cubicBezTo>
                    <a:pt x="11042" y="993"/>
                    <a:pt x="11075" y="960"/>
                    <a:pt x="11075" y="893"/>
                  </a:cubicBezTo>
                  <a:cubicBezTo>
                    <a:pt x="11046" y="371"/>
                    <a:pt x="9175" y="0"/>
                    <a:pt x="66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76;p38">
              <a:extLst>
                <a:ext uri="{FF2B5EF4-FFF2-40B4-BE49-F238E27FC236}">
                  <a16:creationId xmlns:a16="http://schemas.microsoft.com/office/drawing/2014/main" id="{D7EC4EBB-8000-43AB-A70B-4963D7AFE609}"/>
                </a:ext>
              </a:extLst>
            </p:cNvPr>
            <p:cNvSpPr/>
            <p:nvPr/>
          </p:nvSpPr>
          <p:spPr>
            <a:xfrm flipH="1">
              <a:off x="6615915" y="3973235"/>
              <a:ext cx="352244" cy="89858"/>
            </a:xfrm>
            <a:custGeom>
              <a:avLst/>
              <a:gdLst/>
              <a:ahLst/>
              <a:cxnLst/>
              <a:rect l="l" t="t" r="r" b="b"/>
              <a:pathLst>
                <a:path w="12744" h="3251" extrusionOk="0">
                  <a:moveTo>
                    <a:pt x="7312" y="1"/>
                  </a:moveTo>
                  <a:cubicBezTo>
                    <a:pt x="6984" y="1"/>
                    <a:pt x="6647" y="7"/>
                    <a:pt x="6305" y="20"/>
                  </a:cubicBezTo>
                  <a:cubicBezTo>
                    <a:pt x="2803" y="154"/>
                    <a:pt x="1" y="1021"/>
                    <a:pt x="67" y="1888"/>
                  </a:cubicBezTo>
                  <a:cubicBezTo>
                    <a:pt x="97" y="2688"/>
                    <a:pt x="2360" y="3250"/>
                    <a:pt x="5316" y="3250"/>
                  </a:cubicBezTo>
                  <a:cubicBezTo>
                    <a:pt x="5692" y="3250"/>
                    <a:pt x="6078" y="3241"/>
                    <a:pt x="6472" y="3223"/>
                  </a:cubicBezTo>
                  <a:cubicBezTo>
                    <a:pt x="9941" y="3089"/>
                    <a:pt x="12743" y="2255"/>
                    <a:pt x="12710" y="1355"/>
                  </a:cubicBezTo>
                  <a:cubicBezTo>
                    <a:pt x="12680" y="542"/>
                    <a:pt x="10341" y="1"/>
                    <a:pt x="7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377;p38">
              <a:extLst>
                <a:ext uri="{FF2B5EF4-FFF2-40B4-BE49-F238E27FC236}">
                  <a16:creationId xmlns:a16="http://schemas.microsoft.com/office/drawing/2014/main" id="{ED76C10E-FC70-4C23-ABE1-D6D85017EED2}"/>
                </a:ext>
              </a:extLst>
            </p:cNvPr>
            <p:cNvSpPr/>
            <p:nvPr/>
          </p:nvSpPr>
          <p:spPr>
            <a:xfrm flipH="1">
              <a:off x="6616854" y="3966408"/>
              <a:ext cx="352217" cy="59039"/>
            </a:xfrm>
            <a:custGeom>
              <a:avLst/>
              <a:gdLst/>
              <a:ahLst/>
              <a:cxnLst/>
              <a:rect l="l" t="t" r="r" b="b"/>
              <a:pathLst>
                <a:path w="12743" h="2136" extrusionOk="0">
                  <a:moveTo>
                    <a:pt x="12676" y="0"/>
                  </a:moveTo>
                  <a:lnTo>
                    <a:pt x="0" y="534"/>
                  </a:lnTo>
                  <a:lnTo>
                    <a:pt x="67" y="2135"/>
                  </a:lnTo>
                  <a:lnTo>
                    <a:pt x="12743" y="1602"/>
                  </a:lnTo>
                  <a:lnTo>
                    <a:pt x="126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78;p38">
              <a:extLst>
                <a:ext uri="{FF2B5EF4-FFF2-40B4-BE49-F238E27FC236}">
                  <a16:creationId xmlns:a16="http://schemas.microsoft.com/office/drawing/2014/main" id="{75B05D96-607F-4DC9-99FB-003984738647}"/>
                </a:ext>
              </a:extLst>
            </p:cNvPr>
            <p:cNvSpPr/>
            <p:nvPr/>
          </p:nvSpPr>
          <p:spPr>
            <a:xfrm flipH="1">
              <a:off x="6617766" y="3929646"/>
              <a:ext cx="352244" cy="89858"/>
            </a:xfrm>
            <a:custGeom>
              <a:avLst/>
              <a:gdLst/>
              <a:ahLst/>
              <a:cxnLst/>
              <a:rect l="l" t="t" r="r" b="b"/>
              <a:pathLst>
                <a:path w="12744" h="3251" extrusionOk="0">
                  <a:moveTo>
                    <a:pt x="7506" y="0"/>
                  </a:moveTo>
                  <a:cubicBezTo>
                    <a:pt x="7117" y="0"/>
                    <a:pt x="6715" y="10"/>
                    <a:pt x="6305" y="29"/>
                  </a:cubicBezTo>
                  <a:cubicBezTo>
                    <a:pt x="2803" y="163"/>
                    <a:pt x="1" y="997"/>
                    <a:pt x="68" y="1897"/>
                  </a:cubicBezTo>
                  <a:cubicBezTo>
                    <a:pt x="98" y="2683"/>
                    <a:pt x="2457" y="3250"/>
                    <a:pt x="5481" y="3250"/>
                  </a:cubicBezTo>
                  <a:cubicBezTo>
                    <a:pt x="5794" y="3250"/>
                    <a:pt x="6114" y="3244"/>
                    <a:pt x="6439" y="3232"/>
                  </a:cubicBezTo>
                  <a:cubicBezTo>
                    <a:pt x="9941" y="3065"/>
                    <a:pt x="12743" y="2231"/>
                    <a:pt x="12710" y="1364"/>
                  </a:cubicBezTo>
                  <a:cubicBezTo>
                    <a:pt x="12681" y="539"/>
                    <a:pt x="10441" y="0"/>
                    <a:pt x="7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79;p38">
              <a:extLst>
                <a:ext uri="{FF2B5EF4-FFF2-40B4-BE49-F238E27FC236}">
                  <a16:creationId xmlns:a16="http://schemas.microsoft.com/office/drawing/2014/main" id="{31A9C7BA-CC8E-4F83-93A8-EF584630D962}"/>
                </a:ext>
              </a:extLst>
            </p:cNvPr>
            <p:cNvSpPr/>
            <p:nvPr/>
          </p:nvSpPr>
          <p:spPr>
            <a:xfrm flipH="1">
              <a:off x="6640818" y="3940813"/>
              <a:ext cx="306141" cy="42206"/>
            </a:xfrm>
            <a:custGeom>
              <a:avLst/>
              <a:gdLst/>
              <a:ahLst/>
              <a:cxnLst/>
              <a:rect l="l" t="t" r="r" b="b"/>
              <a:pathLst>
                <a:path w="11076" h="1527" extrusionOk="0">
                  <a:moveTo>
                    <a:pt x="6660" y="0"/>
                  </a:moveTo>
                  <a:cubicBezTo>
                    <a:pt x="6287" y="0"/>
                    <a:pt x="5900" y="8"/>
                    <a:pt x="5505" y="26"/>
                  </a:cubicBezTo>
                  <a:cubicBezTo>
                    <a:pt x="2436" y="159"/>
                    <a:pt x="1" y="760"/>
                    <a:pt x="34" y="1360"/>
                  </a:cubicBezTo>
                  <a:cubicBezTo>
                    <a:pt x="34" y="1427"/>
                    <a:pt x="34" y="1493"/>
                    <a:pt x="101" y="1527"/>
                  </a:cubicBezTo>
                  <a:cubicBezTo>
                    <a:pt x="434" y="960"/>
                    <a:pt x="2736" y="459"/>
                    <a:pt x="5505" y="359"/>
                  </a:cubicBezTo>
                  <a:cubicBezTo>
                    <a:pt x="5947" y="338"/>
                    <a:pt x="6378" y="328"/>
                    <a:pt x="6792" y="328"/>
                  </a:cubicBezTo>
                  <a:cubicBezTo>
                    <a:pt x="8970" y="328"/>
                    <a:pt x="10672" y="611"/>
                    <a:pt x="11009" y="1060"/>
                  </a:cubicBezTo>
                  <a:cubicBezTo>
                    <a:pt x="11042" y="993"/>
                    <a:pt x="11075" y="960"/>
                    <a:pt x="11075" y="893"/>
                  </a:cubicBezTo>
                  <a:cubicBezTo>
                    <a:pt x="11046" y="371"/>
                    <a:pt x="9150" y="0"/>
                    <a:pt x="666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80;p38">
              <a:extLst>
                <a:ext uri="{FF2B5EF4-FFF2-40B4-BE49-F238E27FC236}">
                  <a16:creationId xmlns:a16="http://schemas.microsoft.com/office/drawing/2014/main" id="{9AB78F26-ACFF-43DC-8674-1DCEE783DE62}"/>
                </a:ext>
              </a:extLst>
            </p:cNvPr>
            <p:cNvSpPr/>
            <p:nvPr/>
          </p:nvSpPr>
          <p:spPr>
            <a:xfrm flipH="1">
              <a:off x="6640818" y="3940813"/>
              <a:ext cx="306141" cy="42206"/>
            </a:xfrm>
            <a:custGeom>
              <a:avLst/>
              <a:gdLst/>
              <a:ahLst/>
              <a:cxnLst/>
              <a:rect l="l" t="t" r="r" b="b"/>
              <a:pathLst>
                <a:path w="11076" h="1527" extrusionOk="0">
                  <a:moveTo>
                    <a:pt x="6660" y="0"/>
                  </a:moveTo>
                  <a:cubicBezTo>
                    <a:pt x="6287" y="0"/>
                    <a:pt x="5900" y="8"/>
                    <a:pt x="5505" y="26"/>
                  </a:cubicBezTo>
                  <a:cubicBezTo>
                    <a:pt x="2436" y="159"/>
                    <a:pt x="1" y="760"/>
                    <a:pt x="34" y="1360"/>
                  </a:cubicBezTo>
                  <a:cubicBezTo>
                    <a:pt x="34" y="1427"/>
                    <a:pt x="34" y="1493"/>
                    <a:pt x="101" y="1527"/>
                  </a:cubicBezTo>
                  <a:cubicBezTo>
                    <a:pt x="434" y="960"/>
                    <a:pt x="2736" y="459"/>
                    <a:pt x="5505" y="359"/>
                  </a:cubicBezTo>
                  <a:cubicBezTo>
                    <a:pt x="5947" y="338"/>
                    <a:pt x="6378" y="328"/>
                    <a:pt x="6792" y="328"/>
                  </a:cubicBezTo>
                  <a:cubicBezTo>
                    <a:pt x="8970" y="328"/>
                    <a:pt x="10672" y="611"/>
                    <a:pt x="11009" y="1060"/>
                  </a:cubicBezTo>
                  <a:cubicBezTo>
                    <a:pt x="11042" y="993"/>
                    <a:pt x="11075" y="960"/>
                    <a:pt x="11075" y="893"/>
                  </a:cubicBezTo>
                  <a:cubicBezTo>
                    <a:pt x="11046" y="371"/>
                    <a:pt x="9150" y="0"/>
                    <a:pt x="66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81;p38">
              <a:extLst>
                <a:ext uri="{FF2B5EF4-FFF2-40B4-BE49-F238E27FC236}">
                  <a16:creationId xmlns:a16="http://schemas.microsoft.com/office/drawing/2014/main" id="{2B95A157-D350-4F18-B754-2E2F1FBFB8A3}"/>
                </a:ext>
              </a:extLst>
            </p:cNvPr>
            <p:cNvSpPr/>
            <p:nvPr/>
          </p:nvSpPr>
          <p:spPr>
            <a:xfrm flipH="1">
              <a:off x="6620530" y="3892138"/>
              <a:ext cx="352244" cy="89802"/>
            </a:xfrm>
            <a:custGeom>
              <a:avLst/>
              <a:gdLst/>
              <a:ahLst/>
              <a:cxnLst/>
              <a:rect l="l" t="t" r="r" b="b"/>
              <a:pathLst>
                <a:path w="12744" h="3249" extrusionOk="0">
                  <a:moveTo>
                    <a:pt x="7264" y="0"/>
                  </a:moveTo>
                  <a:cubicBezTo>
                    <a:pt x="6950" y="0"/>
                    <a:pt x="6630" y="6"/>
                    <a:pt x="6305" y="19"/>
                  </a:cubicBezTo>
                  <a:cubicBezTo>
                    <a:pt x="2803" y="186"/>
                    <a:pt x="1" y="1020"/>
                    <a:pt x="34" y="1887"/>
                  </a:cubicBezTo>
                  <a:cubicBezTo>
                    <a:pt x="64" y="2686"/>
                    <a:pt x="2326" y="3249"/>
                    <a:pt x="5283" y="3249"/>
                  </a:cubicBezTo>
                  <a:cubicBezTo>
                    <a:pt x="5658" y="3249"/>
                    <a:pt x="6045" y="3240"/>
                    <a:pt x="6439" y="3221"/>
                  </a:cubicBezTo>
                  <a:cubicBezTo>
                    <a:pt x="9941" y="3088"/>
                    <a:pt x="12743" y="2254"/>
                    <a:pt x="12710" y="1353"/>
                  </a:cubicBezTo>
                  <a:cubicBezTo>
                    <a:pt x="12680" y="567"/>
                    <a:pt x="10293" y="0"/>
                    <a:pt x="7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82;p38">
              <a:extLst>
                <a:ext uri="{FF2B5EF4-FFF2-40B4-BE49-F238E27FC236}">
                  <a16:creationId xmlns:a16="http://schemas.microsoft.com/office/drawing/2014/main" id="{15EEE588-2764-463F-93BF-081379B5D773}"/>
                </a:ext>
              </a:extLst>
            </p:cNvPr>
            <p:cNvSpPr/>
            <p:nvPr/>
          </p:nvSpPr>
          <p:spPr>
            <a:xfrm flipH="1">
              <a:off x="6621470" y="3885256"/>
              <a:ext cx="352217" cy="59039"/>
            </a:xfrm>
            <a:custGeom>
              <a:avLst/>
              <a:gdLst/>
              <a:ahLst/>
              <a:cxnLst/>
              <a:rect l="l" t="t" r="r" b="b"/>
              <a:pathLst>
                <a:path w="12743" h="2136" extrusionOk="0">
                  <a:moveTo>
                    <a:pt x="12676" y="1"/>
                  </a:moveTo>
                  <a:lnTo>
                    <a:pt x="0" y="535"/>
                  </a:lnTo>
                  <a:lnTo>
                    <a:pt x="67" y="2136"/>
                  </a:lnTo>
                  <a:lnTo>
                    <a:pt x="12743" y="1602"/>
                  </a:lnTo>
                  <a:lnTo>
                    <a:pt x="126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383;p38">
              <a:extLst>
                <a:ext uri="{FF2B5EF4-FFF2-40B4-BE49-F238E27FC236}">
                  <a16:creationId xmlns:a16="http://schemas.microsoft.com/office/drawing/2014/main" id="{8A7F47B0-7FE5-4B74-9BB0-B1E63FF1A292}"/>
                </a:ext>
              </a:extLst>
            </p:cNvPr>
            <p:cNvSpPr/>
            <p:nvPr/>
          </p:nvSpPr>
          <p:spPr>
            <a:xfrm flipH="1">
              <a:off x="6622382" y="3847886"/>
              <a:ext cx="352217" cy="89802"/>
            </a:xfrm>
            <a:custGeom>
              <a:avLst/>
              <a:gdLst/>
              <a:ahLst/>
              <a:cxnLst/>
              <a:rect l="l" t="t" r="r" b="b"/>
              <a:pathLst>
                <a:path w="12743" h="3249" extrusionOk="0">
                  <a:moveTo>
                    <a:pt x="7263" y="0"/>
                  </a:moveTo>
                  <a:cubicBezTo>
                    <a:pt x="6950" y="0"/>
                    <a:pt x="6630" y="6"/>
                    <a:pt x="6305" y="19"/>
                  </a:cubicBezTo>
                  <a:cubicBezTo>
                    <a:pt x="2802" y="185"/>
                    <a:pt x="0" y="1019"/>
                    <a:pt x="33" y="1887"/>
                  </a:cubicBezTo>
                  <a:cubicBezTo>
                    <a:pt x="63" y="2686"/>
                    <a:pt x="2352" y="3249"/>
                    <a:pt x="5292" y="3249"/>
                  </a:cubicBezTo>
                  <a:cubicBezTo>
                    <a:pt x="5664" y="3249"/>
                    <a:pt x="6048" y="3240"/>
                    <a:pt x="6438" y="3221"/>
                  </a:cubicBezTo>
                  <a:cubicBezTo>
                    <a:pt x="9941" y="3088"/>
                    <a:pt x="12743" y="2254"/>
                    <a:pt x="12709" y="1353"/>
                  </a:cubicBezTo>
                  <a:cubicBezTo>
                    <a:pt x="12679" y="567"/>
                    <a:pt x="10292" y="0"/>
                    <a:pt x="72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384;p38">
              <a:extLst>
                <a:ext uri="{FF2B5EF4-FFF2-40B4-BE49-F238E27FC236}">
                  <a16:creationId xmlns:a16="http://schemas.microsoft.com/office/drawing/2014/main" id="{EFE6402D-40CD-4DB3-A0F3-E1D2739FD98C}"/>
                </a:ext>
              </a:extLst>
            </p:cNvPr>
            <p:cNvSpPr/>
            <p:nvPr/>
          </p:nvSpPr>
          <p:spPr>
            <a:xfrm flipH="1">
              <a:off x="6645434" y="3860545"/>
              <a:ext cx="306113" cy="41349"/>
            </a:xfrm>
            <a:custGeom>
              <a:avLst/>
              <a:gdLst/>
              <a:ahLst/>
              <a:cxnLst/>
              <a:rect l="l" t="t" r="r" b="b"/>
              <a:pathLst>
                <a:path w="11075" h="1496" extrusionOk="0">
                  <a:moveTo>
                    <a:pt x="6729" y="0"/>
                  </a:moveTo>
                  <a:cubicBezTo>
                    <a:pt x="6334" y="0"/>
                    <a:pt x="5924" y="9"/>
                    <a:pt x="5504" y="28"/>
                  </a:cubicBezTo>
                  <a:cubicBezTo>
                    <a:pt x="2435" y="128"/>
                    <a:pt x="0" y="728"/>
                    <a:pt x="0" y="1329"/>
                  </a:cubicBezTo>
                  <a:cubicBezTo>
                    <a:pt x="0" y="1395"/>
                    <a:pt x="33" y="1462"/>
                    <a:pt x="67" y="1495"/>
                  </a:cubicBezTo>
                  <a:cubicBezTo>
                    <a:pt x="434" y="928"/>
                    <a:pt x="2735" y="461"/>
                    <a:pt x="5504" y="328"/>
                  </a:cubicBezTo>
                  <a:cubicBezTo>
                    <a:pt x="5946" y="307"/>
                    <a:pt x="6377" y="296"/>
                    <a:pt x="6789" y="296"/>
                  </a:cubicBezTo>
                  <a:cubicBezTo>
                    <a:pt x="8960" y="296"/>
                    <a:pt x="10644" y="580"/>
                    <a:pt x="11008" y="1028"/>
                  </a:cubicBezTo>
                  <a:cubicBezTo>
                    <a:pt x="11041" y="995"/>
                    <a:pt x="11075" y="928"/>
                    <a:pt x="11075" y="862"/>
                  </a:cubicBezTo>
                  <a:cubicBezTo>
                    <a:pt x="11046" y="344"/>
                    <a:pt x="9185" y="0"/>
                    <a:pt x="672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85;p38">
              <a:extLst>
                <a:ext uri="{FF2B5EF4-FFF2-40B4-BE49-F238E27FC236}">
                  <a16:creationId xmlns:a16="http://schemas.microsoft.com/office/drawing/2014/main" id="{2C6967C7-F0FF-41E7-82BA-2CE7FE2A7386}"/>
                </a:ext>
              </a:extLst>
            </p:cNvPr>
            <p:cNvSpPr/>
            <p:nvPr/>
          </p:nvSpPr>
          <p:spPr>
            <a:xfrm flipH="1">
              <a:off x="6645434" y="3860545"/>
              <a:ext cx="306113" cy="41349"/>
            </a:xfrm>
            <a:custGeom>
              <a:avLst/>
              <a:gdLst/>
              <a:ahLst/>
              <a:cxnLst/>
              <a:rect l="l" t="t" r="r" b="b"/>
              <a:pathLst>
                <a:path w="11075" h="1496" extrusionOk="0">
                  <a:moveTo>
                    <a:pt x="6729" y="0"/>
                  </a:moveTo>
                  <a:cubicBezTo>
                    <a:pt x="6334" y="0"/>
                    <a:pt x="5924" y="9"/>
                    <a:pt x="5504" y="28"/>
                  </a:cubicBezTo>
                  <a:cubicBezTo>
                    <a:pt x="2435" y="128"/>
                    <a:pt x="0" y="728"/>
                    <a:pt x="0" y="1329"/>
                  </a:cubicBezTo>
                  <a:cubicBezTo>
                    <a:pt x="0" y="1395"/>
                    <a:pt x="33" y="1462"/>
                    <a:pt x="67" y="1495"/>
                  </a:cubicBezTo>
                  <a:cubicBezTo>
                    <a:pt x="434" y="928"/>
                    <a:pt x="2735" y="461"/>
                    <a:pt x="5504" y="328"/>
                  </a:cubicBezTo>
                  <a:cubicBezTo>
                    <a:pt x="5946" y="307"/>
                    <a:pt x="6377" y="296"/>
                    <a:pt x="6789" y="296"/>
                  </a:cubicBezTo>
                  <a:cubicBezTo>
                    <a:pt x="8960" y="296"/>
                    <a:pt x="10644" y="580"/>
                    <a:pt x="11008" y="1028"/>
                  </a:cubicBezTo>
                  <a:cubicBezTo>
                    <a:pt x="11041" y="995"/>
                    <a:pt x="11075" y="928"/>
                    <a:pt x="11075" y="862"/>
                  </a:cubicBezTo>
                  <a:cubicBezTo>
                    <a:pt x="11046" y="344"/>
                    <a:pt x="9185" y="0"/>
                    <a:pt x="67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386;p38">
              <a:extLst>
                <a:ext uri="{FF2B5EF4-FFF2-40B4-BE49-F238E27FC236}">
                  <a16:creationId xmlns:a16="http://schemas.microsoft.com/office/drawing/2014/main" id="{5FAA3489-5837-48EB-9E42-32D6FE951EC3}"/>
                </a:ext>
              </a:extLst>
            </p:cNvPr>
            <p:cNvSpPr/>
            <p:nvPr/>
          </p:nvSpPr>
          <p:spPr>
            <a:xfrm flipH="1">
              <a:off x="6583658" y="3825718"/>
              <a:ext cx="352217" cy="89858"/>
            </a:xfrm>
            <a:custGeom>
              <a:avLst/>
              <a:gdLst/>
              <a:ahLst/>
              <a:cxnLst/>
              <a:rect l="l" t="t" r="r" b="b"/>
              <a:pathLst>
                <a:path w="12743" h="3251" extrusionOk="0">
                  <a:moveTo>
                    <a:pt x="7303" y="1"/>
                  </a:moveTo>
                  <a:cubicBezTo>
                    <a:pt x="6977" y="1"/>
                    <a:pt x="6644" y="7"/>
                    <a:pt x="6305" y="20"/>
                  </a:cubicBezTo>
                  <a:cubicBezTo>
                    <a:pt x="2802" y="154"/>
                    <a:pt x="0" y="1021"/>
                    <a:pt x="33" y="1888"/>
                  </a:cubicBezTo>
                  <a:cubicBezTo>
                    <a:pt x="63" y="2687"/>
                    <a:pt x="2352" y="3250"/>
                    <a:pt x="5292" y="3250"/>
                  </a:cubicBezTo>
                  <a:cubicBezTo>
                    <a:pt x="5664" y="3250"/>
                    <a:pt x="6048" y="3241"/>
                    <a:pt x="6438" y="3222"/>
                  </a:cubicBezTo>
                  <a:cubicBezTo>
                    <a:pt x="9941" y="3089"/>
                    <a:pt x="12743" y="2255"/>
                    <a:pt x="12709" y="1354"/>
                  </a:cubicBezTo>
                  <a:cubicBezTo>
                    <a:pt x="12679" y="542"/>
                    <a:pt x="10314" y="1"/>
                    <a:pt x="73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387;p38">
              <a:extLst>
                <a:ext uri="{FF2B5EF4-FFF2-40B4-BE49-F238E27FC236}">
                  <a16:creationId xmlns:a16="http://schemas.microsoft.com/office/drawing/2014/main" id="{03488610-4A91-4981-B5F7-41029FC15F8C}"/>
                </a:ext>
              </a:extLst>
            </p:cNvPr>
            <p:cNvSpPr/>
            <p:nvPr/>
          </p:nvSpPr>
          <p:spPr>
            <a:xfrm flipH="1">
              <a:off x="6585510" y="3817951"/>
              <a:ext cx="352217" cy="59979"/>
            </a:xfrm>
            <a:custGeom>
              <a:avLst/>
              <a:gdLst/>
              <a:ahLst/>
              <a:cxnLst/>
              <a:rect l="l" t="t" r="r" b="b"/>
              <a:pathLst>
                <a:path w="12743" h="2170" extrusionOk="0">
                  <a:moveTo>
                    <a:pt x="12676" y="1"/>
                  </a:moveTo>
                  <a:lnTo>
                    <a:pt x="0" y="568"/>
                  </a:lnTo>
                  <a:lnTo>
                    <a:pt x="100" y="2169"/>
                  </a:lnTo>
                  <a:lnTo>
                    <a:pt x="12743" y="1635"/>
                  </a:lnTo>
                  <a:lnTo>
                    <a:pt x="126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388;p38">
              <a:extLst>
                <a:ext uri="{FF2B5EF4-FFF2-40B4-BE49-F238E27FC236}">
                  <a16:creationId xmlns:a16="http://schemas.microsoft.com/office/drawing/2014/main" id="{5EF25038-2BAD-48A8-8645-51CACD9D2B4D}"/>
                </a:ext>
              </a:extLst>
            </p:cNvPr>
            <p:cNvSpPr/>
            <p:nvPr/>
          </p:nvSpPr>
          <p:spPr>
            <a:xfrm flipH="1">
              <a:off x="6585510" y="3780581"/>
              <a:ext cx="352217" cy="90466"/>
            </a:xfrm>
            <a:custGeom>
              <a:avLst/>
              <a:gdLst/>
              <a:ahLst/>
              <a:cxnLst/>
              <a:rect l="l" t="t" r="r" b="b"/>
              <a:pathLst>
                <a:path w="12743" h="3273" extrusionOk="0">
                  <a:moveTo>
                    <a:pt x="7263" y="0"/>
                  </a:moveTo>
                  <a:cubicBezTo>
                    <a:pt x="6950" y="0"/>
                    <a:pt x="6630" y="6"/>
                    <a:pt x="6305" y="19"/>
                  </a:cubicBezTo>
                  <a:cubicBezTo>
                    <a:pt x="2802" y="185"/>
                    <a:pt x="0" y="1019"/>
                    <a:pt x="34" y="1887"/>
                  </a:cubicBezTo>
                  <a:cubicBezTo>
                    <a:pt x="64" y="2703"/>
                    <a:pt x="2452" y="3273"/>
                    <a:pt x="5482" y="3273"/>
                  </a:cubicBezTo>
                  <a:cubicBezTo>
                    <a:pt x="5795" y="3273"/>
                    <a:pt x="6114" y="3267"/>
                    <a:pt x="6438" y="3254"/>
                  </a:cubicBezTo>
                  <a:cubicBezTo>
                    <a:pt x="9941" y="3087"/>
                    <a:pt x="12743" y="2254"/>
                    <a:pt x="12709" y="1353"/>
                  </a:cubicBezTo>
                  <a:cubicBezTo>
                    <a:pt x="12679" y="567"/>
                    <a:pt x="10293" y="0"/>
                    <a:pt x="72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389;p38">
              <a:extLst>
                <a:ext uri="{FF2B5EF4-FFF2-40B4-BE49-F238E27FC236}">
                  <a16:creationId xmlns:a16="http://schemas.microsoft.com/office/drawing/2014/main" id="{7D4058DA-017B-41CF-A485-EBADD37695D5}"/>
                </a:ext>
              </a:extLst>
            </p:cNvPr>
            <p:cNvSpPr/>
            <p:nvPr/>
          </p:nvSpPr>
          <p:spPr>
            <a:xfrm flipH="1">
              <a:off x="6608562" y="3792384"/>
              <a:ext cx="307053" cy="42206"/>
            </a:xfrm>
            <a:custGeom>
              <a:avLst/>
              <a:gdLst/>
              <a:ahLst/>
              <a:cxnLst/>
              <a:rect l="l" t="t" r="r" b="b"/>
              <a:pathLst>
                <a:path w="11109" h="1527" extrusionOk="0">
                  <a:moveTo>
                    <a:pt x="6635" y="1"/>
                  </a:moveTo>
                  <a:cubicBezTo>
                    <a:pt x="6280" y="1"/>
                    <a:pt x="5913" y="9"/>
                    <a:pt x="5538" y="25"/>
                  </a:cubicBezTo>
                  <a:cubicBezTo>
                    <a:pt x="2469" y="159"/>
                    <a:pt x="1" y="759"/>
                    <a:pt x="34" y="1360"/>
                  </a:cubicBezTo>
                  <a:cubicBezTo>
                    <a:pt x="34" y="1426"/>
                    <a:pt x="68" y="1460"/>
                    <a:pt x="101" y="1526"/>
                  </a:cubicBezTo>
                  <a:cubicBezTo>
                    <a:pt x="468" y="959"/>
                    <a:pt x="2770" y="459"/>
                    <a:pt x="5538" y="325"/>
                  </a:cubicBezTo>
                  <a:cubicBezTo>
                    <a:pt x="5894" y="313"/>
                    <a:pt x="6242" y="306"/>
                    <a:pt x="6579" y="306"/>
                  </a:cubicBezTo>
                  <a:cubicBezTo>
                    <a:pt x="8867" y="306"/>
                    <a:pt x="10664" y="594"/>
                    <a:pt x="11042" y="1059"/>
                  </a:cubicBezTo>
                  <a:cubicBezTo>
                    <a:pt x="11076" y="993"/>
                    <a:pt x="11076" y="959"/>
                    <a:pt x="11109" y="893"/>
                  </a:cubicBezTo>
                  <a:cubicBezTo>
                    <a:pt x="11080" y="395"/>
                    <a:pt x="9154" y="1"/>
                    <a:pt x="663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390;p38">
              <a:extLst>
                <a:ext uri="{FF2B5EF4-FFF2-40B4-BE49-F238E27FC236}">
                  <a16:creationId xmlns:a16="http://schemas.microsoft.com/office/drawing/2014/main" id="{7A76D41D-F417-499E-8D44-D57873B058EB}"/>
                </a:ext>
              </a:extLst>
            </p:cNvPr>
            <p:cNvSpPr/>
            <p:nvPr/>
          </p:nvSpPr>
          <p:spPr>
            <a:xfrm flipH="1">
              <a:off x="6608562" y="3792384"/>
              <a:ext cx="307053" cy="42206"/>
            </a:xfrm>
            <a:custGeom>
              <a:avLst/>
              <a:gdLst/>
              <a:ahLst/>
              <a:cxnLst/>
              <a:rect l="l" t="t" r="r" b="b"/>
              <a:pathLst>
                <a:path w="11109" h="1527" extrusionOk="0">
                  <a:moveTo>
                    <a:pt x="6635" y="1"/>
                  </a:moveTo>
                  <a:cubicBezTo>
                    <a:pt x="6280" y="1"/>
                    <a:pt x="5913" y="9"/>
                    <a:pt x="5538" y="25"/>
                  </a:cubicBezTo>
                  <a:cubicBezTo>
                    <a:pt x="2469" y="159"/>
                    <a:pt x="1" y="759"/>
                    <a:pt x="34" y="1360"/>
                  </a:cubicBezTo>
                  <a:cubicBezTo>
                    <a:pt x="34" y="1426"/>
                    <a:pt x="68" y="1460"/>
                    <a:pt x="101" y="1526"/>
                  </a:cubicBezTo>
                  <a:cubicBezTo>
                    <a:pt x="468" y="959"/>
                    <a:pt x="2770" y="459"/>
                    <a:pt x="5538" y="325"/>
                  </a:cubicBezTo>
                  <a:cubicBezTo>
                    <a:pt x="5894" y="313"/>
                    <a:pt x="6242" y="306"/>
                    <a:pt x="6579" y="306"/>
                  </a:cubicBezTo>
                  <a:cubicBezTo>
                    <a:pt x="8867" y="306"/>
                    <a:pt x="10664" y="594"/>
                    <a:pt x="11042" y="1059"/>
                  </a:cubicBezTo>
                  <a:cubicBezTo>
                    <a:pt x="11076" y="993"/>
                    <a:pt x="11076" y="959"/>
                    <a:pt x="11109" y="893"/>
                  </a:cubicBezTo>
                  <a:cubicBezTo>
                    <a:pt x="11080" y="395"/>
                    <a:pt x="9154" y="1"/>
                    <a:pt x="66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391;p38">
              <a:extLst>
                <a:ext uri="{FF2B5EF4-FFF2-40B4-BE49-F238E27FC236}">
                  <a16:creationId xmlns:a16="http://schemas.microsoft.com/office/drawing/2014/main" id="{4B911CE0-1403-44B2-9846-6AAAFCD8864A}"/>
                </a:ext>
              </a:extLst>
            </p:cNvPr>
            <p:cNvSpPr/>
            <p:nvPr/>
          </p:nvSpPr>
          <p:spPr>
            <a:xfrm flipH="1">
              <a:off x="6639906" y="3768337"/>
              <a:ext cx="350365" cy="89802"/>
            </a:xfrm>
            <a:custGeom>
              <a:avLst/>
              <a:gdLst/>
              <a:ahLst/>
              <a:cxnLst/>
              <a:rect l="l" t="t" r="r" b="b"/>
              <a:pathLst>
                <a:path w="12676" h="3249" extrusionOk="0">
                  <a:moveTo>
                    <a:pt x="7393" y="0"/>
                  </a:moveTo>
                  <a:cubicBezTo>
                    <a:pt x="7018" y="0"/>
                    <a:pt x="6632" y="9"/>
                    <a:pt x="6238" y="28"/>
                  </a:cubicBezTo>
                  <a:cubicBezTo>
                    <a:pt x="2769" y="161"/>
                    <a:pt x="0" y="995"/>
                    <a:pt x="0" y="1896"/>
                  </a:cubicBezTo>
                  <a:cubicBezTo>
                    <a:pt x="0" y="2682"/>
                    <a:pt x="2384" y="3249"/>
                    <a:pt x="5413" y="3249"/>
                  </a:cubicBezTo>
                  <a:cubicBezTo>
                    <a:pt x="5726" y="3249"/>
                    <a:pt x="6046" y="3243"/>
                    <a:pt x="6371" y="3230"/>
                  </a:cubicBezTo>
                  <a:cubicBezTo>
                    <a:pt x="9874" y="3063"/>
                    <a:pt x="12676" y="2230"/>
                    <a:pt x="12642" y="1362"/>
                  </a:cubicBezTo>
                  <a:cubicBezTo>
                    <a:pt x="12613" y="563"/>
                    <a:pt x="10350" y="0"/>
                    <a:pt x="73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392;p38">
              <a:extLst>
                <a:ext uri="{FF2B5EF4-FFF2-40B4-BE49-F238E27FC236}">
                  <a16:creationId xmlns:a16="http://schemas.microsoft.com/office/drawing/2014/main" id="{445EE85D-5BE0-47F8-A477-02212FA90799}"/>
                </a:ext>
              </a:extLst>
            </p:cNvPr>
            <p:cNvSpPr/>
            <p:nvPr/>
          </p:nvSpPr>
          <p:spPr>
            <a:xfrm flipH="1">
              <a:off x="6640818" y="3760791"/>
              <a:ext cx="352244" cy="59951"/>
            </a:xfrm>
            <a:custGeom>
              <a:avLst/>
              <a:gdLst/>
              <a:ahLst/>
              <a:cxnLst/>
              <a:rect l="l" t="t" r="r" b="b"/>
              <a:pathLst>
                <a:path w="12744" h="2169" extrusionOk="0">
                  <a:moveTo>
                    <a:pt x="12677" y="1"/>
                  </a:moveTo>
                  <a:lnTo>
                    <a:pt x="1" y="568"/>
                  </a:lnTo>
                  <a:lnTo>
                    <a:pt x="68" y="2169"/>
                  </a:lnTo>
                  <a:lnTo>
                    <a:pt x="12743" y="1635"/>
                  </a:lnTo>
                  <a:lnTo>
                    <a:pt x="126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393;p38">
              <a:extLst>
                <a:ext uri="{FF2B5EF4-FFF2-40B4-BE49-F238E27FC236}">
                  <a16:creationId xmlns:a16="http://schemas.microsoft.com/office/drawing/2014/main" id="{ED8CAFFB-4304-42EA-B5C3-9D3AFF6536A3}"/>
                </a:ext>
              </a:extLst>
            </p:cNvPr>
            <p:cNvSpPr/>
            <p:nvPr/>
          </p:nvSpPr>
          <p:spPr>
            <a:xfrm flipH="1">
              <a:off x="6641731" y="3724057"/>
              <a:ext cx="352244" cy="89830"/>
            </a:xfrm>
            <a:custGeom>
              <a:avLst/>
              <a:gdLst/>
              <a:ahLst/>
              <a:cxnLst/>
              <a:rect l="l" t="t" r="r" b="b"/>
              <a:pathLst>
                <a:path w="12744" h="3250" extrusionOk="0">
                  <a:moveTo>
                    <a:pt x="7452" y="1"/>
                  </a:moveTo>
                  <a:cubicBezTo>
                    <a:pt x="7079" y="1"/>
                    <a:pt x="6696" y="10"/>
                    <a:pt x="6305" y="29"/>
                  </a:cubicBezTo>
                  <a:cubicBezTo>
                    <a:pt x="2803" y="162"/>
                    <a:pt x="1" y="996"/>
                    <a:pt x="34" y="1897"/>
                  </a:cubicBezTo>
                  <a:cubicBezTo>
                    <a:pt x="64" y="2683"/>
                    <a:pt x="2451" y="3250"/>
                    <a:pt x="5480" y="3250"/>
                  </a:cubicBezTo>
                  <a:cubicBezTo>
                    <a:pt x="5793" y="3250"/>
                    <a:pt x="6113" y="3244"/>
                    <a:pt x="6439" y="3231"/>
                  </a:cubicBezTo>
                  <a:cubicBezTo>
                    <a:pt x="9941" y="3064"/>
                    <a:pt x="12743" y="2230"/>
                    <a:pt x="12710" y="1363"/>
                  </a:cubicBezTo>
                  <a:cubicBezTo>
                    <a:pt x="12680" y="564"/>
                    <a:pt x="10391" y="1"/>
                    <a:pt x="74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394;p38">
              <a:extLst>
                <a:ext uri="{FF2B5EF4-FFF2-40B4-BE49-F238E27FC236}">
                  <a16:creationId xmlns:a16="http://schemas.microsoft.com/office/drawing/2014/main" id="{590039B1-52AE-4139-923D-F806938F9286}"/>
                </a:ext>
              </a:extLst>
            </p:cNvPr>
            <p:cNvSpPr/>
            <p:nvPr/>
          </p:nvSpPr>
          <p:spPr>
            <a:xfrm flipH="1">
              <a:off x="6664782" y="3736108"/>
              <a:ext cx="306141" cy="41322"/>
            </a:xfrm>
            <a:custGeom>
              <a:avLst/>
              <a:gdLst/>
              <a:ahLst/>
              <a:cxnLst/>
              <a:rect l="l" t="t" r="r" b="b"/>
              <a:pathLst>
                <a:path w="11076" h="1495" extrusionOk="0">
                  <a:moveTo>
                    <a:pt x="6660" y="1"/>
                  </a:moveTo>
                  <a:cubicBezTo>
                    <a:pt x="6286" y="1"/>
                    <a:pt x="5900" y="9"/>
                    <a:pt x="5504" y="26"/>
                  </a:cubicBezTo>
                  <a:cubicBezTo>
                    <a:pt x="2436" y="160"/>
                    <a:pt x="1" y="760"/>
                    <a:pt x="1" y="1361"/>
                  </a:cubicBezTo>
                  <a:cubicBezTo>
                    <a:pt x="1" y="1394"/>
                    <a:pt x="34" y="1461"/>
                    <a:pt x="67" y="1494"/>
                  </a:cubicBezTo>
                  <a:cubicBezTo>
                    <a:pt x="434" y="960"/>
                    <a:pt x="2736" y="460"/>
                    <a:pt x="5504" y="327"/>
                  </a:cubicBezTo>
                  <a:cubicBezTo>
                    <a:pt x="5920" y="307"/>
                    <a:pt x="6325" y="297"/>
                    <a:pt x="6715" y="297"/>
                  </a:cubicBezTo>
                  <a:cubicBezTo>
                    <a:pt x="8922" y="297"/>
                    <a:pt x="10640" y="602"/>
                    <a:pt x="11008" y="1027"/>
                  </a:cubicBezTo>
                  <a:cubicBezTo>
                    <a:pt x="11042" y="994"/>
                    <a:pt x="11075" y="927"/>
                    <a:pt x="11075" y="894"/>
                  </a:cubicBezTo>
                  <a:cubicBezTo>
                    <a:pt x="11046" y="372"/>
                    <a:pt x="9150" y="1"/>
                    <a:pt x="6660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395;p38">
              <a:extLst>
                <a:ext uri="{FF2B5EF4-FFF2-40B4-BE49-F238E27FC236}">
                  <a16:creationId xmlns:a16="http://schemas.microsoft.com/office/drawing/2014/main" id="{FBB4EC34-6D76-4DCE-A675-CCB741E0931D}"/>
                </a:ext>
              </a:extLst>
            </p:cNvPr>
            <p:cNvSpPr/>
            <p:nvPr/>
          </p:nvSpPr>
          <p:spPr>
            <a:xfrm flipH="1">
              <a:off x="6664782" y="3736108"/>
              <a:ext cx="306141" cy="41322"/>
            </a:xfrm>
            <a:custGeom>
              <a:avLst/>
              <a:gdLst/>
              <a:ahLst/>
              <a:cxnLst/>
              <a:rect l="l" t="t" r="r" b="b"/>
              <a:pathLst>
                <a:path w="11076" h="1495" extrusionOk="0">
                  <a:moveTo>
                    <a:pt x="6660" y="1"/>
                  </a:moveTo>
                  <a:cubicBezTo>
                    <a:pt x="6286" y="1"/>
                    <a:pt x="5900" y="9"/>
                    <a:pt x="5504" y="26"/>
                  </a:cubicBezTo>
                  <a:cubicBezTo>
                    <a:pt x="2436" y="160"/>
                    <a:pt x="1" y="760"/>
                    <a:pt x="1" y="1361"/>
                  </a:cubicBezTo>
                  <a:cubicBezTo>
                    <a:pt x="1" y="1394"/>
                    <a:pt x="34" y="1461"/>
                    <a:pt x="67" y="1494"/>
                  </a:cubicBezTo>
                  <a:cubicBezTo>
                    <a:pt x="434" y="960"/>
                    <a:pt x="2736" y="460"/>
                    <a:pt x="5504" y="327"/>
                  </a:cubicBezTo>
                  <a:cubicBezTo>
                    <a:pt x="5920" y="307"/>
                    <a:pt x="6325" y="297"/>
                    <a:pt x="6715" y="297"/>
                  </a:cubicBezTo>
                  <a:cubicBezTo>
                    <a:pt x="8922" y="297"/>
                    <a:pt x="10640" y="602"/>
                    <a:pt x="11008" y="1027"/>
                  </a:cubicBezTo>
                  <a:cubicBezTo>
                    <a:pt x="11042" y="994"/>
                    <a:pt x="11075" y="927"/>
                    <a:pt x="11075" y="894"/>
                  </a:cubicBezTo>
                  <a:cubicBezTo>
                    <a:pt x="11046" y="372"/>
                    <a:pt x="9150" y="1"/>
                    <a:pt x="66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396;p38">
              <a:extLst>
                <a:ext uri="{FF2B5EF4-FFF2-40B4-BE49-F238E27FC236}">
                  <a16:creationId xmlns:a16="http://schemas.microsoft.com/office/drawing/2014/main" id="{94E67CAA-B360-4223-9DC6-43066BDA5105}"/>
                </a:ext>
              </a:extLst>
            </p:cNvPr>
            <p:cNvSpPr/>
            <p:nvPr/>
          </p:nvSpPr>
          <p:spPr>
            <a:xfrm flipH="1">
              <a:off x="6666634" y="3744593"/>
              <a:ext cx="302437" cy="53649"/>
            </a:xfrm>
            <a:custGeom>
              <a:avLst/>
              <a:gdLst/>
              <a:ahLst/>
              <a:cxnLst/>
              <a:rect l="l" t="t" r="r" b="b"/>
              <a:pathLst>
                <a:path w="10942" h="1941" extrusionOk="0">
                  <a:moveTo>
                    <a:pt x="6484" y="0"/>
                  </a:moveTo>
                  <a:cubicBezTo>
                    <a:pt x="6145" y="0"/>
                    <a:pt x="5795" y="7"/>
                    <a:pt x="5437" y="20"/>
                  </a:cubicBezTo>
                  <a:cubicBezTo>
                    <a:pt x="2669" y="153"/>
                    <a:pt x="367" y="653"/>
                    <a:pt x="0" y="1187"/>
                  </a:cubicBezTo>
                  <a:cubicBezTo>
                    <a:pt x="378" y="1652"/>
                    <a:pt x="2200" y="1940"/>
                    <a:pt x="4473" y="1940"/>
                  </a:cubicBezTo>
                  <a:cubicBezTo>
                    <a:pt x="4808" y="1940"/>
                    <a:pt x="5153" y="1934"/>
                    <a:pt x="5504" y="1921"/>
                  </a:cubicBezTo>
                  <a:cubicBezTo>
                    <a:pt x="8273" y="1788"/>
                    <a:pt x="10574" y="1287"/>
                    <a:pt x="10941" y="720"/>
                  </a:cubicBezTo>
                  <a:cubicBezTo>
                    <a:pt x="10564" y="284"/>
                    <a:pt x="8770" y="0"/>
                    <a:pt x="64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397;p38">
              <a:extLst>
                <a:ext uri="{FF2B5EF4-FFF2-40B4-BE49-F238E27FC236}">
                  <a16:creationId xmlns:a16="http://schemas.microsoft.com/office/drawing/2014/main" id="{06AFF93D-554D-4A51-8DE7-322324953D47}"/>
                </a:ext>
              </a:extLst>
            </p:cNvPr>
            <p:cNvSpPr/>
            <p:nvPr/>
          </p:nvSpPr>
          <p:spPr>
            <a:xfrm flipH="1">
              <a:off x="6603006" y="3701032"/>
              <a:ext cx="352244" cy="90051"/>
            </a:xfrm>
            <a:custGeom>
              <a:avLst/>
              <a:gdLst/>
              <a:ahLst/>
              <a:cxnLst/>
              <a:rect l="l" t="t" r="r" b="b"/>
              <a:pathLst>
                <a:path w="12744" h="3258" extrusionOk="0">
                  <a:moveTo>
                    <a:pt x="7461" y="0"/>
                  </a:moveTo>
                  <a:cubicBezTo>
                    <a:pt x="7086" y="0"/>
                    <a:pt x="6699" y="9"/>
                    <a:pt x="6305" y="28"/>
                  </a:cubicBezTo>
                  <a:cubicBezTo>
                    <a:pt x="2803" y="161"/>
                    <a:pt x="1" y="995"/>
                    <a:pt x="34" y="1896"/>
                  </a:cubicBezTo>
                  <a:cubicBezTo>
                    <a:pt x="93" y="2695"/>
                    <a:pt x="2359" y="3258"/>
                    <a:pt x="5293" y="3258"/>
                  </a:cubicBezTo>
                  <a:cubicBezTo>
                    <a:pt x="5665" y="3258"/>
                    <a:pt x="6048" y="3249"/>
                    <a:pt x="6439" y="3230"/>
                  </a:cubicBezTo>
                  <a:cubicBezTo>
                    <a:pt x="9941" y="3097"/>
                    <a:pt x="12743" y="2229"/>
                    <a:pt x="12710" y="1362"/>
                  </a:cubicBezTo>
                  <a:cubicBezTo>
                    <a:pt x="12680" y="563"/>
                    <a:pt x="10417" y="0"/>
                    <a:pt x="7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398;p38">
              <a:extLst>
                <a:ext uri="{FF2B5EF4-FFF2-40B4-BE49-F238E27FC236}">
                  <a16:creationId xmlns:a16="http://schemas.microsoft.com/office/drawing/2014/main" id="{731C7FC6-A75D-43DD-A8A3-B8566D9C7888}"/>
                </a:ext>
              </a:extLst>
            </p:cNvPr>
            <p:cNvSpPr/>
            <p:nvPr/>
          </p:nvSpPr>
          <p:spPr>
            <a:xfrm flipH="1">
              <a:off x="6603946" y="3694426"/>
              <a:ext cx="352217" cy="59011"/>
            </a:xfrm>
            <a:custGeom>
              <a:avLst/>
              <a:gdLst/>
              <a:ahLst/>
              <a:cxnLst/>
              <a:rect l="l" t="t" r="r" b="b"/>
              <a:pathLst>
                <a:path w="12743" h="2135" extrusionOk="0">
                  <a:moveTo>
                    <a:pt x="12676" y="0"/>
                  </a:moveTo>
                  <a:lnTo>
                    <a:pt x="0" y="534"/>
                  </a:lnTo>
                  <a:lnTo>
                    <a:pt x="67" y="2135"/>
                  </a:lnTo>
                  <a:lnTo>
                    <a:pt x="12743" y="1601"/>
                  </a:lnTo>
                  <a:lnTo>
                    <a:pt x="126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399;p38">
              <a:extLst>
                <a:ext uri="{FF2B5EF4-FFF2-40B4-BE49-F238E27FC236}">
                  <a16:creationId xmlns:a16="http://schemas.microsoft.com/office/drawing/2014/main" id="{56557D64-B301-4C87-BA95-19392BCDCE3C}"/>
                </a:ext>
              </a:extLst>
            </p:cNvPr>
            <p:cNvSpPr/>
            <p:nvPr/>
          </p:nvSpPr>
          <p:spPr>
            <a:xfrm flipH="1">
              <a:off x="6604858" y="3656752"/>
              <a:ext cx="352244" cy="89830"/>
            </a:xfrm>
            <a:custGeom>
              <a:avLst/>
              <a:gdLst/>
              <a:ahLst/>
              <a:cxnLst/>
              <a:rect l="l" t="t" r="r" b="b"/>
              <a:pathLst>
                <a:path w="12744" h="3250" extrusionOk="0">
                  <a:moveTo>
                    <a:pt x="7451" y="1"/>
                  </a:moveTo>
                  <a:cubicBezTo>
                    <a:pt x="7079" y="1"/>
                    <a:pt x="6696" y="10"/>
                    <a:pt x="6305" y="29"/>
                  </a:cubicBezTo>
                  <a:cubicBezTo>
                    <a:pt x="2803" y="162"/>
                    <a:pt x="1" y="996"/>
                    <a:pt x="34" y="1897"/>
                  </a:cubicBezTo>
                  <a:cubicBezTo>
                    <a:pt x="64" y="2683"/>
                    <a:pt x="2451" y="3250"/>
                    <a:pt x="5480" y="3250"/>
                  </a:cubicBezTo>
                  <a:cubicBezTo>
                    <a:pt x="5794" y="3250"/>
                    <a:pt x="6114" y="3244"/>
                    <a:pt x="6439" y="3231"/>
                  </a:cubicBezTo>
                  <a:cubicBezTo>
                    <a:pt x="9941" y="3064"/>
                    <a:pt x="12743" y="2230"/>
                    <a:pt x="12710" y="1363"/>
                  </a:cubicBezTo>
                  <a:cubicBezTo>
                    <a:pt x="12651" y="564"/>
                    <a:pt x="10385" y="1"/>
                    <a:pt x="74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400;p38">
              <a:extLst>
                <a:ext uri="{FF2B5EF4-FFF2-40B4-BE49-F238E27FC236}">
                  <a16:creationId xmlns:a16="http://schemas.microsoft.com/office/drawing/2014/main" id="{BF2F2083-42FF-4A23-BEE8-15A9F5BB9373}"/>
                </a:ext>
              </a:extLst>
            </p:cNvPr>
            <p:cNvSpPr/>
            <p:nvPr/>
          </p:nvSpPr>
          <p:spPr>
            <a:xfrm flipH="1">
              <a:off x="6628822" y="3668803"/>
              <a:ext cx="306141" cy="42234"/>
            </a:xfrm>
            <a:custGeom>
              <a:avLst/>
              <a:gdLst/>
              <a:ahLst/>
              <a:cxnLst/>
              <a:rect l="l" t="t" r="r" b="b"/>
              <a:pathLst>
                <a:path w="11076" h="1528" extrusionOk="0">
                  <a:moveTo>
                    <a:pt x="6693" y="1"/>
                  </a:moveTo>
                  <a:cubicBezTo>
                    <a:pt x="6320" y="1"/>
                    <a:pt x="5933" y="9"/>
                    <a:pt x="5538" y="26"/>
                  </a:cubicBezTo>
                  <a:cubicBezTo>
                    <a:pt x="2469" y="160"/>
                    <a:pt x="0" y="760"/>
                    <a:pt x="34" y="1361"/>
                  </a:cubicBezTo>
                  <a:cubicBezTo>
                    <a:pt x="34" y="1427"/>
                    <a:pt x="67" y="1461"/>
                    <a:pt x="101" y="1527"/>
                  </a:cubicBezTo>
                  <a:cubicBezTo>
                    <a:pt x="467" y="960"/>
                    <a:pt x="2769" y="460"/>
                    <a:pt x="5538" y="327"/>
                  </a:cubicBezTo>
                  <a:cubicBezTo>
                    <a:pt x="5893" y="314"/>
                    <a:pt x="6241" y="307"/>
                    <a:pt x="6578" y="307"/>
                  </a:cubicBezTo>
                  <a:cubicBezTo>
                    <a:pt x="8867" y="307"/>
                    <a:pt x="10664" y="595"/>
                    <a:pt x="11042" y="1060"/>
                  </a:cubicBezTo>
                  <a:cubicBezTo>
                    <a:pt x="11075" y="994"/>
                    <a:pt x="11075" y="960"/>
                    <a:pt x="11075" y="894"/>
                  </a:cubicBezTo>
                  <a:cubicBezTo>
                    <a:pt x="11075" y="371"/>
                    <a:pt x="9183" y="1"/>
                    <a:pt x="66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401;p38">
              <a:extLst>
                <a:ext uri="{FF2B5EF4-FFF2-40B4-BE49-F238E27FC236}">
                  <a16:creationId xmlns:a16="http://schemas.microsoft.com/office/drawing/2014/main" id="{2E3BB619-A13F-43B0-A2FF-EC41AD522D2A}"/>
                </a:ext>
              </a:extLst>
            </p:cNvPr>
            <p:cNvSpPr/>
            <p:nvPr/>
          </p:nvSpPr>
          <p:spPr>
            <a:xfrm flipH="1">
              <a:off x="6626998" y="3382448"/>
              <a:ext cx="356832" cy="315621"/>
            </a:xfrm>
            <a:custGeom>
              <a:avLst/>
              <a:gdLst/>
              <a:ahLst/>
              <a:cxnLst/>
              <a:rect l="l" t="t" r="r" b="b"/>
              <a:pathLst>
                <a:path w="12910" h="11419" extrusionOk="0">
                  <a:moveTo>
                    <a:pt x="6473" y="1"/>
                  </a:moveTo>
                  <a:cubicBezTo>
                    <a:pt x="5798" y="1"/>
                    <a:pt x="5110" y="122"/>
                    <a:pt x="4437" y="379"/>
                  </a:cubicBezTo>
                  <a:cubicBezTo>
                    <a:pt x="1502" y="1480"/>
                    <a:pt x="1" y="4749"/>
                    <a:pt x="1101" y="7718"/>
                  </a:cubicBezTo>
                  <a:cubicBezTo>
                    <a:pt x="1955" y="10019"/>
                    <a:pt x="4131" y="11419"/>
                    <a:pt x="6434" y="11419"/>
                  </a:cubicBezTo>
                  <a:cubicBezTo>
                    <a:pt x="7102" y="11419"/>
                    <a:pt x="7780" y="11301"/>
                    <a:pt x="8440" y="11054"/>
                  </a:cubicBezTo>
                  <a:cubicBezTo>
                    <a:pt x="11409" y="9953"/>
                    <a:pt x="12910" y="6650"/>
                    <a:pt x="11809" y="3715"/>
                  </a:cubicBezTo>
                  <a:cubicBezTo>
                    <a:pt x="10932" y="1419"/>
                    <a:pt x="8778" y="1"/>
                    <a:pt x="64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402;p38">
              <a:extLst>
                <a:ext uri="{FF2B5EF4-FFF2-40B4-BE49-F238E27FC236}">
                  <a16:creationId xmlns:a16="http://schemas.microsoft.com/office/drawing/2014/main" id="{038F4443-C7EC-46D7-A449-3B946C87A2D4}"/>
                </a:ext>
              </a:extLst>
            </p:cNvPr>
            <p:cNvSpPr/>
            <p:nvPr/>
          </p:nvSpPr>
          <p:spPr>
            <a:xfrm flipH="1">
              <a:off x="6611326" y="3390243"/>
              <a:ext cx="354068" cy="315676"/>
            </a:xfrm>
            <a:custGeom>
              <a:avLst/>
              <a:gdLst/>
              <a:ahLst/>
              <a:cxnLst/>
              <a:rect l="l" t="t" r="r" b="b"/>
              <a:pathLst>
                <a:path w="12810" h="11421" extrusionOk="0">
                  <a:moveTo>
                    <a:pt x="6394" y="1"/>
                  </a:moveTo>
                  <a:cubicBezTo>
                    <a:pt x="4785" y="1"/>
                    <a:pt x="3189" y="676"/>
                    <a:pt x="2069" y="1999"/>
                  </a:cubicBezTo>
                  <a:cubicBezTo>
                    <a:pt x="1" y="4400"/>
                    <a:pt x="301" y="8036"/>
                    <a:pt x="2703" y="10071"/>
                  </a:cubicBezTo>
                  <a:cubicBezTo>
                    <a:pt x="3773" y="10978"/>
                    <a:pt x="5082" y="11421"/>
                    <a:pt x="6387" y="11421"/>
                  </a:cubicBezTo>
                  <a:cubicBezTo>
                    <a:pt x="8011" y="11421"/>
                    <a:pt x="9629" y="10735"/>
                    <a:pt x="10775" y="9404"/>
                  </a:cubicBezTo>
                  <a:cubicBezTo>
                    <a:pt x="12810" y="7002"/>
                    <a:pt x="12510" y="3400"/>
                    <a:pt x="10108" y="1365"/>
                  </a:cubicBezTo>
                  <a:cubicBezTo>
                    <a:pt x="9029" y="450"/>
                    <a:pt x="7707" y="1"/>
                    <a:pt x="63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403;p38">
              <a:extLst>
                <a:ext uri="{FF2B5EF4-FFF2-40B4-BE49-F238E27FC236}">
                  <a16:creationId xmlns:a16="http://schemas.microsoft.com/office/drawing/2014/main" id="{6EE05C01-D86B-4F5D-A464-64B426F549C8}"/>
                </a:ext>
              </a:extLst>
            </p:cNvPr>
            <p:cNvSpPr/>
            <p:nvPr/>
          </p:nvSpPr>
          <p:spPr>
            <a:xfrm flipH="1">
              <a:off x="6711824" y="3464844"/>
              <a:ext cx="151218" cy="163214"/>
            </a:xfrm>
            <a:custGeom>
              <a:avLst/>
              <a:gdLst/>
              <a:ahLst/>
              <a:cxnLst/>
              <a:rect l="l" t="t" r="r" b="b"/>
              <a:pathLst>
                <a:path w="5471" h="5905" extrusionOk="0">
                  <a:moveTo>
                    <a:pt x="2669" y="1234"/>
                  </a:moveTo>
                  <a:lnTo>
                    <a:pt x="3703" y="1701"/>
                  </a:lnTo>
                  <a:cubicBezTo>
                    <a:pt x="3903" y="1801"/>
                    <a:pt x="4070" y="1935"/>
                    <a:pt x="4203" y="2102"/>
                  </a:cubicBezTo>
                  <a:cubicBezTo>
                    <a:pt x="4270" y="2235"/>
                    <a:pt x="4270" y="2435"/>
                    <a:pt x="4203" y="2569"/>
                  </a:cubicBezTo>
                  <a:cubicBezTo>
                    <a:pt x="4137" y="2735"/>
                    <a:pt x="4003" y="2835"/>
                    <a:pt x="3836" y="2869"/>
                  </a:cubicBezTo>
                  <a:cubicBezTo>
                    <a:pt x="3795" y="2875"/>
                    <a:pt x="3755" y="2877"/>
                    <a:pt x="3715" y="2877"/>
                  </a:cubicBezTo>
                  <a:cubicBezTo>
                    <a:pt x="3532" y="2877"/>
                    <a:pt x="3367" y="2818"/>
                    <a:pt x="3203" y="2735"/>
                  </a:cubicBezTo>
                  <a:lnTo>
                    <a:pt x="2169" y="2302"/>
                  </a:lnTo>
                  <a:lnTo>
                    <a:pt x="2669" y="1234"/>
                  </a:lnTo>
                  <a:close/>
                  <a:moveTo>
                    <a:pt x="1868" y="3036"/>
                  </a:moveTo>
                  <a:lnTo>
                    <a:pt x="3036" y="3569"/>
                  </a:lnTo>
                  <a:cubicBezTo>
                    <a:pt x="3603" y="3803"/>
                    <a:pt x="3770" y="4136"/>
                    <a:pt x="3603" y="4470"/>
                  </a:cubicBezTo>
                  <a:cubicBezTo>
                    <a:pt x="3570" y="4670"/>
                    <a:pt x="3403" y="4804"/>
                    <a:pt x="3236" y="4837"/>
                  </a:cubicBezTo>
                  <a:lnTo>
                    <a:pt x="3236" y="4804"/>
                  </a:lnTo>
                  <a:cubicBezTo>
                    <a:pt x="3002" y="4804"/>
                    <a:pt x="2769" y="4770"/>
                    <a:pt x="2569" y="4670"/>
                  </a:cubicBezTo>
                  <a:lnTo>
                    <a:pt x="1368" y="4103"/>
                  </a:lnTo>
                  <a:lnTo>
                    <a:pt x="1868" y="3036"/>
                  </a:lnTo>
                  <a:close/>
                  <a:moveTo>
                    <a:pt x="2002" y="0"/>
                  </a:moveTo>
                  <a:lnTo>
                    <a:pt x="0" y="4437"/>
                  </a:lnTo>
                  <a:lnTo>
                    <a:pt x="1068" y="4904"/>
                  </a:lnTo>
                  <a:lnTo>
                    <a:pt x="901" y="5237"/>
                  </a:lnTo>
                  <a:lnTo>
                    <a:pt x="1401" y="5437"/>
                  </a:lnTo>
                  <a:lnTo>
                    <a:pt x="1535" y="5137"/>
                  </a:lnTo>
                  <a:lnTo>
                    <a:pt x="2035" y="5371"/>
                  </a:lnTo>
                  <a:lnTo>
                    <a:pt x="1902" y="5671"/>
                  </a:lnTo>
                  <a:lnTo>
                    <a:pt x="2402" y="5904"/>
                  </a:lnTo>
                  <a:lnTo>
                    <a:pt x="2535" y="5571"/>
                  </a:lnTo>
                  <a:cubicBezTo>
                    <a:pt x="2808" y="5694"/>
                    <a:pt x="3116" y="5763"/>
                    <a:pt x="3421" y="5763"/>
                  </a:cubicBezTo>
                  <a:cubicBezTo>
                    <a:pt x="3527" y="5763"/>
                    <a:pt x="3633" y="5755"/>
                    <a:pt x="3736" y="5738"/>
                  </a:cubicBezTo>
                  <a:cubicBezTo>
                    <a:pt x="4103" y="5671"/>
                    <a:pt x="4403" y="5404"/>
                    <a:pt x="4570" y="5070"/>
                  </a:cubicBezTo>
                  <a:cubicBezTo>
                    <a:pt x="4704" y="4837"/>
                    <a:pt x="4737" y="4537"/>
                    <a:pt x="4704" y="4270"/>
                  </a:cubicBezTo>
                  <a:cubicBezTo>
                    <a:pt x="4637" y="4003"/>
                    <a:pt x="4470" y="3769"/>
                    <a:pt x="4270" y="3603"/>
                  </a:cubicBezTo>
                  <a:cubicBezTo>
                    <a:pt x="4504" y="3603"/>
                    <a:pt x="4704" y="3536"/>
                    <a:pt x="4870" y="3403"/>
                  </a:cubicBezTo>
                  <a:cubicBezTo>
                    <a:pt x="5071" y="3269"/>
                    <a:pt x="5204" y="3102"/>
                    <a:pt x="5304" y="2902"/>
                  </a:cubicBezTo>
                  <a:cubicBezTo>
                    <a:pt x="5471" y="2569"/>
                    <a:pt x="5438" y="2168"/>
                    <a:pt x="5237" y="1868"/>
                  </a:cubicBezTo>
                  <a:cubicBezTo>
                    <a:pt x="5071" y="1601"/>
                    <a:pt x="4837" y="1368"/>
                    <a:pt x="4537" y="1201"/>
                  </a:cubicBezTo>
                  <a:lnTo>
                    <a:pt x="4670" y="867"/>
                  </a:lnTo>
                  <a:lnTo>
                    <a:pt x="4170" y="667"/>
                  </a:lnTo>
                  <a:lnTo>
                    <a:pt x="4037" y="967"/>
                  </a:lnTo>
                  <a:lnTo>
                    <a:pt x="3570" y="734"/>
                  </a:lnTo>
                  <a:lnTo>
                    <a:pt x="3703" y="434"/>
                  </a:lnTo>
                  <a:lnTo>
                    <a:pt x="3203" y="200"/>
                  </a:lnTo>
                  <a:lnTo>
                    <a:pt x="3069" y="500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404;p38">
              <a:extLst>
                <a:ext uri="{FF2B5EF4-FFF2-40B4-BE49-F238E27FC236}">
                  <a16:creationId xmlns:a16="http://schemas.microsoft.com/office/drawing/2014/main" id="{2CF97FE7-4697-4DA5-9E1E-F891CB2E7F4B}"/>
                </a:ext>
              </a:extLst>
            </p:cNvPr>
            <p:cNvSpPr/>
            <p:nvPr/>
          </p:nvSpPr>
          <p:spPr>
            <a:xfrm flipH="1">
              <a:off x="5296527" y="4379467"/>
              <a:ext cx="212109" cy="73439"/>
            </a:xfrm>
            <a:custGeom>
              <a:avLst/>
              <a:gdLst/>
              <a:ahLst/>
              <a:cxnLst/>
              <a:rect l="l" t="t" r="r" b="b"/>
              <a:pathLst>
                <a:path w="7674" h="2657" extrusionOk="0">
                  <a:moveTo>
                    <a:pt x="1360" y="0"/>
                  </a:moveTo>
                  <a:cubicBezTo>
                    <a:pt x="643" y="0"/>
                    <a:pt x="168" y="134"/>
                    <a:pt x="101" y="401"/>
                  </a:cubicBezTo>
                  <a:cubicBezTo>
                    <a:pt x="1" y="901"/>
                    <a:pt x="1535" y="1735"/>
                    <a:pt x="3604" y="2269"/>
                  </a:cubicBezTo>
                  <a:cubicBezTo>
                    <a:pt x="4605" y="2531"/>
                    <a:pt x="5541" y="2657"/>
                    <a:pt x="6250" y="2657"/>
                  </a:cubicBezTo>
                  <a:cubicBezTo>
                    <a:pt x="6982" y="2657"/>
                    <a:pt x="7472" y="2523"/>
                    <a:pt x="7540" y="2269"/>
                  </a:cubicBezTo>
                  <a:cubicBezTo>
                    <a:pt x="7673" y="1768"/>
                    <a:pt x="6139" y="901"/>
                    <a:pt x="4071" y="401"/>
                  </a:cubicBezTo>
                  <a:cubicBezTo>
                    <a:pt x="3036" y="134"/>
                    <a:pt x="2077" y="0"/>
                    <a:pt x="136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405;p38">
              <a:extLst>
                <a:ext uri="{FF2B5EF4-FFF2-40B4-BE49-F238E27FC236}">
                  <a16:creationId xmlns:a16="http://schemas.microsoft.com/office/drawing/2014/main" id="{02E7BF90-9F3A-4A4F-AB18-D71CCFC6B645}"/>
                </a:ext>
              </a:extLst>
            </p:cNvPr>
            <p:cNvSpPr/>
            <p:nvPr/>
          </p:nvSpPr>
          <p:spPr>
            <a:xfrm flipH="1">
              <a:off x="5293763" y="4364707"/>
              <a:ext cx="211170" cy="77475"/>
            </a:xfrm>
            <a:custGeom>
              <a:avLst/>
              <a:gdLst/>
              <a:ahLst/>
              <a:cxnLst/>
              <a:rect l="l" t="t" r="r" b="b"/>
              <a:pathLst>
                <a:path w="7640" h="2803" extrusionOk="0">
                  <a:moveTo>
                    <a:pt x="234" y="1"/>
                  </a:moveTo>
                  <a:lnTo>
                    <a:pt x="0" y="935"/>
                  </a:lnTo>
                  <a:lnTo>
                    <a:pt x="7406" y="2803"/>
                  </a:lnTo>
                  <a:lnTo>
                    <a:pt x="7639" y="1869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406;p38">
              <a:extLst>
                <a:ext uri="{FF2B5EF4-FFF2-40B4-BE49-F238E27FC236}">
                  <a16:creationId xmlns:a16="http://schemas.microsoft.com/office/drawing/2014/main" id="{B59C4138-9CD1-4013-BA8D-8478C453C407}"/>
                </a:ext>
              </a:extLst>
            </p:cNvPr>
            <p:cNvSpPr/>
            <p:nvPr/>
          </p:nvSpPr>
          <p:spPr>
            <a:xfrm flipH="1">
              <a:off x="5290087" y="4353651"/>
              <a:ext cx="212082" cy="73771"/>
            </a:xfrm>
            <a:custGeom>
              <a:avLst/>
              <a:gdLst/>
              <a:ahLst/>
              <a:cxnLst/>
              <a:rect l="l" t="t" r="r" b="b"/>
              <a:pathLst>
                <a:path w="7673" h="2669" extrusionOk="0">
                  <a:moveTo>
                    <a:pt x="1389" y="0"/>
                  </a:moveTo>
                  <a:cubicBezTo>
                    <a:pt x="676" y="0"/>
                    <a:pt x="201" y="134"/>
                    <a:pt x="134" y="401"/>
                  </a:cubicBezTo>
                  <a:cubicBezTo>
                    <a:pt x="0" y="934"/>
                    <a:pt x="1535" y="1735"/>
                    <a:pt x="3603" y="2269"/>
                  </a:cubicBezTo>
                  <a:cubicBezTo>
                    <a:pt x="4620" y="2536"/>
                    <a:pt x="5571" y="2669"/>
                    <a:pt x="6284" y="2669"/>
                  </a:cubicBezTo>
                  <a:cubicBezTo>
                    <a:pt x="6997" y="2669"/>
                    <a:pt x="7472" y="2536"/>
                    <a:pt x="7539" y="2269"/>
                  </a:cubicBezTo>
                  <a:cubicBezTo>
                    <a:pt x="7673" y="1735"/>
                    <a:pt x="6138" y="934"/>
                    <a:pt x="4070" y="401"/>
                  </a:cubicBezTo>
                  <a:cubicBezTo>
                    <a:pt x="3053" y="134"/>
                    <a:pt x="2102" y="0"/>
                    <a:pt x="138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407;p38">
              <a:extLst>
                <a:ext uri="{FF2B5EF4-FFF2-40B4-BE49-F238E27FC236}">
                  <a16:creationId xmlns:a16="http://schemas.microsoft.com/office/drawing/2014/main" id="{879D231F-F449-4775-BACF-CD712BD46832}"/>
                </a:ext>
              </a:extLst>
            </p:cNvPr>
            <p:cNvSpPr/>
            <p:nvPr/>
          </p:nvSpPr>
          <p:spPr>
            <a:xfrm flipH="1">
              <a:off x="5290087" y="4353651"/>
              <a:ext cx="212082" cy="73771"/>
            </a:xfrm>
            <a:custGeom>
              <a:avLst/>
              <a:gdLst/>
              <a:ahLst/>
              <a:cxnLst/>
              <a:rect l="l" t="t" r="r" b="b"/>
              <a:pathLst>
                <a:path w="7673" h="2669" extrusionOk="0">
                  <a:moveTo>
                    <a:pt x="1389" y="0"/>
                  </a:moveTo>
                  <a:cubicBezTo>
                    <a:pt x="676" y="0"/>
                    <a:pt x="201" y="134"/>
                    <a:pt x="134" y="401"/>
                  </a:cubicBezTo>
                  <a:cubicBezTo>
                    <a:pt x="0" y="934"/>
                    <a:pt x="1535" y="1735"/>
                    <a:pt x="3603" y="2269"/>
                  </a:cubicBezTo>
                  <a:cubicBezTo>
                    <a:pt x="4620" y="2536"/>
                    <a:pt x="5571" y="2669"/>
                    <a:pt x="6284" y="2669"/>
                  </a:cubicBezTo>
                  <a:cubicBezTo>
                    <a:pt x="6997" y="2669"/>
                    <a:pt x="7472" y="2536"/>
                    <a:pt x="7539" y="2269"/>
                  </a:cubicBezTo>
                  <a:cubicBezTo>
                    <a:pt x="7673" y="1735"/>
                    <a:pt x="6138" y="934"/>
                    <a:pt x="4070" y="401"/>
                  </a:cubicBezTo>
                  <a:cubicBezTo>
                    <a:pt x="3053" y="134"/>
                    <a:pt x="2102" y="0"/>
                    <a:pt x="13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408;p38">
              <a:extLst>
                <a:ext uri="{FF2B5EF4-FFF2-40B4-BE49-F238E27FC236}">
                  <a16:creationId xmlns:a16="http://schemas.microsoft.com/office/drawing/2014/main" id="{DC7E5374-CE6A-4BCB-BCB5-A60AA4BFD6A0}"/>
                </a:ext>
              </a:extLst>
            </p:cNvPr>
            <p:cNvSpPr/>
            <p:nvPr/>
          </p:nvSpPr>
          <p:spPr>
            <a:xfrm flipH="1">
              <a:off x="5303907" y="4360727"/>
              <a:ext cx="180738" cy="52875"/>
            </a:xfrm>
            <a:custGeom>
              <a:avLst/>
              <a:gdLst/>
              <a:ahLst/>
              <a:cxnLst/>
              <a:rect l="l" t="t" r="r" b="b"/>
              <a:pathLst>
                <a:path w="6539" h="1913" extrusionOk="0">
                  <a:moveTo>
                    <a:pt x="800" y="0"/>
                  </a:moveTo>
                  <a:cubicBezTo>
                    <a:pt x="337" y="0"/>
                    <a:pt x="43" y="70"/>
                    <a:pt x="0" y="211"/>
                  </a:cubicBezTo>
                  <a:cubicBezTo>
                    <a:pt x="0" y="245"/>
                    <a:pt x="0" y="278"/>
                    <a:pt x="0" y="311"/>
                  </a:cubicBezTo>
                  <a:cubicBezTo>
                    <a:pt x="107" y="217"/>
                    <a:pt x="351" y="173"/>
                    <a:pt x="695" y="173"/>
                  </a:cubicBezTo>
                  <a:cubicBezTo>
                    <a:pt x="1322" y="173"/>
                    <a:pt x="2281" y="320"/>
                    <a:pt x="3336" y="578"/>
                  </a:cubicBezTo>
                  <a:cubicBezTo>
                    <a:pt x="4937" y="979"/>
                    <a:pt x="6238" y="1546"/>
                    <a:pt x="6405" y="1913"/>
                  </a:cubicBezTo>
                  <a:cubicBezTo>
                    <a:pt x="6438" y="1913"/>
                    <a:pt x="6438" y="1879"/>
                    <a:pt x="6438" y="1846"/>
                  </a:cubicBezTo>
                  <a:cubicBezTo>
                    <a:pt x="6538" y="1479"/>
                    <a:pt x="5204" y="845"/>
                    <a:pt x="3403" y="378"/>
                  </a:cubicBezTo>
                  <a:cubicBezTo>
                    <a:pt x="2365" y="129"/>
                    <a:pt x="1428" y="0"/>
                    <a:pt x="80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409;p38">
              <a:extLst>
                <a:ext uri="{FF2B5EF4-FFF2-40B4-BE49-F238E27FC236}">
                  <a16:creationId xmlns:a16="http://schemas.microsoft.com/office/drawing/2014/main" id="{199ADBA1-05DA-4B34-AAD2-54CED6DB12DF}"/>
                </a:ext>
              </a:extLst>
            </p:cNvPr>
            <p:cNvSpPr/>
            <p:nvPr/>
          </p:nvSpPr>
          <p:spPr>
            <a:xfrm flipH="1">
              <a:off x="5303907" y="4360727"/>
              <a:ext cx="180738" cy="52875"/>
            </a:xfrm>
            <a:custGeom>
              <a:avLst/>
              <a:gdLst/>
              <a:ahLst/>
              <a:cxnLst/>
              <a:rect l="l" t="t" r="r" b="b"/>
              <a:pathLst>
                <a:path w="6539" h="1913" extrusionOk="0">
                  <a:moveTo>
                    <a:pt x="800" y="0"/>
                  </a:moveTo>
                  <a:cubicBezTo>
                    <a:pt x="337" y="0"/>
                    <a:pt x="43" y="70"/>
                    <a:pt x="0" y="211"/>
                  </a:cubicBezTo>
                  <a:cubicBezTo>
                    <a:pt x="0" y="245"/>
                    <a:pt x="0" y="278"/>
                    <a:pt x="0" y="311"/>
                  </a:cubicBezTo>
                  <a:cubicBezTo>
                    <a:pt x="107" y="217"/>
                    <a:pt x="351" y="173"/>
                    <a:pt x="695" y="173"/>
                  </a:cubicBezTo>
                  <a:cubicBezTo>
                    <a:pt x="1322" y="173"/>
                    <a:pt x="2281" y="320"/>
                    <a:pt x="3336" y="578"/>
                  </a:cubicBezTo>
                  <a:cubicBezTo>
                    <a:pt x="4937" y="979"/>
                    <a:pt x="6238" y="1546"/>
                    <a:pt x="6405" y="1913"/>
                  </a:cubicBezTo>
                  <a:cubicBezTo>
                    <a:pt x="6438" y="1913"/>
                    <a:pt x="6438" y="1879"/>
                    <a:pt x="6438" y="1846"/>
                  </a:cubicBezTo>
                  <a:cubicBezTo>
                    <a:pt x="6538" y="1479"/>
                    <a:pt x="5204" y="845"/>
                    <a:pt x="3403" y="378"/>
                  </a:cubicBezTo>
                  <a:cubicBezTo>
                    <a:pt x="2365" y="129"/>
                    <a:pt x="1428" y="0"/>
                    <a:pt x="80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410;p38">
              <a:extLst>
                <a:ext uri="{FF2B5EF4-FFF2-40B4-BE49-F238E27FC236}">
                  <a16:creationId xmlns:a16="http://schemas.microsoft.com/office/drawing/2014/main" id="{42C53CC1-AD70-4166-BE3D-E167A8661EDB}"/>
                </a:ext>
              </a:extLst>
            </p:cNvPr>
            <p:cNvSpPr/>
            <p:nvPr/>
          </p:nvSpPr>
          <p:spPr>
            <a:xfrm flipH="1">
              <a:off x="5307610" y="4365895"/>
              <a:ext cx="177034" cy="51825"/>
            </a:xfrm>
            <a:custGeom>
              <a:avLst/>
              <a:gdLst/>
              <a:ahLst/>
              <a:cxnLst/>
              <a:rect l="l" t="t" r="r" b="b"/>
              <a:pathLst>
                <a:path w="6405" h="1875" extrusionOk="0">
                  <a:moveTo>
                    <a:pt x="701" y="0"/>
                  </a:moveTo>
                  <a:cubicBezTo>
                    <a:pt x="354" y="0"/>
                    <a:pt x="107" y="41"/>
                    <a:pt x="0" y="124"/>
                  </a:cubicBezTo>
                  <a:cubicBezTo>
                    <a:pt x="134" y="491"/>
                    <a:pt x="1435" y="1092"/>
                    <a:pt x="3069" y="1492"/>
                  </a:cubicBezTo>
                  <a:cubicBezTo>
                    <a:pt x="4067" y="1742"/>
                    <a:pt x="4988" y="1875"/>
                    <a:pt x="5620" y="1875"/>
                  </a:cubicBezTo>
                  <a:cubicBezTo>
                    <a:pt x="6002" y="1875"/>
                    <a:pt x="6279" y="1826"/>
                    <a:pt x="6405" y="1726"/>
                  </a:cubicBezTo>
                  <a:cubicBezTo>
                    <a:pt x="6238" y="1359"/>
                    <a:pt x="4937" y="792"/>
                    <a:pt x="3336" y="391"/>
                  </a:cubicBezTo>
                  <a:cubicBezTo>
                    <a:pt x="2284" y="134"/>
                    <a:pt x="1329" y="0"/>
                    <a:pt x="70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411;p38">
              <a:extLst>
                <a:ext uri="{FF2B5EF4-FFF2-40B4-BE49-F238E27FC236}">
                  <a16:creationId xmlns:a16="http://schemas.microsoft.com/office/drawing/2014/main" id="{3796528E-7655-42C6-A2CA-FC8AAE52717F}"/>
                </a:ext>
              </a:extLst>
            </p:cNvPr>
            <p:cNvSpPr/>
            <p:nvPr/>
          </p:nvSpPr>
          <p:spPr>
            <a:xfrm flipH="1">
              <a:off x="5200643" y="4466590"/>
              <a:ext cx="213021" cy="54202"/>
            </a:xfrm>
            <a:custGeom>
              <a:avLst/>
              <a:gdLst/>
              <a:ahLst/>
              <a:cxnLst/>
              <a:rect l="l" t="t" r="r" b="b"/>
              <a:pathLst>
                <a:path w="7707" h="1961" extrusionOk="0">
                  <a:moveTo>
                    <a:pt x="4498" y="1"/>
                  </a:moveTo>
                  <a:cubicBezTo>
                    <a:pt x="4273" y="1"/>
                    <a:pt x="4041" y="6"/>
                    <a:pt x="3803" y="17"/>
                  </a:cubicBezTo>
                  <a:cubicBezTo>
                    <a:pt x="1702" y="117"/>
                    <a:pt x="1" y="618"/>
                    <a:pt x="34" y="1152"/>
                  </a:cubicBezTo>
                  <a:cubicBezTo>
                    <a:pt x="65" y="1640"/>
                    <a:pt x="1491" y="1961"/>
                    <a:pt x="3368" y="1961"/>
                  </a:cubicBezTo>
                  <a:cubicBezTo>
                    <a:pt x="3543" y="1961"/>
                    <a:pt x="3722" y="1958"/>
                    <a:pt x="3904" y="1952"/>
                  </a:cubicBezTo>
                  <a:cubicBezTo>
                    <a:pt x="6005" y="1852"/>
                    <a:pt x="7706" y="1352"/>
                    <a:pt x="7673" y="818"/>
                  </a:cubicBezTo>
                  <a:cubicBezTo>
                    <a:pt x="7673" y="344"/>
                    <a:pt x="6302" y="1"/>
                    <a:pt x="44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412;p38">
              <a:extLst>
                <a:ext uri="{FF2B5EF4-FFF2-40B4-BE49-F238E27FC236}">
                  <a16:creationId xmlns:a16="http://schemas.microsoft.com/office/drawing/2014/main" id="{4596B09D-2F2F-43CB-AFB4-05E6AAEBA322}"/>
                </a:ext>
              </a:extLst>
            </p:cNvPr>
            <p:cNvSpPr/>
            <p:nvPr/>
          </p:nvSpPr>
          <p:spPr>
            <a:xfrm flipH="1">
              <a:off x="5201582" y="4462443"/>
              <a:ext cx="212994" cy="35987"/>
            </a:xfrm>
            <a:custGeom>
              <a:avLst/>
              <a:gdLst/>
              <a:ahLst/>
              <a:cxnLst/>
              <a:rect l="l" t="t" r="r" b="b"/>
              <a:pathLst>
                <a:path w="7706" h="1302" extrusionOk="0">
                  <a:moveTo>
                    <a:pt x="7673" y="1"/>
                  </a:moveTo>
                  <a:lnTo>
                    <a:pt x="0" y="334"/>
                  </a:lnTo>
                  <a:lnTo>
                    <a:pt x="67" y="1302"/>
                  </a:lnTo>
                  <a:lnTo>
                    <a:pt x="7706" y="968"/>
                  </a:lnTo>
                  <a:lnTo>
                    <a:pt x="76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413;p38">
              <a:extLst>
                <a:ext uri="{FF2B5EF4-FFF2-40B4-BE49-F238E27FC236}">
                  <a16:creationId xmlns:a16="http://schemas.microsoft.com/office/drawing/2014/main" id="{C3DF6D15-2A74-4DBF-8113-EA2806A7EE87}"/>
                </a:ext>
              </a:extLst>
            </p:cNvPr>
            <p:cNvSpPr/>
            <p:nvPr/>
          </p:nvSpPr>
          <p:spPr>
            <a:xfrm flipH="1">
              <a:off x="5201582" y="4439861"/>
              <a:ext cx="212994" cy="54423"/>
            </a:xfrm>
            <a:custGeom>
              <a:avLst/>
              <a:gdLst/>
              <a:ahLst/>
              <a:cxnLst/>
              <a:rect l="l" t="t" r="r" b="b"/>
              <a:pathLst>
                <a:path w="7706" h="1969" extrusionOk="0">
                  <a:moveTo>
                    <a:pt x="4497" y="1"/>
                  </a:moveTo>
                  <a:cubicBezTo>
                    <a:pt x="4272" y="1"/>
                    <a:pt x="4040" y="6"/>
                    <a:pt x="3803" y="17"/>
                  </a:cubicBezTo>
                  <a:cubicBezTo>
                    <a:pt x="1702" y="117"/>
                    <a:pt x="0" y="617"/>
                    <a:pt x="34" y="1151"/>
                  </a:cubicBezTo>
                  <a:cubicBezTo>
                    <a:pt x="34" y="1626"/>
                    <a:pt x="1404" y="1968"/>
                    <a:pt x="3208" y="1968"/>
                  </a:cubicBezTo>
                  <a:cubicBezTo>
                    <a:pt x="3434" y="1968"/>
                    <a:pt x="3666" y="1963"/>
                    <a:pt x="3903" y="1952"/>
                  </a:cubicBezTo>
                  <a:cubicBezTo>
                    <a:pt x="6005" y="1852"/>
                    <a:pt x="7706" y="1351"/>
                    <a:pt x="7673" y="818"/>
                  </a:cubicBezTo>
                  <a:cubicBezTo>
                    <a:pt x="7643" y="343"/>
                    <a:pt x="6295" y="1"/>
                    <a:pt x="44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414;p38">
              <a:extLst>
                <a:ext uri="{FF2B5EF4-FFF2-40B4-BE49-F238E27FC236}">
                  <a16:creationId xmlns:a16="http://schemas.microsoft.com/office/drawing/2014/main" id="{1231E78E-7F18-478C-9391-9FC842B2ABC6}"/>
                </a:ext>
              </a:extLst>
            </p:cNvPr>
            <p:cNvSpPr/>
            <p:nvPr/>
          </p:nvSpPr>
          <p:spPr>
            <a:xfrm flipH="1">
              <a:off x="5215402" y="4447960"/>
              <a:ext cx="185354" cy="25567"/>
            </a:xfrm>
            <a:custGeom>
              <a:avLst/>
              <a:gdLst/>
              <a:ahLst/>
              <a:cxnLst/>
              <a:rect l="l" t="t" r="r" b="b"/>
              <a:pathLst>
                <a:path w="6706" h="925" extrusionOk="0">
                  <a:moveTo>
                    <a:pt x="4156" y="1"/>
                  </a:moveTo>
                  <a:cubicBezTo>
                    <a:pt x="3883" y="1"/>
                    <a:pt x="3597" y="8"/>
                    <a:pt x="3303" y="24"/>
                  </a:cubicBezTo>
                  <a:cubicBezTo>
                    <a:pt x="1468" y="91"/>
                    <a:pt x="1" y="458"/>
                    <a:pt x="1" y="825"/>
                  </a:cubicBezTo>
                  <a:cubicBezTo>
                    <a:pt x="1" y="858"/>
                    <a:pt x="1" y="892"/>
                    <a:pt x="34" y="925"/>
                  </a:cubicBezTo>
                  <a:cubicBezTo>
                    <a:pt x="268" y="591"/>
                    <a:pt x="1669" y="291"/>
                    <a:pt x="3336" y="191"/>
                  </a:cubicBezTo>
                  <a:cubicBezTo>
                    <a:pt x="3554" y="182"/>
                    <a:pt x="3767" y="178"/>
                    <a:pt x="3973" y="178"/>
                  </a:cubicBezTo>
                  <a:cubicBezTo>
                    <a:pt x="5350" y="178"/>
                    <a:pt x="6440" y="364"/>
                    <a:pt x="6672" y="625"/>
                  </a:cubicBezTo>
                  <a:cubicBezTo>
                    <a:pt x="6672" y="591"/>
                    <a:pt x="6706" y="558"/>
                    <a:pt x="6706" y="525"/>
                  </a:cubicBezTo>
                  <a:cubicBezTo>
                    <a:pt x="6706" y="215"/>
                    <a:pt x="5616" y="1"/>
                    <a:pt x="41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415;p38">
              <a:extLst>
                <a:ext uri="{FF2B5EF4-FFF2-40B4-BE49-F238E27FC236}">
                  <a16:creationId xmlns:a16="http://schemas.microsoft.com/office/drawing/2014/main" id="{BD47CA0A-D842-493F-9D49-1B3B0F89C53B}"/>
                </a:ext>
              </a:extLst>
            </p:cNvPr>
            <p:cNvSpPr/>
            <p:nvPr/>
          </p:nvSpPr>
          <p:spPr>
            <a:xfrm flipH="1">
              <a:off x="5265185" y="4192120"/>
              <a:ext cx="359624" cy="315704"/>
            </a:xfrm>
            <a:custGeom>
              <a:avLst/>
              <a:gdLst/>
              <a:ahLst/>
              <a:cxnLst/>
              <a:rect l="l" t="t" r="r" b="b"/>
              <a:pathLst>
                <a:path w="13011" h="11422" extrusionOk="0">
                  <a:moveTo>
                    <a:pt x="6511" y="1"/>
                  </a:moveTo>
                  <a:cubicBezTo>
                    <a:pt x="4654" y="1"/>
                    <a:pt x="2834" y="907"/>
                    <a:pt x="1736" y="2575"/>
                  </a:cubicBezTo>
                  <a:cubicBezTo>
                    <a:pt x="1" y="5211"/>
                    <a:pt x="735" y="8747"/>
                    <a:pt x="3370" y="10481"/>
                  </a:cubicBezTo>
                  <a:cubicBezTo>
                    <a:pt x="4337" y="11117"/>
                    <a:pt x="5429" y="11421"/>
                    <a:pt x="6510" y="11421"/>
                  </a:cubicBezTo>
                  <a:cubicBezTo>
                    <a:pt x="8377" y="11421"/>
                    <a:pt x="10211" y="10515"/>
                    <a:pt x="11309" y="8847"/>
                  </a:cubicBezTo>
                  <a:cubicBezTo>
                    <a:pt x="13010" y="6211"/>
                    <a:pt x="12276" y="2642"/>
                    <a:pt x="9641" y="941"/>
                  </a:cubicBezTo>
                  <a:cubicBezTo>
                    <a:pt x="8675" y="305"/>
                    <a:pt x="7587" y="1"/>
                    <a:pt x="65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416;p38">
              <a:extLst>
                <a:ext uri="{FF2B5EF4-FFF2-40B4-BE49-F238E27FC236}">
                  <a16:creationId xmlns:a16="http://schemas.microsoft.com/office/drawing/2014/main" id="{1D1F97DF-5971-4DDB-9CD8-F197B0DC0CA7}"/>
                </a:ext>
              </a:extLst>
            </p:cNvPr>
            <p:cNvSpPr/>
            <p:nvPr/>
          </p:nvSpPr>
          <p:spPr>
            <a:xfrm flipH="1">
              <a:off x="5254128" y="4204779"/>
              <a:ext cx="339613" cy="316312"/>
            </a:xfrm>
            <a:custGeom>
              <a:avLst/>
              <a:gdLst/>
              <a:ahLst/>
              <a:cxnLst/>
              <a:rect l="l" t="t" r="r" b="b"/>
              <a:pathLst>
                <a:path w="12287" h="11444" extrusionOk="0">
                  <a:moveTo>
                    <a:pt x="5962" y="0"/>
                  </a:moveTo>
                  <a:cubicBezTo>
                    <a:pt x="2900" y="0"/>
                    <a:pt x="0" y="2492"/>
                    <a:pt x="211" y="6054"/>
                  </a:cubicBezTo>
                  <a:cubicBezTo>
                    <a:pt x="407" y="9358"/>
                    <a:pt x="3138" y="11443"/>
                    <a:pt x="5959" y="11443"/>
                  </a:cubicBezTo>
                  <a:cubicBezTo>
                    <a:pt x="7466" y="11443"/>
                    <a:pt x="9000" y="10847"/>
                    <a:pt x="10185" y="9523"/>
                  </a:cubicBezTo>
                  <a:cubicBezTo>
                    <a:pt x="12287" y="7154"/>
                    <a:pt x="12053" y="3552"/>
                    <a:pt x="9718" y="1450"/>
                  </a:cubicBezTo>
                  <a:cubicBezTo>
                    <a:pt x="8586" y="448"/>
                    <a:pt x="7260" y="0"/>
                    <a:pt x="59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417;p38">
              <a:extLst>
                <a:ext uri="{FF2B5EF4-FFF2-40B4-BE49-F238E27FC236}">
                  <a16:creationId xmlns:a16="http://schemas.microsoft.com/office/drawing/2014/main" id="{0ADC68E6-D849-4553-9931-E2DA59AC1B1B}"/>
                </a:ext>
              </a:extLst>
            </p:cNvPr>
            <p:cNvSpPr/>
            <p:nvPr/>
          </p:nvSpPr>
          <p:spPr>
            <a:xfrm flipH="1">
              <a:off x="5355538" y="4288198"/>
              <a:ext cx="157686" cy="148454"/>
            </a:xfrm>
            <a:custGeom>
              <a:avLst/>
              <a:gdLst/>
              <a:ahLst/>
              <a:cxnLst/>
              <a:rect l="l" t="t" r="r" b="b"/>
              <a:pathLst>
                <a:path w="5705" h="5371" extrusionOk="0">
                  <a:moveTo>
                    <a:pt x="3341" y="1136"/>
                  </a:moveTo>
                  <a:cubicBezTo>
                    <a:pt x="3464" y="1136"/>
                    <a:pt x="3607" y="1179"/>
                    <a:pt x="3770" y="1268"/>
                  </a:cubicBezTo>
                  <a:lnTo>
                    <a:pt x="3069" y="2035"/>
                  </a:lnTo>
                  <a:cubicBezTo>
                    <a:pt x="2902" y="1835"/>
                    <a:pt x="2869" y="1568"/>
                    <a:pt x="2969" y="1334"/>
                  </a:cubicBezTo>
                  <a:cubicBezTo>
                    <a:pt x="3062" y="1204"/>
                    <a:pt x="3186" y="1136"/>
                    <a:pt x="3341" y="1136"/>
                  </a:cubicBezTo>
                  <a:close/>
                  <a:moveTo>
                    <a:pt x="2769" y="3402"/>
                  </a:moveTo>
                  <a:cubicBezTo>
                    <a:pt x="2902" y="3569"/>
                    <a:pt x="2936" y="3836"/>
                    <a:pt x="2836" y="4036"/>
                  </a:cubicBezTo>
                  <a:cubicBezTo>
                    <a:pt x="2763" y="4163"/>
                    <a:pt x="2652" y="4221"/>
                    <a:pt x="2512" y="4221"/>
                  </a:cubicBezTo>
                  <a:cubicBezTo>
                    <a:pt x="2393" y="4221"/>
                    <a:pt x="2254" y="4179"/>
                    <a:pt x="2102" y="4103"/>
                  </a:cubicBezTo>
                  <a:lnTo>
                    <a:pt x="2769" y="3402"/>
                  </a:lnTo>
                  <a:close/>
                  <a:moveTo>
                    <a:pt x="4970" y="0"/>
                  </a:moveTo>
                  <a:lnTo>
                    <a:pt x="4437" y="567"/>
                  </a:lnTo>
                  <a:cubicBezTo>
                    <a:pt x="3980" y="236"/>
                    <a:pt x="3538" y="69"/>
                    <a:pt x="3146" y="69"/>
                  </a:cubicBezTo>
                  <a:cubicBezTo>
                    <a:pt x="2708" y="69"/>
                    <a:pt x="2332" y="278"/>
                    <a:pt x="2068" y="701"/>
                  </a:cubicBezTo>
                  <a:cubicBezTo>
                    <a:pt x="1601" y="1434"/>
                    <a:pt x="2002" y="2168"/>
                    <a:pt x="2402" y="2769"/>
                  </a:cubicBezTo>
                  <a:lnTo>
                    <a:pt x="1568" y="3636"/>
                  </a:lnTo>
                  <a:cubicBezTo>
                    <a:pt x="1201" y="3269"/>
                    <a:pt x="968" y="2802"/>
                    <a:pt x="834" y="2302"/>
                  </a:cubicBezTo>
                  <a:lnTo>
                    <a:pt x="0" y="2769"/>
                  </a:lnTo>
                  <a:cubicBezTo>
                    <a:pt x="167" y="3336"/>
                    <a:pt x="501" y="3869"/>
                    <a:pt x="901" y="4303"/>
                  </a:cubicBezTo>
                  <a:lnTo>
                    <a:pt x="367" y="4904"/>
                  </a:lnTo>
                  <a:lnTo>
                    <a:pt x="901" y="5371"/>
                  </a:lnTo>
                  <a:lnTo>
                    <a:pt x="1435" y="4804"/>
                  </a:lnTo>
                  <a:cubicBezTo>
                    <a:pt x="1871" y="5131"/>
                    <a:pt x="2308" y="5298"/>
                    <a:pt x="2700" y="5298"/>
                  </a:cubicBezTo>
                  <a:cubicBezTo>
                    <a:pt x="3147" y="5298"/>
                    <a:pt x="3536" y="5081"/>
                    <a:pt x="3803" y="4637"/>
                  </a:cubicBezTo>
                  <a:cubicBezTo>
                    <a:pt x="4237" y="3936"/>
                    <a:pt x="3836" y="3236"/>
                    <a:pt x="3469" y="2635"/>
                  </a:cubicBezTo>
                  <a:lnTo>
                    <a:pt x="4337" y="1735"/>
                  </a:lnTo>
                  <a:cubicBezTo>
                    <a:pt x="4603" y="2001"/>
                    <a:pt x="4804" y="2368"/>
                    <a:pt x="4937" y="2735"/>
                  </a:cubicBezTo>
                  <a:lnTo>
                    <a:pt x="5704" y="2268"/>
                  </a:lnTo>
                  <a:cubicBezTo>
                    <a:pt x="5537" y="1835"/>
                    <a:pt x="5304" y="1401"/>
                    <a:pt x="4970" y="1067"/>
                  </a:cubicBezTo>
                  <a:lnTo>
                    <a:pt x="5504" y="500"/>
                  </a:lnTo>
                  <a:lnTo>
                    <a:pt x="49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418;p38">
              <a:extLst>
                <a:ext uri="{FF2B5EF4-FFF2-40B4-BE49-F238E27FC236}">
                  <a16:creationId xmlns:a16="http://schemas.microsoft.com/office/drawing/2014/main" id="{2AE1D3E7-E693-46BC-BE00-1CF8D239C371}"/>
                </a:ext>
              </a:extLst>
            </p:cNvPr>
            <p:cNvSpPr/>
            <p:nvPr/>
          </p:nvSpPr>
          <p:spPr>
            <a:xfrm flipH="1">
              <a:off x="7172811" y="4481350"/>
              <a:ext cx="213021" cy="54202"/>
            </a:xfrm>
            <a:custGeom>
              <a:avLst/>
              <a:gdLst/>
              <a:ahLst/>
              <a:cxnLst/>
              <a:rect l="l" t="t" r="r" b="b"/>
              <a:pathLst>
                <a:path w="7707" h="1961" extrusionOk="0">
                  <a:moveTo>
                    <a:pt x="3210" y="1"/>
                  </a:moveTo>
                  <a:cubicBezTo>
                    <a:pt x="1411" y="1"/>
                    <a:pt x="64" y="343"/>
                    <a:pt x="34" y="818"/>
                  </a:cubicBezTo>
                  <a:cubicBezTo>
                    <a:pt x="1" y="1351"/>
                    <a:pt x="1702" y="1852"/>
                    <a:pt x="3804" y="1952"/>
                  </a:cubicBezTo>
                  <a:cubicBezTo>
                    <a:pt x="3985" y="1957"/>
                    <a:pt x="4164" y="1960"/>
                    <a:pt x="4339" y="1960"/>
                  </a:cubicBezTo>
                  <a:cubicBezTo>
                    <a:pt x="6221" y="1960"/>
                    <a:pt x="7673" y="1639"/>
                    <a:pt x="7673" y="1151"/>
                  </a:cubicBezTo>
                  <a:cubicBezTo>
                    <a:pt x="7706" y="618"/>
                    <a:pt x="6005" y="84"/>
                    <a:pt x="3904" y="17"/>
                  </a:cubicBezTo>
                  <a:cubicBezTo>
                    <a:pt x="3666" y="6"/>
                    <a:pt x="3435" y="1"/>
                    <a:pt x="32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419;p38">
              <a:extLst>
                <a:ext uri="{FF2B5EF4-FFF2-40B4-BE49-F238E27FC236}">
                  <a16:creationId xmlns:a16="http://schemas.microsoft.com/office/drawing/2014/main" id="{A87E43F5-D90D-4E06-9884-DB49F753DA5A}"/>
                </a:ext>
              </a:extLst>
            </p:cNvPr>
            <p:cNvSpPr/>
            <p:nvPr/>
          </p:nvSpPr>
          <p:spPr>
            <a:xfrm flipH="1">
              <a:off x="7172811" y="4477203"/>
              <a:ext cx="212082" cy="35987"/>
            </a:xfrm>
            <a:custGeom>
              <a:avLst/>
              <a:gdLst/>
              <a:ahLst/>
              <a:cxnLst/>
              <a:rect l="l" t="t" r="r" b="b"/>
              <a:pathLst>
                <a:path w="7673" h="1302" extrusionOk="0">
                  <a:moveTo>
                    <a:pt x="34" y="0"/>
                  </a:moveTo>
                  <a:lnTo>
                    <a:pt x="0" y="968"/>
                  </a:lnTo>
                  <a:lnTo>
                    <a:pt x="7639" y="1301"/>
                  </a:lnTo>
                  <a:lnTo>
                    <a:pt x="7672" y="3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420;p38">
              <a:extLst>
                <a:ext uri="{FF2B5EF4-FFF2-40B4-BE49-F238E27FC236}">
                  <a16:creationId xmlns:a16="http://schemas.microsoft.com/office/drawing/2014/main" id="{06667D53-C89E-4AC7-926A-F885942B05BB}"/>
                </a:ext>
              </a:extLst>
            </p:cNvPr>
            <p:cNvSpPr/>
            <p:nvPr/>
          </p:nvSpPr>
          <p:spPr>
            <a:xfrm flipH="1">
              <a:off x="7171899" y="4454621"/>
              <a:ext cx="212994" cy="54396"/>
            </a:xfrm>
            <a:custGeom>
              <a:avLst/>
              <a:gdLst/>
              <a:ahLst/>
              <a:cxnLst/>
              <a:rect l="l" t="t" r="r" b="b"/>
              <a:pathLst>
                <a:path w="7706" h="1968" extrusionOk="0">
                  <a:moveTo>
                    <a:pt x="3209" y="0"/>
                  </a:moveTo>
                  <a:cubicBezTo>
                    <a:pt x="1411" y="0"/>
                    <a:pt x="63" y="343"/>
                    <a:pt x="34" y="817"/>
                  </a:cubicBezTo>
                  <a:cubicBezTo>
                    <a:pt x="0" y="1351"/>
                    <a:pt x="1701" y="1851"/>
                    <a:pt x="3836" y="1951"/>
                  </a:cubicBezTo>
                  <a:cubicBezTo>
                    <a:pt x="4070" y="1963"/>
                    <a:pt x="4299" y="1968"/>
                    <a:pt x="4521" y="1968"/>
                  </a:cubicBezTo>
                  <a:cubicBezTo>
                    <a:pt x="6302" y="1968"/>
                    <a:pt x="7672" y="1625"/>
                    <a:pt x="7672" y="1151"/>
                  </a:cubicBezTo>
                  <a:cubicBezTo>
                    <a:pt x="7706" y="584"/>
                    <a:pt x="6004" y="83"/>
                    <a:pt x="3903" y="17"/>
                  </a:cubicBezTo>
                  <a:cubicBezTo>
                    <a:pt x="3666" y="6"/>
                    <a:pt x="3434" y="0"/>
                    <a:pt x="3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421;p38">
              <a:extLst>
                <a:ext uri="{FF2B5EF4-FFF2-40B4-BE49-F238E27FC236}">
                  <a16:creationId xmlns:a16="http://schemas.microsoft.com/office/drawing/2014/main" id="{B5872FFC-CDF9-4C62-9434-8E5101CD580E}"/>
                </a:ext>
              </a:extLst>
            </p:cNvPr>
            <p:cNvSpPr/>
            <p:nvPr/>
          </p:nvSpPr>
          <p:spPr>
            <a:xfrm flipH="1">
              <a:off x="7185719" y="4462084"/>
              <a:ext cx="184442" cy="25291"/>
            </a:xfrm>
            <a:custGeom>
              <a:avLst/>
              <a:gdLst/>
              <a:ahLst/>
              <a:cxnLst/>
              <a:rect l="l" t="t" r="r" b="b"/>
              <a:pathLst>
                <a:path w="6673" h="915" extrusionOk="0">
                  <a:moveTo>
                    <a:pt x="2682" y="1"/>
                  </a:moveTo>
                  <a:cubicBezTo>
                    <a:pt x="1167" y="1"/>
                    <a:pt x="1" y="194"/>
                    <a:pt x="1" y="514"/>
                  </a:cubicBezTo>
                  <a:cubicBezTo>
                    <a:pt x="1" y="547"/>
                    <a:pt x="1" y="581"/>
                    <a:pt x="34" y="614"/>
                  </a:cubicBezTo>
                  <a:cubicBezTo>
                    <a:pt x="226" y="367"/>
                    <a:pt x="1232" y="188"/>
                    <a:pt x="2511" y="188"/>
                  </a:cubicBezTo>
                  <a:cubicBezTo>
                    <a:pt x="2786" y="188"/>
                    <a:pt x="3075" y="196"/>
                    <a:pt x="3370" y="214"/>
                  </a:cubicBezTo>
                  <a:cubicBezTo>
                    <a:pt x="5038" y="280"/>
                    <a:pt x="6405" y="581"/>
                    <a:pt x="6639" y="914"/>
                  </a:cubicBezTo>
                  <a:cubicBezTo>
                    <a:pt x="6672" y="881"/>
                    <a:pt x="6672" y="848"/>
                    <a:pt x="6672" y="814"/>
                  </a:cubicBezTo>
                  <a:cubicBezTo>
                    <a:pt x="6672" y="447"/>
                    <a:pt x="5205" y="80"/>
                    <a:pt x="3370" y="14"/>
                  </a:cubicBezTo>
                  <a:cubicBezTo>
                    <a:pt x="3135" y="5"/>
                    <a:pt x="2905" y="1"/>
                    <a:pt x="26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422;p38">
              <a:extLst>
                <a:ext uri="{FF2B5EF4-FFF2-40B4-BE49-F238E27FC236}">
                  <a16:creationId xmlns:a16="http://schemas.microsoft.com/office/drawing/2014/main" id="{7E9E2D0B-5498-4000-818E-98708767F4D3}"/>
                </a:ext>
              </a:extLst>
            </p:cNvPr>
            <p:cNvSpPr/>
            <p:nvPr/>
          </p:nvSpPr>
          <p:spPr>
            <a:xfrm flipH="1">
              <a:off x="7194951" y="4440773"/>
              <a:ext cx="212082" cy="54202"/>
            </a:xfrm>
            <a:custGeom>
              <a:avLst/>
              <a:gdLst/>
              <a:ahLst/>
              <a:cxnLst/>
              <a:rect l="l" t="t" r="r" b="b"/>
              <a:pathLst>
                <a:path w="7673" h="1961" extrusionOk="0">
                  <a:moveTo>
                    <a:pt x="3175" y="1"/>
                  </a:moveTo>
                  <a:cubicBezTo>
                    <a:pt x="1371" y="1"/>
                    <a:pt x="1" y="344"/>
                    <a:pt x="1" y="818"/>
                  </a:cubicBezTo>
                  <a:cubicBezTo>
                    <a:pt x="1" y="1352"/>
                    <a:pt x="1668" y="1852"/>
                    <a:pt x="3770" y="1952"/>
                  </a:cubicBezTo>
                  <a:cubicBezTo>
                    <a:pt x="3952" y="1958"/>
                    <a:pt x="4130" y="1961"/>
                    <a:pt x="4305" y="1961"/>
                  </a:cubicBezTo>
                  <a:cubicBezTo>
                    <a:pt x="6182" y="1961"/>
                    <a:pt x="7609" y="1640"/>
                    <a:pt x="7639" y="1152"/>
                  </a:cubicBezTo>
                  <a:cubicBezTo>
                    <a:pt x="7673" y="618"/>
                    <a:pt x="5972" y="84"/>
                    <a:pt x="3870" y="17"/>
                  </a:cubicBezTo>
                  <a:cubicBezTo>
                    <a:pt x="3633" y="6"/>
                    <a:pt x="3401" y="1"/>
                    <a:pt x="31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423;p38">
              <a:extLst>
                <a:ext uri="{FF2B5EF4-FFF2-40B4-BE49-F238E27FC236}">
                  <a16:creationId xmlns:a16="http://schemas.microsoft.com/office/drawing/2014/main" id="{E6CC44C0-7487-4C45-B192-AE0D4B1D8C7E}"/>
                </a:ext>
              </a:extLst>
            </p:cNvPr>
            <p:cNvSpPr/>
            <p:nvPr/>
          </p:nvSpPr>
          <p:spPr>
            <a:xfrm flipH="1">
              <a:off x="7194951" y="4435715"/>
              <a:ext cx="212994" cy="35987"/>
            </a:xfrm>
            <a:custGeom>
              <a:avLst/>
              <a:gdLst/>
              <a:ahLst/>
              <a:cxnLst/>
              <a:rect l="l" t="t" r="r" b="b"/>
              <a:pathLst>
                <a:path w="7706" h="1302" extrusionOk="0">
                  <a:moveTo>
                    <a:pt x="67" y="0"/>
                  </a:moveTo>
                  <a:lnTo>
                    <a:pt x="0" y="1001"/>
                  </a:lnTo>
                  <a:lnTo>
                    <a:pt x="7672" y="1301"/>
                  </a:lnTo>
                  <a:lnTo>
                    <a:pt x="7706" y="3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424;p38">
              <a:extLst>
                <a:ext uri="{FF2B5EF4-FFF2-40B4-BE49-F238E27FC236}">
                  <a16:creationId xmlns:a16="http://schemas.microsoft.com/office/drawing/2014/main" id="{E367C2F5-80DA-48AD-AA6F-4BE1D3ECA247}"/>
                </a:ext>
              </a:extLst>
            </p:cNvPr>
            <p:cNvSpPr/>
            <p:nvPr/>
          </p:nvSpPr>
          <p:spPr>
            <a:xfrm flipH="1">
              <a:off x="7193099" y="4414045"/>
              <a:ext cx="212082" cy="54423"/>
            </a:xfrm>
            <a:custGeom>
              <a:avLst/>
              <a:gdLst/>
              <a:ahLst/>
              <a:cxnLst/>
              <a:rect l="l" t="t" r="r" b="b"/>
              <a:pathLst>
                <a:path w="7673" h="1969" extrusionOk="0">
                  <a:moveTo>
                    <a:pt x="3175" y="1"/>
                  </a:moveTo>
                  <a:cubicBezTo>
                    <a:pt x="1371" y="1"/>
                    <a:pt x="0" y="343"/>
                    <a:pt x="0" y="818"/>
                  </a:cubicBezTo>
                  <a:cubicBezTo>
                    <a:pt x="0" y="1351"/>
                    <a:pt x="1668" y="1852"/>
                    <a:pt x="3770" y="1952"/>
                  </a:cubicBezTo>
                  <a:cubicBezTo>
                    <a:pt x="4007" y="1963"/>
                    <a:pt x="4239" y="1968"/>
                    <a:pt x="4464" y="1968"/>
                  </a:cubicBezTo>
                  <a:cubicBezTo>
                    <a:pt x="6262" y="1968"/>
                    <a:pt x="7609" y="1626"/>
                    <a:pt x="7639" y="1151"/>
                  </a:cubicBezTo>
                  <a:cubicBezTo>
                    <a:pt x="7672" y="584"/>
                    <a:pt x="5971" y="84"/>
                    <a:pt x="3870" y="17"/>
                  </a:cubicBezTo>
                  <a:cubicBezTo>
                    <a:pt x="3633" y="6"/>
                    <a:pt x="3400" y="1"/>
                    <a:pt x="3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425;p38">
              <a:extLst>
                <a:ext uri="{FF2B5EF4-FFF2-40B4-BE49-F238E27FC236}">
                  <a16:creationId xmlns:a16="http://schemas.microsoft.com/office/drawing/2014/main" id="{0E65D111-FDCD-4274-86AF-CBED6661F2A1}"/>
                </a:ext>
              </a:extLst>
            </p:cNvPr>
            <p:cNvSpPr/>
            <p:nvPr/>
          </p:nvSpPr>
          <p:spPr>
            <a:xfrm flipH="1">
              <a:off x="7207859" y="4421536"/>
              <a:ext cx="184414" cy="25263"/>
            </a:xfrm>
            <a:custGeom>
              <a:avLst/>
              <a:gdLst/>
              <a:ahLst/>
              <a:cxnLst/>
              <a:rect l="l" t="t" r="r" b="b"/>
              <a:pathLst>
                <a:path w="6672" h="914" extrusionOk="0">
                  <a:moveTo>
                    <a:pt x="2682" y="0"/>
                  </a:moveTo>
                  <a:cubicBezTo>
                    <a:pt x="1167" y="0"/>
                    <a:pt x="0" y="193"/>
                    <a:pt x="0" y="513"/>
                  </a:cubicBezTo>
                  <a:cubicBezTo>
                    <a:pt x="0" y="547"/>
                    <a:pt x="0" y="580"/>
                    <a:pt x="34" y="613"/>
                  </a:cubicBezTo>
                  <a:cubicBezTo>
                    <a:pt x="226" y="366"/>
                    <a:pt x="1231" y="187"/>
                    <a:pt x="2510" y="187"/>
                  </a:cubicBezTo>
                  <a:cubicBezTo>
                    <a:pt x="2786" y="187"/>
                    <a:pt x="3074" y="195"/>
                    <a:pt x="3369" y="213"/>
                  </a:cubicBezTo>
                  <a:cubicBezTo>
                    <a:pt x="5037" y="280"/>
                    <a:pt x="6405" y="580"/>
                    <a:pt x="6638" y="914"/>
                  </a:cubicBezTo>
                  <a:cubicBezTo>
                    <a:pt x="6638" y="880"/>
                    <a:pt x="6672" y="847"/>
                    <a:pt x="6672" y="813"/>
                  </a:cubicBezTo>
                  <a:cubicBezTo>
                    <a:pt x="6672" y="447"/>
                    <a:pt x="5204" y="80"/>
                    <a:pt x="3369" y="13"/>
                  </a:cubicBezTo>
                  <a:cubicBezTo>
                    <a:pt x="3134" y="4"/>
                    <a:pt x="2904" y="0"/>
                    <a:pt x="26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426;p38">
              <a:extLst>
                <a:ext uri="{FF2B5EF4-FFF2-40B4-BE49-F238E27FC236}">
                  <a16:creationId xmlns:a16="http://schemas.microsoft.com/office/drawing/2014/main" id="{58DF4D35-502A-4B0C-B95E-8B6F4A63A405}"/>
                </a:ext>
              </a:extLst>
            </p:cNvPr>
            <p:cNvSpPr/>
            <p:nvPr/>
          </p:nvSpPr>
          <p:spPr>
            <a:xfrm flipH="1">
              <a:off x="7192187" y="4391343"/>
              <a:ext cx="212082" cy="54202"/>
            </a:xfrm>
            <a:custGeom>
              <a:avLst/>
              <a:gdLst/>
              <a:ahLst/>
              <a:cxnLst/>
              <a:rect l="l" t="t" r="r" b="b"/>
              <a:pathLst>
                <a:path w="7673" h="1961" extrusionOk="0">
                  <a:moveTo>
                    <a:pt x="3176" y="1"/>
                  </a:moveTo>
                  <a:cubicBezTo>
                    <a:pt x="1378" y="1"/>
                    <a:pt x="30" y="344"/>
                    <a:pt x="1" y="818"/>
                  </a:cubicBezTo>
                  <a:cubicBezTo>
                    <a:pt x="1" y="1352"/>
                    <a:pt x="1669" y="1852"/>
                    <a:pt x="3770" y="1952"/>
                  </a:cubicBezTo>
                  <a:cubicBezTo>
                    <a:pt x="3952" y="1958"/>
                    <a:pt x="4131" y="1961"/>
                    <a:pt x="4306" y="1961"/>
                  </a:cubicBezTo>
                  <a:cubicBezTo>
                    <a:pt x="6188" y="1961"/>
                    <a:pt x="7639" y="1640"/>
                    <a:pt x="7639" y="1152"/>
                  </a:cubicBezTo>
                  <a:cubicBezTo>
                    <a:pt x="7673" y="618"/>
                    <a:pt x="5972" y="84"/>
                    <a:pt x="3870" y="17"/>
                  </a:cubicBezTo>
                  <a:cubicBezTo>
                    <a:pt x="3633" y="6"/>
                    <a:pt x="3401" y="1"/>
                    <a:pt x="31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427;p38">
              <a:extLst>
                <a:ext uri="{FF2B5EF4-FFF2-40B4-BE49-F238E27FC236}">
                  <a16:creationId xmlns:a16="http://schemas.microsoft.com/office/drawing/2014/main" id="{1947B643-42C0-4871-9271-2CCDF111731D}"/>
                </a:ext>
              </a:extLst>
            </p:cNvPr>
            <p:cNvSpPr/>
            <p:nvPr/>
          </p:nvSpPr>
          <p:spPr>
            <a:xfrm flipH="1">
              <a:off x="7192187" y="4386847"/>
              <a:ext cx="212082" cy="35987"/>
            </a:xfrm>
            <a:custGeom>
              <a:avLst/>
              <a:gdLst/>
              <a:ahLst/>
              <a:cxnLst/>
              <a:rect l="l" t="t" r="r" b="b"/>
              <a:pathLst>
                <a:path w="7673" h="1302" extrusionOk="0">
                  <a:moveTo>
                    <a:pt x="34" y="0"/>
                  </a:moveTo>
                  <a:lnTo>
                    <a:pt x="1" y="1001"/>
                  </a:lnTo>
                  <a:lnTo>
                    <a:pt x="7639" y="1301"/>
                  </a:lnTo>
                  <a:lnTo>
                    <a:pt x="7673" y="3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428;p38">
              <a:extLst>
                <a:ext uri="{FF2B5EF4-FFF2-40B4-BE49-F238E27FC236}">
                  <a16:creationId xmlns:a16="http://schemas.microsoft.com/office/drawing/2014/main" id="{6E4DE36A-C404-4248-AEE0-1EE122568240}"/>
                </a:ext>
              </a:extLst>
            </p:cNvPr>
            <p:cNvSpPr/>
            <p:nvPr/>
          </p:nvSpPr>
          <p:spPr>
            <a:xfrm flipH="1">
              <a:off x="7191247" y="4365177"/>
              <a:ext cx="212082" cy="54423"/>
            </a:xfrm>
            <a:custGeom>
              <a:avLst/>
              <a:gdLst/>
              <a:ahLst/>
              <a:cxnLst/>
              <a:rect l="l" t="t" r="r" b="b"/>
              <a:pathLst>
                <a:path w="7673" h="1969" extrusionOk="0">
                  <a:moveTo>
                    <a:pt x="3184" y="1"/>
                  </a:moveTo>
                  <a:cubicBezTo>
                    <a:pt x="1404" y="1"/>
                    <a:pt x="30" y="343"/>
                    <a:pt x="0" y="818"/>
                  </a:cubicBezTo>
                  <a:cubicBezTo>
                    <a:pt x="0" y="1351"/>
                    <a:pt x="1668" y="1852"/>
                    <a:pt x="3803" y="1952"/>
                  </a:cubicBezTo>
                  <a:cubicBezTo>
                    <a:pt x="4036" y="1963"/>
                    <a:pt x="4265" y="1968"/>
                    <a:pt x="4488" y="1968"/>
                  </a:cubicBezTo>
                  <a:cubicBezTo>
                    <a:pt x="6268" y="1968"/>
                    <a:pt x="7639" y="1626"/>
                    <a:pt x="7639" y="1151"/>
                  </a:cubicBezTo>
                  <a:cubicBezTo>
                    <a:pt x="7672" y="584"/>
                    <a:pt x="5971" y="84"/>
                    <a:pt x="3869" y="17"/>
                  </a:cubicBezTo>
                  <a:cubicBezTo>
                    <a:pt x="3636" y="6"/>
                    <a:pt x="3407" y="1"/>
                    <a:pt x="3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429;p38">
              <a:extLst>
                <a:ext uri="{FF2B5EF4-FFF2-40B4-BE49-F238E27FC236}">
                  <a16:creationId xmlns:a16="http://schemas.microsoft.com/office/drawing/2014/main" id="{99BA84E8-10FD-4F3E-87DC-FE31CBB1E2C8}"/>
                </a:ext>
              </a:extLst>
            </p:cNvPr>
            <p:cNvSpPr/>
            <p:nvPr/>
          </p:nvSpPr>
          <p:spPr>
            <a:xfrm flipH="1">
              <a:off x="7205094" y="4372695"/>
              <a:ext cx="184414" cy="25235"/>
            </a:xfrm>
            <a:custGeom>
              <a:avLst/>
              <a:gdLst/>
              <a:ahLst/>
              <a:cxnLst/>
              <a:rect l="l" t="t" r="r" b="b"/>
              <a:pathLst>
                <a:path w="6672" h="913" extrusionOk="0">
                  <a:moveTo>
                    <a:pt x="2747" y="1"/>
                  </a:moveTo>
                  <a:cubicBezTo>
                    <a:pt x="1201" y="1"/>
                    <a:pt x="0" y="217"/>
                    <a:pt x="0" y="512"/>
                  </a:cubicBezTo>
                  <a:cubicBezTo>
                    <a:pt x="0" y="546"/>
                    <a:pt x="0" y="579"/>
                    <a:pt x="34" y="612"/>
                  </a:cubicBezTo>
                  <a:cubicBezTo>
                    <a:pt x="226" y="365"/>
                    <a:pt x="1231" y="186"/>
                    <a:pt x="2511" y="186"/>
                  </a:cubicBezTo>
                  <a:cubicBezTo>
                    <a:pt x="2786" y="186"/>
                    <a:pt x="3074" y="194"/>
                    <a:pt x="3369" y="212"/>
                  </a:cubicBezTo>
                  <a:cubicBezTo>
                    <a:pt x="5037" y="279"/>
                    <a:pt x="6405" y="579"/>
                    <a:pt x="6638" y="913"/>
                  </a:cubicBezTo>
                  <a:cubicBezTo>
                    <a:pt x="6672" y="879"/>
                    <a:pt x="6672" y="846"/>
                    <a:pt x="6672" y="812"/>
                  </a:cubicBezTo>
                  <a:cubicBezTo>
                    <a:pt x="6672" y="446"/>
                    <a:pt x="5204" y="79"/>
                    <a:pt x="3369" y="12"/>
                  </a:cubicBezTo>
                  <a:cubicBezTo>
                    <a:pt x="3157" y="4"/>
                    <a:pt x="2949" y="1"/>
                    <a:pt x="27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430;p38">
              <a:extLst>
                <a:ext uri="{FF2B5EF4-FFF2-40B4-BE49-F238E27FC236}">
                  <a16:creationId xmlns:a16="http://schemas.microsoft.com/office/drawing/2014/main" id="{62AC3000-A822-4070-AB24-7F5523AF2339}"/>
                </a:ext>
              </a:extLst>
            </p:cNvPr>
            <p:cNvSpPr/>
            <p:nvPr/>
          </p:nvSpPr>
          <p:spPr>
            <a:xfrm flipH="1">
              <a:off x="7214299" y="4351357"/>
              <a:ext cx="212082" cy="54174"/>
            </a:xfrm>
            <a:custGeom>
              <a:avLst/>
              <a:gdLst/>
              <a:ahLst/>
              <a:cxnLst/>
              <a:rect l="l" t="t" r="r" b="b"/>
              <a:pathLst>
                <a:path w="7673" h="1960" extrusionOk="0">
                  <a:moveTo>
                    <a:pt x="3175" y="0"/>
                  </a:moveTo>
                  <a:cubicBezTo>
                    <a:pt x="1371" y="0"/>
                    <a:pt x="0" y="343"/>
                    <a:pt x="0" y="817"/>
                  </a:cubicBezTo>
                  <a:cubicBezTo>
                    <a:pt x="0" y="1351"/>
                    <a:pt x="1668" y="1851"/>
                    <a:pt x="3769" y="1951"/>
                  </a:cubicBezTo>
                  <a:cubicBezTo>
                    <a:pt x="3951" y="1957"/>
                    <a:pt x="4130" y="1960"/>
                    <a:pt x="4305" y="1960"/>
                  </a:cubicBezTo>
                  <a:cubicBezTo>
                    <a:pt x="6182" y="1960"/>
                    <a:pt x="7608" y="1639"/>
                    <a:pt x="7639" y="1151"/>
                  </a:cubicBezTo>
                  <a:cubicBezTo>
                    <a:pt x="7672" y="617"/>
                    <a:pt x="5971" y="83"/>
                    <a:pt x="3870" y="17"/>
                  </a:cubicBezTo>
                  <a:cubicBezTo>
                    <a:pt x="3632" y="6"/>
                    <a:pt x="3400" y="0"/>
                    <a:pt x="31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431;p38">
              <a:extLst>
                <a:ext uri="{FF2B5EF4-FFF2-40B4-BE49-F238E27FC236}">
                  <a16:creationId xmlns:a16="http://schemas.microsoft.com/office/drawing/2014/main" id="{5B6D51E0-8417-4A01-BC5E-73A934617574}"/>
                </a:ext>
              </a:extLst>
            </p:cNvPr>
            <p:cNvSpPr/>
            <p:nvPr/>
          </p:nvSpPr>
          <p:spPr>
            <a:xfrm flipH="1">
              <a:off x="7214299" y="4347183"/>
              <a:ext cx="212082" cy="35075"/>
            </a:xfrm>
            <a:custGeom>
              <a:avLst/>
              <a:gdLst/>
              <a:ahLst/>
              <a:cxnLst/>
              <a:rect l="l" t="t" r="r" b="b"/>
              <a:pathLst>
                <a:path w="7673" h="1269" extrusionOk="0">
                  <a:moveTo>
                    <a:pt x="33" y="1"/>
                  </a:moveTo>
                  <a:lnTo>
                    <a:pt x="0" y="968"/>
                  </a:lnTo>
                  <a:lnTo>
                    <a:pt x="7639" y="1268"/>
                  </a:lnTo>
                  <a:lnTo>
                    <a:pt x="7672" y="301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432;p38">
              <a:extLst>
                <a:ext uri="{FF2B5EF4-FFF2-40B4-BE49-F238E27FC236}">
                  <a16:creationId xmlns:a16="http://schemas.microsoft.com/office/drawing/2014/main" id="{8FE0C968-68D5-4B21-82C5-6D703249A636}"/>
                </a:ext>
              </a:extLst>
            </p:cNvPr>
            <p:cNvSpPr/>
            <p:nvPr/>
          </p:nvSpPr>
          <p:spPr>
            <a:xfrm flipH="1">
              <a:off x="7213387" y="4324601"/>
              <a:ext cx="212994" cy="54423"/>
            </a:xfrm>
            <a:custGeom>
              <a:avLst/>
              <a:gdLst/>
              <a:ahLst/>
              <a:cxnLst/>
              <a:rect l="l" t="t" r="r" b="b"/>
              <a:pathLst>
                <a:path w="7706" h="1969" extrusionOk="0">
                  <a:moveTo>
                    <a:pt x="3218" y="1"/>
                  </a:moveTo>
                  <a:cubicBezTo>
                    <a:pt x="1437" y="1"/>
                    <a:pt x="63" y="344"/>
                    <a:pt x="33" y="818"/>
                  </a:cubicBezTo>
                  <a:cubicBezTo>
                    <a:pt x="0" y="1352"/>
                    <a:pt x="1701" y="1852"/>
                    <a:pt x="3803" y="1952"/>
                  </a:cubicBezTo>
                  <a:cubicBezTo>
                    <a:pt x="4040" y="1963"/>
                    <a:pt x="4272" y="1969"/>
                    <a:pt x="4498" y="1969"/>
                  </a:cubicBezTo>
                  <a:cubicBezTo>
                    <a:pt x="6302" y="1969"/>
                    <a:pt x="7672" y="1626"/>
                    <a:pt x="7672" y="1151"/>
                  </a:cubicBezTo>
                  <a:cubicBezTo>
                    <a:pt x="7706" y="618"/>
                    <a:pt x="6004" y="117"/>
                    <a:pt x="3903" y="17"/>
                  </a:cubicBezTo>
                  <a:cubicBezTo>
                    <a:pt x="3669" y="6"/>
                    <a:pt x="3440" y="1"/>
                    <a:pt x="32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433;p38">
              <a:extLst>
                <a:ext uri="{FF2B5EF4-FFF2-40B4-BE49-F238E27FC236}">
                  <a16:creationId xmlns:a16="http://schemas.microsoft.com/office/drawing/2014/main" id="{A1C40368-2A1E-4CF4-A9EA-5B9B6D3E2D55}"/>
                </a:ext>
              </a:extLst>
            </p:cNvPr>
            <p:cNvSpPr/>
            <p:nvPr/>
          </p:nvSpPr>
          <p:spPr>
            <a:xfrm flipH="1">
              <a:off x="7227207" y="4332119"/>
              <a:ext cx="184442" cy="25235"/>
            </a:xfrm>
            <a:custGeom>
              <a:avLst/>
              <a:gdLst/>
              <a:ahLst/>
              <a:cxnLst/>
              <a:rect l="l" t="t" r="r" b="b"/>
              <a:pathLst>
                <a:path w="6673" h="913" extrusionOk="0">
                  <a:moveTo>
                    <a:pt x="2748" y="1"/>
                  </a:moveTo>
                  <a:cubicBezTo>
                    <a:pt x="1201" y="1"/>
                    <a:pt x="1" y="218"/>
                    <a:pt x="1" y="513"/>
                  </a:cubicBezTo>
                  <a:cubicBezTo>
                    <a:pt x="1" y="546"/>
                    <a:pt x="1" y="579"/>
                    <a:pt x="34" y="613"/>
                  </a:cubicBezTo>
                  <a:cubicBezTo>
                    <a:pt x="226" y="366"/>
                    <a:pt x="1232" y="186"/>
                    <a:pt x="2511" y="186"/>
                  </a:cubicBezTo>
                  <a:cubicBezTo>
                    <a:pt x="2786" y="186"/>
                    <a:pt x="3074" y="195"/>
                    <a:pt x="3370" y="212"/>
                  </a:cubicBezTo>
                  <a:cubicBezTo>
                    <a:pt x="5038" y="279"/>
                    <a:pt x="6405" y="579"/>
                    <a:pt x="6639" y="913"/>
                  </a:cubicBezTo>
                  <a:cubicBezTo>
                    <a:pt x="6639" y="879"/>
                    <a:pt x="6672" y="846"/>
                    <a:pt x="6672" y="813"/>
                  </a:cubicBezTo>
                  <a:cubicBezTo>
                    <a:pt x="6672" y="446"/>
                    <a:pt x="5205" y="79"/>
                    <a:pt x="3370" y="12"/>
                  </a:cubicBezTo>
                  <a:cubicBezTo>
                    <a:pt x="3158" y="4"/>
                    <a:pt x="2950" y="1"/>
                    <a:pt x="2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434;p38">
              <a:extLst>
                <a:ext uri="{FF2B5EF4-FFF2-40B4-BE49-F238E27FC236}">
                  <a16:creationId xmlns:a16="http://schemas.microsoft.com/office/drawing/2014/main" id="{5273003E-FD9A-43D9-8ABA-C03D3D849AF2}"/>
                </a:ext>
              </a:extLst>
            </p:cNvPr>
            <p:cNvSpPr/>
            <p:nvPr/>
          </p:nvSpPr>
          <p:spPr>
            <a:xfrm flipH="1">
              <a:off x="7180191" y="4316530"/>
              <a:ext cx="213021" cy="54893"/>
            </a:xfrm>
            <a:custGeom>
              <a:avLst/>
              <a:gdLst/>
              <a:ahLst/>
              <a:cxnLst/>
              <a:rect l="l" t="t" r="r" b="b"/>
              <a:pathLst>
                <a:path w="7707" h="1986" extrusionOk="0">
                  <a:moveTo>
                    <a:pt x="3344" y="1"/>
                  </a:moveTo>
                  <a:cubicBezTo>
                    <a:pt x="1487" y="1"/>
                    <a:pt x="34" y="324"/>
                    <a:pt x="34" y="843"/>
                  </a:cubicBezTo>
                  <a:cubicBezTo>
                    <a:pt x="1" y="1377"/>
                    <a:pt x="1702" y="1877"/>
                    <a:pt x="3804" y="1977"/>
                  </a:cubicBezTo>
                  <a:cubicBezTo>
                    <a:pt x="3972" y="1982"/>
                    <a:pt x="4138" y="1985"/>
                    <a:pt x="4300" y="1985"/>
                  </a:cubicBezTo>
                  <a:cubicBezTo>
                    <a:pt x="6196" y="1985"/>
                    <a:pt x="7642" y="1635"/>
                    <a:pt x="7673" y="1143"/>
                  </a:cubicBezTo>
                  <a:cubicBezTo>
                    <a:pt x="7706" y="610"/>
                    <a:pt x="6005" y="109"/>
                    <a:pt x="3870" y="9"/>
                  </a:cubicBezTo>
                  <a:cubicBezTo>
                    <a:pt x="3692" y="3"/>
                    <a:pt x="3516" y="1"/>
                    <a:pt x="33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435;p38">
              <a:extLst>
                <a:ext uri="{FF2B5EF4-FFF2-40B4-BE49-F238E27FC236}">
                  <a16:creationId xmlns:a16="http://schemas.microsoft.com/office/drawing/2014/main" id="{5DD4C884-4E63-4273-91CA-213B9D25E7A6}"/>
                </a:ext>
              </a:extLst>
            </p:cNvPr>
            <p:cNvSpPr/>
            <p:nvPr/>
          </p:nvSpPr>
          <p:spPr>
            <a:xfrm flipH="1">
              <a:off x="7180191" y="4312162"/>
              <a:ext cx="213021" cy="35987"/>
            </a:xfrm>
            <a:custGeom>
              <a:avLst/>
              <a:gdLst/>
              <a:ahLst/>
              <a:cxnLst/>
              <a:rect l="l" t="t" r="r" b="b"/>
              <a:pathLst>
                <a:path w="7707" h="1302" extrusionOk="0">
                  <a:moveTo>
                    <a:pt x="68" y="0"/>
                  </a:moveTo>
                  <a:lnTo>
                    <a:pt x="1" y="968"/>
                  </a:lnTo>
                  <a:lnTo>
                    <a:pt x="7673" y="1301"/>
                  </a:lnTo>
                  <a:lnTo>
                    <a:pt x="7706" y="3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436;p38">
              <a:extLst>
                <a:ext uri="{FF2B5EF4-FFF2-40B4-BE49-F238E27FC236}">
                  <a16:creationId xmlns:a16="http://schemas.microsoft.com/office/drawing/2014/main" id="{8E6BED03-B4D2-4214-B49E-CAD169A84862}"/>
                </a:ext>
              </a:extLst>
            </p:cNvPr>
            <p:cNvSpPr/>
            <p:nvPr/>
          </p:nvSpPr>
          <p:spPr>
            <a:xfrm flipH="1">
              <a:off x="7179279" y="4289801"/>
              <a:ext cx="212994" cy="54865"/>
            </a:xfrm>
            <a:custGeom>
              <a:avLst/>
              <a:gdLst/>
              <a:ahLst/>
              <a:cxnLst/>
              <a:rect l="l" t="t" r="r" b="b"/>
              <a:pathLst>
                <a:path w="7706" h="1985" extrusionOk="0">
                  <a:moveTo>
                    <a:pt x="3406" y="1"/>
                  </a:moveTo>
                  <a:cubicBezTo>
                    <a:pt x="1506" y="1"/>
                    <a:pt x="34" y="351"/>
                    <a:pt x="34" y="843"/>
                  </a:cubicBezTo>
                  <a:cubicBezTo>
                    <a:pt x="0" y="1376"/>
                    <a:pt x="1702" y="1877"/>
                    <a:pt x="3803" y="1977"/>
                  </a:cubicBezTo>
                  <a:cubicBezTo>
                    <a:pt x="3971" y="1982"/>
                    <a:pt x="4137" y="1985"/>
                    <a:pt x="4299" y="1985"/>
                  </a:cubicBezTo>
                  <a:cubicBezTo>
                    <a:pt x="6196" y="1985"/>
                    <a:pt x="7642" y="1635"/>
                    <a:pt x="7672" y="1143"/>
                  </a:cubicBezTo>
                  <a:cubicBezTo>
                    <a:pt x="7706" y="609"/>
                    <a:pt x="6005" y="109"/>
                    <a:pt x="3903" y="9"/>
                  </a:cubicBezTo>
                  <a:cubicBezTo>
                    <a:pt x="3735" y="4"/>
                    <a:pt x="3569" y="1"/>
                    <a:pt x="3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437;p38">
              <a:extLst>
                <a:ext uri="{FF2B5EF4-FFF2-40B4-BE49-F238E27FC236}">
                  <a16:creationId xmlns:a16="http://schemas.microsoft.com/office/drawing/2014/main" id="{1BEA13B1-B029-4453-95E5-A9C9D315CB48}"/>
                </a:ext>
              </a:extLst>
            </p:cNvPr>
            <p:cNvSpPr/>
            <p:nvPr/>
          </p:nvSpPr>
          <p:spPr>
            <a:xfrm flipH="1">
              <a:off x="7193099" y="4297983"/>
              <a:ext cx="185354" cy="25263"/>
            </a:xfrm>
            <a:custGeom>
              <a:avLst/>
              <a:gdLst/>
              <a:ahLst/>
              <a:cxnLst/>
              <a:rect l="l" t="t" r="r" b="b"/>
              <a:pathLst>
                <a:path w="6706" h="914" extrusionOk="0">
                  <a:moveTo>
                    <a:pt x="2711" y="0"/>
                  </a:moveTo>
                  <a:cubicBezTo>
                    <a:pt x="1177" y="0"/>
                    <a:pt x="30" y="197"/>
                    <a:pt x="1" y="547"/>
                  </a:cubicBezTo>
                  <a:cubicBezTo>
                    <a:pt x="1" y="580"/>
                    <a:pt x="34" y="613"/>
                    <a:pt x="34" y="613"/>
                  </a:cubicBezTo>
                  <a:cubicBezTo>
                    <a:pt x="254" y="366"/>
                    <a:pt x="1241" y="187"/>
                    <a:pt x="2513" y="187"/>
                  </a:cubicBezTo>
                  <a:cubicBezTo>
                    <a:pt x="2787" y="187"/>
                    <a:pt x="3074" y="195"/>
                    <a:pt x="3370" y="213"/>
                  </a:cubicBezTo>
                  <a:cubicBezTo>
                    <a:pt x="5038" y="280"/>
                    <a:pt x="6439" y="580"/>
                    <a:pt x="6672" y="914"/>
                  </a:cubicBezTo>
                  <a:cubicBezTo>
                    <a:pt x="6672" y="880"/>
                    <a:pt x="6705" y="847"/>
                    <a:pt x="6705" y="814"/>
                  </a:cubicBezTo>
                  <a:cubicBezTo>
                    <a:pt x="6705" y="480"/>
                    <a:pt x="5238" y="113"/>
                    <a:pt x="3403" y="13"/>
                  </a:cubicBezTo>
                  <a:cubicBezTo>
                    <a:pt x="3166" y="5"/>
                    <a:pt x="2934" y="0"/>
                    <a:pt x="27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438;p38">
              <a:extLst>
                <a:ext uri="{FF2B5EF4-FFF2-40B4-BE49-F238E27FC236}">
                  <a16:creationId xmlns:a16="http://schemas.microsoft.com/office/drawing/2014/main" id="{3CC117AD-CE10-43DA-B0F0-133F552D77E9}"/>
                </a:ext>
              </a:extLst>
            </p:cNvPr>
            <p:cNvSpPr/>
            <p:nvPr/>
          </p:nvSpPr>
          <p:spPr>
            <a:xfrm flipH="1">
              <a:off x="7333236" y="4438811"/>
              <a:ext cx="212082" cy="73439"/>
            </a:xfrm>
            <a:custGeom>
              <a:avLst/>
              <a:gdLst/>
              <a:ahLst/>
              <a:cxnLst/>
              <a:rect l="l" t="t" r="r" b="b"/>
              <a:pathLst>
                <a:path w="7673" h="2657" extrusionOk="0">
                  <a:moveTo>
                    <a:pt x="6278" y="1"/>
                  </a:moveTo>
                  <a:cubicBezTo>
                    <a:pt x="5565" y="1"/>
                    <a:pt x="4620" y="126"/>
                    <a:pt x="3603" y="389"/>
                  </a:cubicBezTo>
                  <a:cubicBezTo>
                    <a:pt x="1568" y="922"/>
                    <a:pt x="0" y="1756"/>
                    <a:pt x="133" y="2257"/>
                  </a:cubicBezTo>
                  <a:cubicBezTo>
                    <a:pt x="200" y="2523"/>
                    <a:pt x="676" y="2657"/>
                    <a:pt x="1389" y="2657"/>
                  </a:cubicBezTo>
                  <a:cubicBezTo>
                    <a:pt x="2102" y="2657"/>
                    <a:pt x="3052" y="2523"/>
                    <a:pt x="4070" y="2257"/>
                  </a:cubicBezTo>
                  <a:cubicBezTo>
                    <a:pt x="6138" y="1756"/>
                    <a:pt x="7672" y="922"/>
                    <a:pt x="7572" y="389"/>
                  </a:cubicBezTo>
                  <a:cubicBezTo>
                    <a:pt x="7504" y="134"/>
                    <a:pt x="7015" y="1"/>
                    <a:pt x="6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439;p38">
              <a:extLst>
                <a:ext uri="{FF2B5EF4-FFF2-40B4-BE49-F238E27FC236}">
                  <a16:creationId xmlns:a16="http://schemas.microsoft.com/office/drawing/2014/main" id="{2C843F7D-5DA0-45B1-812E-0BA95B2BE51C}"/>
                </a:ext>
              </a:extLst>
            </p:cNvPr>
            <p:cNvSpPr/>
            <p:nvPr/>
          </p:nvSpPr>
          <p:spPr>
            <a:xfrm flipH="1">
              <a:off x="7336000" y="4423719"/>
              <a:ext cx="212109" cy="77475"/>
            </a:xfrm>
            <a:custGeom>
              <a:avLst/>
              <a:gdLst/>
              <a:ahLst/>
              <a:cxnLst/>
              <a:rect l="l" t="t" r="r" b="b"/>
              <a:pathLst>
                <a:path w="7674" h="2803" extrusionOk="0">
                  <a:moveTo>
                    <a:pt x="7406" y="1"/>
                  </a:moveTo>
                  <a:lnTo>
                    <a:pt x="1" y="1869"/>
                  </a:lnTo>
                  <a:lnTo>
                    <a:pt x="234" y="2803"/>
                  </a:lnTo>
                  <a:lnTo>
                    <a:pt x="7673" y="935"/>
                  </a:lnTo>
                  <a:lnTo>
                    <a:pt x="74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440;p38">
              <a:extLst>
                <a:ext uri="{FF2B5EF4-FFF2-40B4-BE49-F238E27FC236}">
                  <a16:creationId xmlns:a16="http://schemas.microsoft.com/office/drawing/2014/main" id="{C2EC9156-37D0-4920-917E-417FDFF16AA0}"/>
                </a:ext>
              </a:extLst>
            </p:cNvPr>
            <p:cNvSpPr/>
            <p:nvPr/>
          </p:nvSpPr>
          <p:spPr>
            <a:xfrm flipH="1">
              <a:off x="7339703" y="4412995"/>
              <a:ext cx="212082" cy="73439"/>
            </a:xfrm>
            <a:custGeom>
              <a:avLst/>
              <a:gdLst/>
              <a:ahLst/>
              <a:cxnLst/>
              <a:rect l="l" t="t" r="r" b="b"/>
              <a:pathLst>
                <a:path w="7673" h="2657" extrusionOk="0">
                  <a:moveTo>
                    <a:pt x="6262" y="1"/>
                  </a:moveTo>
                  <a:cubicBezTo>
                    <a:pt x="5557" y="1"/>
                    <a:pt x="4621" y="126"/>
                    <a:pt x="3603" y="389"/>
                  </a:cubicBezTo>
                  <a:cubicBezTo>
                    <a:pt x="1568" y="922"/>
                    <a:pt x="1" y="1756"/>
                    <a:pt x="134" y="2257"/>
                  </a:cubicBezTo>
                  <a:cubicBezTo>
                    <a:pt x="201" y="2523"/>
                    <a:pt x="676" y="2657"/>
                    <a:pt x="1389" y="2657"/>
                  </a:cubicBezTo>
                  <a:cubicBezTo>
                    <a:pt x="2102" y="2657"/>
                    <a:pt x="3053" y="2523"/>
                    <a:pt x="4070" y="2257"/>
                  </a:cubicBezTo>
                  <a:cubicBezTo>
                    <a:pt x="6138" y="1723"/>
                    <a:pt x="7673" y="922"/>
                    <a:pt x="7539" y="389"/>
                  </a:cubicBezTo>
                  <a:cubicBezTo>
                    <a:pt x="7471" y="134"/>
                    <a:pt x="6990" y="1"/>
                    <a:pt x="62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441;p38">
              <a:extLst>
                <a:ext uri="{FF2B5EF4-FFF2-40B4-BE49-F238E27FC236}">
                  <a16:creationId xmlns:a16="http://schemas.microsoft.com/office/drawing/2014/main" id="{ACF7508F-7A5D-4628-9DCD-4271E6628637}"/>
                </a:ext>
              </a:extLst>
            </p:cNvPr>
            <p:cNvSpPr/>
            <p:nvPr/>
          </p:nvSpPr>
          <p:spPr>
            <a:xfrm flipH="1">
              <a:off x="7356287" y="4419988"/>
              <a:ext cx="181678" cy="53539"/>
            </a:xfrm>
            <a:custGeom>
              <a:avLst/>
              <a:gdLst/>
              <a:ahLst/>
              <a:cxnLst/>
              <a:rect l="l" t="t" r="r" b="b"/>
              <a:pathLst>
                <a:path w="6573" h="1937" extrusionOk="0">
                  <a:moveTo>
                    <a:pt x="5734" y="0"/>
                  </a:moveTo>
                  <a:cubicBezTo>
                    <a:pt x="5103" y="0"/>
                    <a:pt x="4163" y="136"/>
                    <a:pt x="3136" y="402"/>
                  </a:cubicBezTo>
                  <a:cubicBezTo>
                    <a:pt x="1369" y="836"/>
                    <a:pt x="1" y="1503"/>
                    <a:pt x="101" y="1870"/>
                  </a:cubicBezTo>
                  <a:cubicBezTo>
                    <a:pt x="101" y="1870"/>
                    <a:pt x="134" y="1904"/>
                    <a:pt x="134" y="1937"/>
                  </a:cubicBezTo>
                  <a:cubicBezTo>
                    <a:pt x="301" y="1570"/>
                    <a:pt x="1602" y="1003"/>
                    <a:pt x="3203" y="569"/>
                  </a:cubicBezTo>
                  <a:cubicBezTo>
                    <a:pt x="4222" y="320"/>
                    <a:pt x="5151" y="187"/>
                    <a:pt x="5778" y="187"/>
                  </a:cubicBezTo>
                  <a:cubicBezTo>
                    <a:pt x="6157" y="187"/>
                    <a:pt x="6426" y="235"/>
                    <a:pt x="6539" y="336"/>
                  </a:cubicBezTo>
                  <a:cubicBezTo>
                    <a:pt x="6572" y="302"/>
                    <a:pt x="6572" y="269"/>
                    <a:pt x="6539" y="236"/>
                  </a:cubicBezTo>
                  <a:cubicBezTo>
                    <a:pt x="6510" y="78"/>
                    <a:pt x="6210" y="0"/>
                    <a:pt x="57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442;p38">
              <a:extLst>
                <a:ext uri="{FF2B5EF4-FFF2-40B4-BE49-F238E27FC236}">
                  <a16:creationId xmlns:a16="http://schemas.microsoft.com/office/drawing/2014/main" id="{CB6FAF7C-EF37-4679-B76D-57D516C85846}"/>
                </a:ext>
              </a:extLst>
            </p:cNvPr>
            <p:cNvSpPr/>
            <p:nvPr/>
          </p:nvSpPr>
          <p:spPr>
            <a:xfrm flipH="1">
              <a:off x="7428208" y="4481350"/>
              <a:ext cx="212082" cy="54202"/>
            </a:xfrm>
            <a:custGeom>
              <a:avLst/>
              <a:gdLst/>
              <a:ahLst/>
              <a:cxnLst/>
              <a:rect l="l" t="t" r="r" b="b"/>
              <a:pathLst>
                <a:path w="7673" h="1961" extrusionOk="0">
                  <a:moveTo>
                    <a:pt x="3185" y="1"/>
                  </a:moveTo>
                  <a:cubicBezTo>
                    <a:pt x="1404" y="1"/>
                    <a:pt x="30" y="343"/>
                    <a:pt x="0" y="818"/>
                  </a:cubicBezTo>
                  <a:cubicBezTo>
                    <a:pt x="0" y="1351"/>
                    <a:pt x="1668" y="1852"/>
                    <a:pt x="3803" y="1952"/>
                  </a:cubicBezTo>
                  <a:cubicBezTo>
                    <a:pt x="3982" y="1957"/>
                    <a:pt x="4158" y="1960"/>
                    <a:pt x="4331" y="1960"/>
                  </a:cubicBezTo>
                  <a:cubicBezTo>
                    <a:pt x="6188" y="1960"/>
                    <a:pt x="7642" y="1639"/>
                    <a:pt x="7672" y="1151"/>
                  </a:cubicBezTo>
                  <a:cubicBezTo>
                    <a:pt x="7672" y="618"/>
                    <a:pt x="6005" y="84"/>
                    <a:pt x="3870" y="17"/>
                  </a:cubicBezTo>
                  <a:cubicBezTo>
                    <a:pt x="3636" y="6"/>
                    <a:pt x="3407" y="1"/>
                    <a:pt x="31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443;p38">
              <a:extLst>
                <a:ext uri="{FF2B5EF4-FFF2-40B4-BE49-F238E27FC236}">
                  <a16:creationId xmlns:a16="http://schemas.microsoft.com/office/drawing/2014/main" id="{D0469DC3-B2FC-443E-A661-80C05F386A0E}"/>
                </a:ext>
              </a:extLst>
            </p:cNvPr>
            <p:cNvSpPr/>
            <p:nvPr/>
          </p:nvSpPr>
          <p:spPr>
            <a:xfrm flipH="1">
              <a:off x="7427296" y="4477203"/>
              <a:ext cx="212994" cy="35048"/>
            </a:xfrm>
            <a:custGeom>
              <a:avLst/>
              <a:gdLst/>
              <a:ahLst/>
              <a:cxnLst/>
              <a:rect l="l" t="t" r="r" b="b"/>
              <a:pathLst>
                <a:path w="7706" h="1268" extrusionOk="0">
                  <a:moveTo>
                    <a:pt x="34" y="0"/>
                  </a:moveTo>
                  <a:lnTo>
                    <a:pt x="0" y="968"/>
                  </a:lnTo>
                  <a:lnTo>
                    <a:pt x="7672" y="1268"/>
                  </a:lnTo>
                  <a:lnTo>
                    <a:pt x="7706" y="301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444;p38">
              <a:extLst>
                <a:ext uri="{FF2B5EF4-FFF2-40B4-BE49-F238E27FC236}">
                  <a16:creationId xmlns:a16="http://schemas.microsoft.com/office/drawing/2014/main" id="{BA2E0EF4-3586-4BA7-B608-1AF7AE0024AA}"/>
                </a:ext>
              </a:extLst>
            </p:cNvPr>
            <p:cNvSpPr/>
            <p:nvPr/>
          </p:nvSpPr>
          <p:spPr>
            <a:xfrm flipH="1">
              <a:off x="7426356" y="4454621"/>
              <a:ext cx="213021" cy="54396"/>
            </a:xfrm>
            <a:custGeom>
              <a:avLst/>
              <a:gdLst/>
              <a:ahLst/>
              <a:cxnLst/>
              <a:rect l="l" t="t" r="r" b="b"/>
              <a:pathLst>
                <a:path w="7707" h="1968" extrusionOk="0">
                  <a:moveTo>
                    <a:pt x="3208" y="0"/>
                  </a:moveTo>
                  <a:cubicBezTo>
                    <a:pt x="1404" y="0"/>
                    <a:pt x="34" y="343"/>
                    <a:pt x="34" y="817"/>
                  </a:cubicBezTo>
                  <a:cubicBezTo>
                    <a:pt x="1" y="1351"/>
                    <a:pt x="1702" y="1851"/>
                    <a:pt x="3803" y="1951"/>
                  </a:cubicBezTo>
                  <a:cubicBezTo>
                    <a:pt x="4041" y="1963"/>
                    <a:pt x="4272" y="1968"/>
                    <a:pt x="4497" y="1968"/>
                  </a:cubicBezTo>
                  <a:cubicBezTo>
                    <a:pt x="6296" y="1968"/>
                    <a:pt x="7643" y="1625"/>
                    <a:pt x="7673" y="1151"/>
                  </a:cubicBezTo>
                  <a:cubicBezTo>
                    <a:pt x="7706" y="584"/>
                    <a:pt x="6005" y="83"/>
                    <a:pt x="3903" y="17"/>
                  </a:cubicBezTo>
                  <a:cubicBezTo>
                    <a:pt x="3666" y="6"/>
                    <a:pt x="3434" y="0"/>
                    <a:pt x="3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445;p38">
              <a:extLst>
                <a:ext uri="{FF2B5EF4-FFF2-40B4-BE49-F238E27FC236}">
                  <a16:creationId xmlns:a16="http://schemas.microsoft.com/office/drawing/2014/main" id="{60923F77-40F9-468D-BDAE-9242B7CC3594}"/>
                </a:ext>
              </a:extLst>
            </p:cNvPr>
            <p:cNvSpPr/>
            <p:nvPr/>
          </p:nvSpPr>
          <p:spPr>
            <a:xfrm flipH="1">
              <a:off x="7440204" y="4462084"/>
              <a:ext cx="185354" cy="25291"/>
            </a:xfrm>
            <a:custGeom>
              <a:avLst/>
              <a:gdLst/>
              <a:ahLst/>
              <a:cxnLst/>
              <a:rect l="l" t="t" r="r" b="b"/>
              <a:pathLst>
                <a:path w="6706" h="915" extrusionOk="0">
                  <a:moveTo>
                    <a:pt x="2706" y="1"/>
                  </a:moveTo>
                  <a:cubicBezTo>
                    <a:pt x="1175" y="1"/>
                    <a:pt x="30" y="194"/>
                    <a:pt x="1" y="514"/>
                  </a:cubicBezTo>
                  <a:cubicBezTo>
                    <a:pt x="1" y="547"/>
                    <a:pt x="34" y="581"/>
                    <a:pt x="34" y="614"/>
                  </a:cubicBezTo>
                  <a:cubicBezTo>
                    <a:pt x="254" y="367"/>
                    <a:pt x="1241" y="188"/>
                    <a:pt x="2514" y="188"/>
                  </a:cubicBezTo>
                  <a:cubicBezTo>
                    <a:pt x="2788" y="188"/>
                    <a:pt x="3075" y="196"/>
                    <a:pt x="3370" y="214"/>
                  </a:cubicBezTo>
                  <a:cubicBezTo>
                    <a:pt x="5038" y="280"/>
                    <a:pt x="6439" y="581"/>
                    <a:pt x="6672" y="914"/>
                  </a:cubicBezTo>
                  <a:cubicBezTo>
                    <a:pt x="6672" y="881"/>
                    <a:pt x="6706" y="848"/>
                    <a:pt x="6706" y="814"/>
                  </a:cubicBezTo>
                  <a:cubicBezTo>
                    <a:pt x="6706" y="447"/>
                    <a:pt x="5238" y="80"/>
                    <a:pt x="3403" y="14"/>
                  </a:cubicBezTo>
                  <a:cubicBezTo>
                    <a:pt x="3164" y="5"/>
                    <a:pt x="2931" y="1"/>
                    <a:pt x="27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446;p38">
              <a:extLst>
                <a:ext uri="{FF2B5EF4-FFF2-40B4-BE49-F238E27FC236}">
                  <a16:creationId xmlns:a16="http://schemas.microsoft.com/office/drawing/2014/main" id="{29403ECD-0DED-43DF-A4D6-300508BDA9E0}"/>
                </a:ext>
              </a:extLst>
            </p:cNvPr>
            <p:cNvSpPr/>
            <p:nvPr/>
          </p:nvSpPr>
          <p:spPr>
            <a:xfrm flipH="1">
              <a:off x="6329171" y="4479498"/>
              <a:ext cx="219462" cy="55335"/>
            </a:xfrm>
            <a:custGeom>
              <a:avLst/>
              <a:gdLst/>
              <a:ahLst/>
              <a:cxnLst/>
              <a:rect l="l" t="t" r="r" b="b"/>
              <a:pathLst>
                <a:path w="7940" h="2002" extrusionOk="0">
                  <a:moveTo>
                    <a:pt x="3300" y="1"/>
                  </a:moveTo>
                  <a:cubicBezTo>
                    <a:pt x="1465" y="1"/>
                    <a:pt x="63" y="347"/>
                    <a:pt x="33" y="851"/>
                  </a:cubicBezTo>
                  <a:cubicBezTo>
                    <a:pt x="0" y="1385"/>
                    <a:pt x="1768" y="1919"/>
                    <a:pt x="3936" y="1985"/>
                  </a:cubicBezTo>
                  <a:cubicBezTo>
                    <a:pt x="4176" y="1997"/>
                    <a:pt x="4411" y="2002"/>
                    <a:pt x="4639" y="2002"/>
                  </a:cubicBezTo>
                  <a:cubicBezTo>
                    <a:pt x="6474" y="2002"/>
                    <a:pt x="7876" y="1656"/>
                    <a:pt x="7906" y="1152"/>
                  </a:cubicBezTo>
                  <a:cubicBezTo>
                    <a:pt x="7939" y="618"/>
                    <a:pt x="6205" y="84"/>
                    <a:pt x="4003" y="17"/>
                  </a:cubicBezTo>
                  <a:cubicBezTo>
                    <a:pt x="3763" y="6"/>
                    <a:pt x="3528" y="1"/>
                    <a:pt x="33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447;p38">
              <a:extLst>
                <a:ext uri="{FF2B5EF4-FFF2-40B4-BE49-F238E27FC236}">
                  <a16:creationId xmlns:a16="http://schemas.microsoft.com/office/drawing/2014/main" id="{2B91E073-FB44-4EA9-BF43-EE42F8D0B502}"/>
                </a:ext>
              </a:extLst>
            </p:cNvPr>
            <p:cNvSpPr/>
            <p:nvPr/>
          </p:nvSpPr>
          <p:spPr>
            <a:xfrm flipH="1">
              <a:off x="6329171" y="4474439"/>
              <a:ext cx="218549" cy="36899"/>
            </a:xfrm>
            <a:custGeom>
              <a:avLst/>
              <a:gdLst/>
              <a:ahLst/>
              <a:cxnLst/>
              <a:rect l="l" t="t" r="r" b="b"/>
              <a:pathLst>
                <a:path w="7907" h="1335" extrusionOk="0">
                  <a:moveTo>
                    <a:pt x="34" y="0"/>
                  </a:moveTo>
                  <a:lnTo>
                    <a:pt x="0" y="1001"/>
                  </a:lnTo>
                  <a:lnTo>
                    <a:pt x="7873" y="1335"/>
                  </a:lnTo>
                  <a:lnTo>
                    <a:pt x="7906" y="3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448;p38">
              <a:extLst>
                <a:ext uri="{FF2B5EF4-FFF2-40B4-BE49-F238E27FC236}">
                  <a16:creationId xmlns:a16="http://schemas.microsoft.com/office/drawing/2014/main" id="{CF17F2E7-5E8D-407E-BAA3-FCB7BEABA75D}"/>
                </a:ext>
              </a:extLst>
            </p:cNvPr>
            <p:cNvSpPr/>
            <p:nvPr/>
          </p:nvSpPr>
          <p:spPr>
            <a:xfrm flipH="1">
              <a:off x="6328259" y="4451857"/>
              <a:ext cx="218549" cy="55999"/>
            </a:xfrm>
            <a:custGeom>
              <a:avLst/>
              <a:gdLst/>
              <a:ahLst/>
              <a:cxnLst/>
              <a:rect l="l" t="t" r="r" b="b"/>
              <a:pathLst>
                <a:path w="7907" h="2026" extrusionOk="0">
                  <a:moveTo>
                    <a:pt x="3291" y="0"/>
                  </a:moveTo>
                  <a:cubicBezTo>
                    <a:pt x="1433" y="0"/>
                    <a:pt x="34" y="346"/>
                    <a:pt x="34" y="851"/>
                  </a:cubicBezTo>
                  <a:cubicBezTo>
                    <a:pt x="1" y="1384"/>
                    <a:pt x="1735" y="1918"/>
                    <a:pt x="3904" y="2018"/>
                  </a:cubicBezTo>
                  <a:cubicBezTo>
                    <a:pt x="4075" y="2023"/>
                    <a:pt x="4243" y="2026"/>
                    <a:pt x="4409" y="2026"/>
                  </a:cubicBezTo>
                  <a:cubicBezTo>
                    <a:pt x="6345" y="2026"/>
                    <a:pt x="7873" y="1676"/>
                    <a:pt x="7873" y="1184"/>
                  </a:cubicBezTo>
                  <a:cubicBezTo>
                    <a:pt x="7906" y="617"/>
                    <a:pt x="6172" y="117"/>
                    <a:pt x="4004" y="17"/>
                  </a:cubicBezTo>
                  <a:cubicBezTo>
                    <a:pt x="3760" y="6"/>
                    <a:pt x="3522" y="0"/>
                    <a:pt x="3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449;p38">
              <a:extLst>
                <a:ext uri="{FF2B5EF4-FFF2-40B4-BE49-F238E27FC236}">
                  <a16:creationId xmlns:a16="http://schemas.microsoft.com/office/drawing/2014/main" id="{781A3E0C-8430-4B65-B328-95BAF3430DB6}"/>
                </a:ext>
              </a:extLst>
            </p:cNvPr>
            <p:cNvSpPr/>
            <p:nvPr/>
          </p:nvSpPr>
          <p:spPr>
            <a:xfrm flipH="1">
              <a:off x="6343019" y="4459099"/>
              <a:ext cx="189030" cy="26424"/>
            </a:xfrm>
            <a:custGeom>
              <a:avLst/>
              <a:gdLst/>
              <a:ahLst/>
              <a:cxnLst/>
              <a:rect l="l" t="t" r="r" b="b"/>
              <a:pathLst>
                <a:path w="6839" h="956" extrusionOk="0">
                  <a:moveTo>
                    <a:pt x="2642" y="0"/>
                  </a:moveTo>
                  <a:cubicBezTo>
                    <a:pt x="1125" y="0"/>
                    <a:pt x="1" y="241"/>
                    <a:pt x="1" y="555"/>
                  </a:cubicBezTo>
                  <a:cubicBezTo>
                    <a:pt x="1" y="589"/>
                    <a:pt x="1" y="622"/>
                    <a:pt x="1" y="655"/>
                  </a:cubicBezTo>
                  <a:cubicBezTo>
                    <a:pt x="228" y="370"/>
                    <a:pt x="1308" y="207"/>
                    <a:pt x="2699" y="207"/>
                  </a:cubicBezTo>
                  <a:cubicBezTo>
                    <a:pt x="2937" y="207"/>
                    <a:pt x="3183" y="212"/>
                    <a:pt x="3436" y="222"/>
                  </a:cubicBezTo>
                  <a:cubicBezTo>
                    <a:pt x="5171" y="288"/>
                    <a:pt x="6572" y="589"/>
                    <a:pt x="6805" y="956"/>
                  </a:cubicBezTo>
                  <a:cubicBezTo>
                    <a:pt x="6839" y="922"/>
                    <a:pt x="6839" y="889"/>
                    <a:pt x="6839" y="855"/>
                  </a:cubicBezTo>
                  <a:cubicBezTo>
                    <a:pt x="6839" y="489"/>
                    <a:pt x="5338" y="122"/>
                    <a:pt x="3436" y="22"/>
                  </a:cubicBezTo>
                  <a:cubicBezTo>
                    <a:pt x="3163" y="7"/>
                    <a:pt x="2897" y="0"/>
                    <a:pt x="264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450;p38">
              <a:extLst>
                <a:ext uri="{FF2B5EF4-FFF2-40B4-BE49-F238E27FC236}">
                  <a16:creationId xmlns:a16="http://schemas.microsoft.com/office/drawing/2014/main" id="{520B2F87-8B86-494D-B840-5EA797FDCB7B}"/>
                </a:ext>
              </a:extLst>
            </p:cNvPr>
            <p:cNvSpPr/>
            <p:nvPr/>
          </p:nvSpPr>
          <p:spPr>
            <a:xfrm flipH="1">
              <a:off x="6343019" y="4459099"/>
              <a:ext cx="189030" cy="26424"/>
            </a:xfrm>
            <a:custGeom>
              <a:avLst/>
              <a:gdLst/>
              <a:ahLst/>
              <a:cxnLst/>
              <a:rect l="l" t="t" r="r" b="b"/>
              <a:pathLst>
                <a:path w="6839" h="956" extrusionOk="0">
                  <a:moveTo>
                    <a:pt x="2642" y="0"/>
                  </a:moveTo>
                  <a:cubicBezTo>
                    <a:pt x="1125" y="0"/>
                    <a:pt x="1" y="241"/>
                    <a:pt x="1" y="555"/>
                  </a:cubicBezTo>
                  <a:cubicBezTo>
                    <a:pt x="1" y="589"/>
                    <a:pt x="1" y="622"/>
                    <a:pt x="1" y="655"/>
                  </a:cubicBezTo>
                  <a:cubicBezTo>
                    <a:pt x="228" y="370"/>
                    <a:pt x="1308" y="207"/>
                    <a:pt x="2699" y="207"/>
                  </a:cubicBezTo>
                  <a:cubicBezTo>
                    <a:pt x="2937" y="207"/>
                    <a:pt x="3183" y="212"/>
                    <a:pt x="3436" y="222"/>
                  </a:cubicBezTo>
                  <a:cubicBezTo>
                    <a:pt x="5171" y="288"/>
                    <a:pt x="6572" y="589"/>
                    <a:pt x="6805" y="956"/>
                  </a:cubicBezTo>
                  <a:cubicBezTo>
                    <a:pt x="6839" y="922"/>
                    <a:pt x="6839" y="889"/>
                    <a:pt x="6839" y="855"/>
                  </a:cubicBezTo>
                  <a:cubicBezTo>
                    <a:pt x="6839" y="489"/>
                    <a:pt x="5338" y="122"/>
                    <a:pt x="3436" y="22"/>
                  </a:cubicBezTo>
                  <a:cubicBezTo>
                    <a:pt x="3163" y="7"/>
                    <a:pt x="2897" y="0"/>
                    <a:pt x="264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451;p38">
              <a:extLst>
                <a:ext uri="{FF2B5EF4-FFF2-40B4-BE49-F238E27FC236}">
                  <a16:creationId xmlns:a16="http://schemas.microsoft.com/office/drawing/2014/main" id="{1FE4E03C-218F-47EC-95BD-BAA589CDAA83}"/>
                </a:ext>
              </a:extLst>
            </p:cNvPr>
            <p:cNvSpPr/>
            <p:nvPr/>
          </p:nvSpPr>
          <p:spPr>
            <a:xfrm flipH="1">
              <a:off x="6343931" y="4464821"/>
              <a:ext cx="188118" cy="33085"/>
            </a:xfrm>
            <a:custGeom>
              <a:avLst/>
              <a:gdLst/>
              <a:ahLst/>
              <a:cxnLst/>
              <a:rect l="l" t="t" r="r" b="b"/>
              <a:pathLst>
                <a:path w="6806" h="1197" extrusionOk="0">
                  <a:moveTo>
                    <a:pt x="2699" y="0"/>
                  </a:moveTo>
                  <a:cubicBezTo>
                    <a:pt x="1308" y="0"/>
                    <a:pt x="228" y="163"/>
                    <a:pt x="1" y="448"/>
                  </a:cubicBezTo>
                  <a:cubicBezTo>
                    <a:pt x="267" y="782"/>
                    <a:pt x="1668" y="1115"/>
                    <a:pt x="3403" y="1182"/>
                  </a:cubicBezTo>
                  <a:cubicBezTo>
                    <a:pt x="3651" y="1192"/>
                    <a:pt x="3894" y="1197"/>
                    <a:pt x="4128" y="1197"/>
                  </a:cubicBezTo>
                  <a:cubicBezTo>
                    <a:pt x="5498" y="1197"/>
                    <a:pt x="6577" y="1033"/>
                    <a:pt x="6805" y="749"/>
                  </a:cubicBezTo>
                  <a:cubicBezTo>
                    <a:pt x="6572" y="382"/>
                    <a:pt x="5171" y="81"/>
                    <a:pt x="3436" y="15"/>
                  </a:cubicBezTo>
                  <a:cubicBezTo>
                    <a:pt x="3183" y="5"/>
                    <a:pt x="2937" y="0"/>
                    <a:pt x="26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452;p38">
              <a:extLst>
                <a:ext uri="{FF2B5EF4-FFF2-40B4-BE49-F238E27FC236}">
                  <a16:creationId xmlns:a16="http://schemas.microsoft.com/office/drawing/2014/main" id="{A569687B-5BF6-46F7-9D43-9F42F43C72BC}"/>
                </a:ext>
              </a:extLst>
            </p:cNvPr>
            <p:cNvSpPr/>
            <p:nvPr/>
          </p:nvSpPr>
          <p:spPr>
            <a:xfrm flipH="1">
              <a:off x="6352224" y="4437125"/>
              <a:ext cx="218549" cy="56220"/>
            </a:xfrm>
            <a:custGeom>
              <a:avLst/>
              <a:gdLst/>
              <a:ahLst/>
              <a:cxnLst/>
              <a:rect l="l" t="t" r="r" b="b"/>
              <a:pathLst>
                <a:path w="7907" h="2034" extrusionOk="0">
                  <a:moveTo>
                    <a:pt x="3341" y="1"/>
                  </a:moveTo>
                  <a:cubicBezTo>
                    <a:pt x="1480" y="1"/>
                    <a:pt x="30" y="372"/>
                    <a:pt x="1" y="850"/>
                  </a:cubicBezTo>
                  <a:cubicBezTo>
                    <a:pt x="1" y="1417"/>
                    <a:pt x="1735" y="1917"/>
                    <a:pt x="3903" y="2017"/>
                  </a:cubicBezTo>
                  <a:cubicBezTo>
                    <a:pt x="4143" y="2028"/>
                    <a:pt x="4379" y="2034"/>
                    <a:pt x="4608" y="2034"/>
                  </a:cubicBezTo>
                  <a:cubicBezTo>
                    <a:pt x="6448" y="2034"/>
                    <a:pt x="7873" y="1688"/>
                    <a:pt x="7873" y="1183"/>
                  </a:cubicBezTo>
                  <a:cubicBezTo>
                    <a:pt x="7906" y="650"/>
                    <a:pt x="6172" y="116"/>
                    <a:pt x="4003" y="16"/>
                  </a:cubicBezTo>
                  <a:cubicBezTo>
                    <a:pt x="3778" y="6"/>
                    <a:pt x="3557" y="1"/>
                    <a:pt x="33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453;p38">
              <a:extLst>
                <a:ext uri="{FF2B5EF4-FFF2-40B4-BE49-F238E27FC236}">
                  <a16:creationId xmlns:a16="http://schemas.microsoft.com/office/drawing/2014/main" id="{0E53AD15-F7D2-4947-A5D2-D3C2E83FE8EE}"/>
                </a:ext>
              </a:extLst>
            </p:cNvPr>
            <p:cNvSpPr/>
            <p:nvPr/>
          </p:nvSpPr>
          <p:spPr>
            <a:xfrm flipH="1">
              <a:off x="6351311" y="4432951"/>
              <a:ext cx="219462" cy="36899"/>
            </a:xfrm>
            <a:custGeom>
              <a:avLst/>
              <a:gdLst/>
              <a:ahLst/>
              <a:cxnLst/>
              <a:rect l="l" t="t" r="r" b="b"/>
              <a:pathLst>
                <a:path w="7940" h="1335" extrusionOk="0">
                  <a:moveTo>
                    <a:pt x="67" y="0"/>
                  </a:moveTo>
                  <a:lnTo>
                    <a:pt x="1" y="1001"/>
                  </a:lnTo>
                  <a:lnTo>
                    <a:pt x="7873" y="1334"/>
                  </a:lnTo>
                  <a:lnTo>
                    <a:pt x="7940" y="3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454;p38">
              <a:extLst>
                <a:ext uri="{FF2B5EF4-FFF2-40B4-BE49-F238E27FC236}">
                  <a16:creationId xmlns:a16="http://schemas.microsoft.com/office/drawing/2014/main" id="{42541028-48A9-48F4-B43D-0667EA23721B}"/>
                </a:ext>
              </a:extLst>
            </p:cNvPr>
            <p:cNvSpPr/>
            <p:nvPr/>
          </p:nvSpPr>
          <p:spPr>
            <a:xfrm flipH="1">
              <a:off x="6351311" y="4409678"/>
              <a:ext cx="218549" cy="56026"/>
            </a:xfrm>
            <a:custGeom>
              <a:avLst/>
              <a:gdLst/>
              <a:ahLst/>
              <a:cxnLst/>
              <a:rect l="l" t="t" r="r" b="b"/>
              <a:pathLst>
                <a:path w="7907" h="2027" extrusionOk="0">
                  <a:moveTo>
                    <a:pt x="3499" y="0"/>
                  </a:moveTo>
                  <a:cubicBezTo>
                    <a:pt x="1563" y="0"/>
                    <a:pt x="34" y="351"/>
                    <a:pt x="34" y="842"/>
                  </a:cubicBezTo>
                  <a:cubicBezTo>
                    <a:pt x="1" y="1409"/>
                    <a:pt x="1735" y="1943"/>
                    <a:pt x="3904" y="2010"/>
                  </a:cubicBezTo>
                  <a:cubicBezTo>
                    <a:pt x="4144" y="2021"/>
                    <a:pt x="4379" y="2026"/>
                    <a:pt x="4608" y="2026"/>
                  </a:cubicBezTo>
                  <a:cubicBezTo>
                    <a:pt x="6449" y="2026"/>
                    <a:pt x="7877" y="1680"/>
                    <a:pt x="7907" y="1176"/>
                  </a:cubicBezTo>
                  <a:cubicBezTo>
                    <a:pt x="7907" y="642"/>
                    <a:pt x="6172" y="108"/>
                    <a:pt x="4004" y="8"/>
                  </a:cubicBezTo>
                  <a:cubicBezTo>
                    <a:pt x="3833" y="3"/>
                    <a:pt x="3664" y="0"/>
                    <a:pt x="34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455;p38">
              <a:extLst>
                <a:ext uri="{FF2B5EF4-FFF2-40B4-BE49-F238E27FC236}">
                  <a16:creationId xmlns:a16="http://schemas.microsoft.com/office/drawing/2014/main" id="{04084EFA-D7EF-45DD-8323-06A04BF2C05B}"/>
                </a:ext>
              </a:extLst>
            </p:cNvPr>
            <p:cNvSpPr/>
            <p:nvPr/>
          </p:nvSpPr>
          <p:spPr>
            <a:xfrm flipH="1">
              <a:off x="6365131" y="4417611"/>
              <a:ext cx="189970" cy="26424"/>
            </a:xfrm>
            <a:custGeom>
              <a:avLst/>
              <a:gdLst/>
              <a:ahLst/>
              <a:cxnLst/>
              <a:rect l="l" t="t" r="r" b="b"/>
              <a:pathLst>
                <a:path w="6873" h="956" extrusionOk="0">
                  <a:moveTo>
                    <a:pt x="2652" y="0"/>
                  </a:moveTo>
                  <a:cubicBezTo>
                    <a:pt x="1150" y="0"/>
                    <a:pt x="1" y="241"/>
                    <a:pt x="1" y="555"/>
                  </a:cubicBezTo>
                  <a:cubicBezTo>
                    <a:pt x="1" y="589"/>
                    <a:pt x="1" y="622"/>
                    <a:pt x="34" y="655"/>
                  </a:cubicBezTo>
                  <a:cubicBezTo>
                    <a:pt x="262" y="370"/>
                    <a:pt x="1342" y="207"/>
                    <a:pt x="2712" y="207"/>
                  </a:cubicBezTo>
                  <a:cubicBezTo>
                    <a:pt x="2946" y="207"/>
                    <a:pt x="3188" y="212"/>
                    <a:pt x="3436" y="222"/>
                  </a:cubicBezTo>
                  <a:cubicBezTo>
                    <a:pt x="5171" y="288"/>
                    <a:pt x="6572" y="589"/>
                    <a:pt x="6805" y="955"/>
                  </a:cubicBezTo>
                  <a:cubicBezTo>
                    <a:pt x="6839" y="922"/>
                    <a:pt x="6872" y="889"/>
                    <a:pt x="6872" y="855"/>
                  </a:cubicBezTo>
                  <a:cubicBezTo>
                    <a:pt x="6872" y="488"/>
                    <a:pt x="5338" y="88"/>
                    <a:pt x="3436" y="21"/>
                  </a:cubicBezTo>
                  <a:cubicBezTo>
                    <a:pt x="3168" y="7"/>
                    <a:pt x="2905" y="0"/>
                    <a:pt x="26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456;p38">
              <a:extLst>
                <a:ext uri="{FF2B5EF4-FFF2-40B4-BE49-F238E27FC236}">
                  <a16:creationId xmlns:a16="http://schemas.microsoft.com/office/drawing/2014/main" id="{B9287AFD-3D59-4C9E-B314-A5E2BE6095B5}"/>
                </a:ext>
              </a:extLst>
            </p:cNvPr>
            <p:cNvSpPr/>
            <p:nvPr/>
          </p:nvSpPr>
          <p:spPr>
            <a:xfrm flipH="1">
              <a:off x="6302443" y="4402519"/>
              <a:ext cx="219462" cy="36899"/>
            </a:xfrm>
            <a:custGeom>
              <a:avLst/>
              <a:gdLst/>
              <a:ahLst/>
              <a:cxnLst/>
              <a:rect l="l" t="t" r="r" b="b"/>
              <a:pathLst>
                <a:path w="7940" h="1335" extrusionOk="0">
                  <a:moveTo>
                    <a:pt x="67" y="0"/>
                  </a:moveTo>
                  <a:lnTo>
                    <a:pt x="0" y="1001"/>
                  </a:lnTo>
                  <a:lnTo>
                    <a:pt x="7873" y="1335"/>
                  </a:lnTo>
                  <a:lnTo>
                    <a:pt x="7939" y="3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457;p38">
              <a:extLst>
                <a:ext uri="{FF2B5EF4-FFF2-40B4-BE49-F238E27FC236}">
                  <a16:creationId xmlns:a16="http://schemas.microsoft.com/office/drawing/2014/main" id="{038CF346-0B15-4608-9B25-7B64EAAF5401}"/>
                </a:ext>
              </a:extLst>
            </p:cNvPr>
            <p:cNvSpPr/>
            <p:nvPr/>
          </p:nvSpPr>
          <p:spPr>
            <a:xfrm flipH="1">
              <a:off x="6301531" y="4379052"/>
              <a:ext cx="219462" cy="56220"/>
            </a:xfrm>
            <a:custGeom>
              <a:avLst/>
              <a:gdLst/>
              <a:ahLst/>
              <a:cxnLst/>
              <a:rect l="l" t="t" r="r" b="b"/>
              <a:pathLst>
                <a:path w="7940" h="2034" extrusionOk="0">
                  <a:moveTo>
                    <a:pt x="3342" y="0"/>
                  </a:moveTo>
                  <a:cubicBezTo>
                    <a:pt x="1487" y="0"/>
                    <a:pt x="64" y="371"/>
                    <a:pt x="34" y="849"/>
                  </a:cubicBezTo>
                  <a:cubicBezTo>
                    <a:pt x="1" y="1383"/>
                    <a:pt x="1735" y="1917"/>
                    <a:pt x="3904" y="2017"/>
                  </a:cubicBezTo>
                  <a:cubicBezTo>
                    <a:pt x="4147" y="2028"/>
                    <a:pt x="4385" y="2033"/>
                    <a:pt x="4617" y="2033"/>
                  </a:cubicBezTo>
                  <a:cubicBezTo>
                    <a:pt x="6475" y="2033"/>
                    <a:pt x="7877" y="1687"/>
                    <a:pt x="7906" y="1183"/>
                  </a:cubicBezTo>
                  <a:cubicBezTo>
                    <a:pt x="7940" y="616"/>
                    <a:pt x="6172" y="115"/>
                    <a:pt x="4004" y="15"/>
                  </a:cubicBezTo>
                  <a:cubicBezTo>
                    <a:pt x="3778" y="5"/>
                    <a:pt x="3557" y="0"/>
                    <a:pt x="334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458;p38">
              <a:extLst>
                <a:ext uri="{FF2B5EF4-FFF2-40B4-BE49-F238E27FC236}">
                  <a16:creationId xmlns:a16="http://schemas.microsoft.com/office/drawing/2014/main" id="{72ADD709-C596-4707-946D-0DDEAD1F4156}"/>
                </a:ext>
              </a:extLst>
            </p:cNvPr>
            <p:cNvSpPr/>
            <p:nvPr/>
          </p:nvSpPr>
          <p:spPr>
            <a:xfrm flipH="1">
              <a:off x="6301531" y="4379052"/>
              <a:ext cx="219462" cy="56220"/>
            </a:xfrm>
            <a:custGeom>
              <a:avLst/>
              <a:gdLst/>
              <a:ahLst/>
              <a:cxnLst/>
              <a:rect l="l" t="t" r="r" b="b"/>
              <a:pathLst>
                <a:path w="7940" h="2034" extrusionOk="0">
                  <a:moveTo>
                    <a:pt x="3342" y="0"/>
                  </a:moveTo>
                  <a:cubicBezTo>
                    <a:pt x="1487" y="0"/>
                    <a:pt x="64" y="371"/>
                    <a:pt x="34" y="849"/>
                  </a:cubicBezTo>
                  <a:cubicBezTo>
                    <a:pt x="1" y="1383"/>
                    <a:pt x="1735" y="1917"/>
                    <a:pt x="3904" y="2017"/>
                  </a:cubicBezTo>
                  <a:cubicBezTo>
                    <a:pt x="4147" y="2028"/>
                    <a:pt x="4385" y="2033"/>
                    <a:pt x="4617" y="2033"/>
                  </a:cubicBezTo>
                  <a:cubicBezTo>
                    <a:pt x="6475" y="2033"/>
                    <a:pt x="7877" y="1687"/>
                    <a:pt x="7906" y="1183"/>
                  </a:cubicBezTo>
                  <a:cubicBezTo>
                    <a:pt x="7940" y="616"/>
                    <a:pt x="6172" y="115"/>
                    <a:pt x="4004" y="15"/>
                  </a:cubicBezTo>
                  <a:cubicBezTo>
                    <a:pt x="3778" y="5"/>
                    <a:pt x="3557" y="0"/>
                    <a:pt x="33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459;p38">
              <a:extLst>
                <a:ext uri="{FF2B5EF4-FFF2-40B4-BE49-F238E27FC236}">
                  <a16:creationId xmlns:a16="http://schemas.microsoft.com/office/drawing/2014/main" id="{531BC6F7-9719-43B1-A33D-5B5884014C92}"/>
                </a:ext>
              </a:extLst>
            </p:cNvPr>
            <p:cNvSpPr/>
            <p:nvPr/>
          </p:nvSpPr>
          <p:spPr>
            <a:xfrm flipH="1">
              <a:off x="6317203" y="4386515"/>
              <a:ext cx="189030" cy="26175"/>
            </a:xfrm>
            <a:custGeom>
              <a:avLst/>
              <a:gdLst/>
              <a:ahLst/>
              <a:cxnLst/>
              <a:rect l="l" t="t" r="r" b="b"/>
              <a:pathLst>
                <a:path w="6839" h="947" extrusionOk="0">
                  <a:moveTo>
                    <a:pt x="2798" y="1"/>
                  </a:moveTo>
                  <a:cubicBezTo>
                    <a:pt x="1203" y="1"/>
                    <a:pt x="1" y="221"/>
                    <a:pt x="1" y="546"/>
                  </a:cubicBezTo>
                  <a:cubicBezTo>
                    <a:pt x="1" y="579"/>
                    <a:pt x="1" y="613"/>
                    <a:pt x="34" y="646"/>
                  </a:cubicBezTo>
                  <a:cubicBezTo>
                    <a:pt x="237" y="385"/>
                    <a:pt x="1348" y="200"/>
                    <a:pt x="2776" y="200"/>
                  </a:cubicBezTo>
                  <a:cubicBezTo>
                    <a:pt x="2989" y="200"/>
                    <a:pt x="3210" y="204"/>
                    <a:pt x="3436" y="212"/>
                  </a:cubicBezTo>
                  <a:cubicBezTo>
                    <a:pt x="5138" y="279"/>
                    <a:pt x="6572" y="613"/>
                    <a:pt x="6805" y="946"/>
                  </a:cubicBezTo>
                  <a:cubicBezTo>
                    <a:pt x="6839" y="913"/>
                    <a:pt x="6839" y="880"/>
                    <a:pt x="6839" y="846"/>
                  </a:cubicBezTo>
                  <a:cubicBezTo>
                    <a:pt x="6839" y="479"/>
                    <a:pt x="5338" y="112"/>
                    <a:pt x="3436" y="12"/>
                  </a:cubicBezTo>
                  <a:cubicBezTo>
                    <a:pt x="3218" y="5"/>
                    <a:pt x="3005" y="1"/>
                    <a:pt x="279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460;p38">
              <a:extLst>
                <a:ext uri="{FF2B5EF4-FFF2-40B4-BE49-F238E27FC236}">
                  <a16:creationId xmlns:a16="http://schemas.microsoft.com/office/drawing/2014/main" id="{3F8C69A1-07E1-4FA0-A12F-A2A96C349DA2}"/>
                </a:ext>
              </a:extLst>
            </p:cNvPr>
            <p:cNvSpPr/>
            <p:nvPr/>
          </p:nvSpPr>
          <p:spPr>
            <a:xfrm flipH="1">
              <a:off x="6317203" y="4386515"/>
              <a:ext cx="189030" cy="26175"/>
            </a:xfrm>
            <a:custGeom>
              <a:avLst/>
              <a:gdLst/>
              <a:ahLst/>
              <a:cxnLst/>
              <a:rect l="l" t="t" r="r" b="b"/>
              <a:pathLst>
                <a:path w="6839" h="947" extrusionOk="0">
                  <a:moveTo>
                    <a:pt x="2798" y="1"/>
                  </a:moveTo>
                  <a:cubicBezTo>
                    <a:pt x="1203" y="1"/>
                    <a:pt x="1" y="221"/>
                    <a:pt x="1" y="546"/>
                  </a:cubicBezTo>
                  <a:cubicBezTo>
                    <a:pt x="1" y="579"/>
                    <a:pt x="1" y="613"/>
                    <a:pt x="34" y="646"/>
                  </a:cubicBezTo>
                  <a:cubicBezTo>
                    <a:pt x="237" y="385"/>
                    <a:pt x="1348" y="200"/>
                    <a:pt x="2776" y="200"/>
                  </a:cubicBezTo>
                  <a:cubicBezTo>
                    <a:pt x="2989" y="200"/>
                    <a:pt x="3210" y="204"/>
                    <a:pt x="3436" y="212"/>
                  </a:cubicBezTo>
                  <a:cubicBezTo>
                    <a:pt x="5138" y="279"/>
                    <a:pt x="6572" y="613"/>
                    <a:pt x="6805" y="946"/>
                  </a:cubicBezTo>
                  <a:cubicBezTo>
                    <a:pt x="6839" y="913"/>
                    <a:pt x="6839" y="880"/>
                    <a:pt x="6839" y="846"/>
                  </a:cubicBezTo>
                  <a:cubicBezTo>
                    <a:pt x="6839" y="479"/>
                    <a:pt x="5338" y="112"/>
                    <a:pt x="3436" y="12"/>
                  </a:cubicBezTo>
                  <a:cubicBezTo>
                    <a:pt x="3218" y="5"/>
                    <a:pt x="3005" y="1"/>
                    <a:pt x="279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461;p38">
              <a:extLst>
                <a:ext uri="{FF2B5EF4-FFF2-40B4-BE49-F238E27FC236}">
                  <a16:creationId xmlns:a16="http://schemas.microsoft.com/office/drawing/2014/main" id="{062EE500-3DE8-4836-AAFE-945448CE39DA}"/>
                </a:ext>
              </a:extLst>
            </p:cNvPr>
            <p:cNvSpPr/>
            <p:nvPr/>
          </p:nvSpPr>
          <p:spPr>
            <a:xfrm flipH="1">
              <a:off x="6318115" y="4392016"/>
              <a:ext cx="187206" cy="33361"/>
            </a:xfrm>
            <a:custGeom>
              <a:avLst/>
              <a:gdLst/>
              <a:ahLst/>
              <a:cxnLst/>
              <a:rect l="l" t="t" r="r" b="b"/>
              <a:pathLst>
                <a:path w="6773" h="1207" extrusionOk="0">
                  <a:moveTo>
                    <a:pt x="2759" y="1"/>
                  </a:moveTo>
                  <a:cubicBezTo>
                    <a:pt x="1351" y="1"/>
                    <a:pt x="233" y="190"/>
                    <a:pt x="1" y="480"/>
                  </a:cubicBezTo>
                  <a:cubicBezTo>
                    <a:pt x="234" y="814"/>
                    <a:pt x="1669" y="1114"/>
                    <a:pt x="3370" y="1181"/>
                  </a:cubicBezTo>
                  <a:cubicBezTo>
                    <a:pt x="3668" y="1198"/>
                    <a:pt x="3959" y="1207"/>
                    <a:pt x="4237" y="1207"/>
                  </a:cubicBezTo>
                  <a:cubicBezTo>
                    <a:pt x="5548" y="1207"/>
                    <a:pt x="6580" y="1022"/>
                    <a:pt x="6772" y="747"/>
                  </a:cubicBezTo>
                  <a:cubicBezTo>
                    <a:pt x="6572" y="414"/>
                    <a:pt x="5138" y="113"/>
                    <a:pt x="3403" y="13"/>
                  </a:cubicBezTo>
                  <a:cubicBezTo>
                    <a:pt x="3184" y="5"/>
                    <a:pt x="2968" y="1"/>
                    <a:pt x="27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462;p38">
              <a:extLst>
                <a:ext uri="{FF2B5EF4-FFF2-40B4-BE49-F238E27FC236}">
                  <a16:creationId xmlns:a16="http://schemas.microsoft.com/office/drawing/2014/main" id="{7D280BA3-2967-4CBA-9876-BC7D7E5A6ECB}"/>
                </a:ext>
              </a:extLst>
            </p:cNvPr>
            <p:cNvSpPr/>
            <p:nvPr/>
          </p:nvSpPr>
          <p:spPr>
            <a:xfrm flipH="1">
              <a:off x="6302443" y="4365177"/>
              <a:ext cx="219462" cy="56026"/>
            </a:xfrm>
            <a:custGeom>
              <a:avLst/>
              <a:gdLst/>
              <a:ahLst/>
              <a:cxnLst/>
              <a:rect l="l" t="t" r="r" b="b"/>
              <a:pathLst>
                <a:path w="7940" h="2027" extrusionOk="0">
                  <a:moveTo>
                    <a:pt x="3300" y="1"/>
                  </a:moveTo>
                  <a:cubicBezTo>
                    <a:pt x="1465" y="1"/>
                    <a:pt x="64" y="347"/>
                    <a:pt x="34" y="851"/>
                  </a:cubicBezTo>
                  <a:cubicBezTo>
                    <a:pt x="0" y="1385"/>
                    <a:pt x="1768" y="1918"/>
                    <a:pt x="3937" y="2019"/>
                  </a:cubicBezTo>
                  <a:cubicBezTo>
                    <a:pt x="4108" y="2024"/>
                    <a:pt x="4276" y="2026"/>
                    <a:pt x="4441" y="2026"/>
                  </a:cubicBezTo>
                  <a:cubicBezTo>
                    <a:pt x="6373" y="2026"/>
                    <a:pt x="7875" y="1676"/>
                    <a:pt x="7906" y="1185"/>
                  </a:cubicBezTo>
                  <a:cubicBezTo>
                    <a:pt x="7939" y="617"/>
                    <a:pt x="6205" y="84"/>
                    <a:pt x="4003" y="17"/>
                  </a:cubicBezTo>
                  <a:cubicBezTo>
                    <a:pt x="3763" y="6"/>
                    <a:pt x="3528" y="1"/>
                    <a:pt x="33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463;p38">
              <a:extLst>
                <a:ext uri="{FF2B5EF4-FFF2-40B4-BE49-F238E27FC236}">
                  <a16:creationId xmlns:a16="http://schemas.microsoft.com/office/drawing/2014/main" id="{AE108DA5-8AEF-4AE1-B0CB-B58F7C45ADA6}"/>
                </a:ext>
              </a:extLst>
            </p:cNvPr>
            <p:cNvSpPr/>
            <p:nvPr/>
          </p:nvSpPr>
          <p:spPr>
            <a:xfrm flipH="1">
              <a:off x="6301531" y="4337509"/>
              <a:ext cx="218522" cy="56026"/>
            </a:xfrm>
            <a:custGeom>
              <a:avLst/>
              <a:gdLst/>
              <a:ahLst/>
              <a:cxnLst/>
              <a:rect l="l" t="t" r="r" b="b"/>
              <a:pathLst>
                <a:path w="7906" h="2027" extrusionOk="0">
                  <a:moveTo>
                    <a:pt x="3299" y="1"/>
                  </a:moveTo>
                  <a:cubicBezTo>
                    <a:pt x="1458" y="1"/>
                    <a:pt x="34" y="347"/>
                    <a:pt x="34" y="851"/>
                  </a:cubicBezTo>
                  <a:cubicBezTo>
                    <a:pt x="0" y="1385"/>
                    <a:pt x="1735" y="1919"/>
                    <a:pt x="3903" y="2019"/>
                  </a:cubicBezTo>
                  <a:cubicBezTo>
                    <a:pt x="4074" y="2024"/>
                    <a:pt x="4243" y="2027"/>
                    <a:pt x="4408" y="2027"/>
                  </a:cubicBezTo>
                  <a:cubicBezTo>
                    <a:pt x="6344" y="2027"/>
                    <a:pt x="7872" y="1676"/>
                    <a:pt x="7872" y="1185"/>
                  </a:cubicBezTo>
                  <a:cubicBezTo>
                    <a:pt x="7906" y="618"/>
                    <a:pt x="6171" y="117"/>
                    <a:pt x="4003" y="17"/>
                  </a:cubicBezTo>
                  <a:cubicBezTo>
                    <a:pt x="3763" y="6"/>
                    <a:pt x="3528" y="1"/>
                    <a:pt x="32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464;p38">
              <a:extLst>
                <a:ext uri="{FF2B5EF4-FFF2-40B4-BE49-F238E27FC236}">
                  <a16:creationId xmlns:a16="http://schemas.microsoft.com/office/drawing/2014/main" id="{15680E6B-19FB-4A28-96D3-474E794FEE1B}"/>
                </a:ext>
              </a:extLst>
            </p:cNvPr>
            <p:cNvSpPr/>
            <p:nvPr/>
          </p:nvSpPr>
          <p:spPr>
            <a:xfrm flipH="1">
              <a:off x="6316263" y="4344778"/>
              <a:ext cx="189058" cy="26424"/>
            </a:xfrm>
            <a:custGeom>
              <a:avLst/>
              <a:gdLst/>
              <a:ahLst/>
              <a:cxnLst/>
              <a:rect l="l" t="t" r="r" b="b"/>
              <a:pathLst>
                <a:path w="6840" h="956" extrusionOk="0">
                  <a:moveTo>
                    <a:pt x="2642" y="0"/>
                  </a:moveTo>
                  <a:cubicBezTo>
                    <a:pt x="1126" y="0"/>
                    <a:pt x="1" y="241"/>
                    <a:pt x="1" y="555"/>
                  </a:cubicBezTo>
                  <a:cubicBezTo>
                    <a:pt x="1" y="588"/>
                    <a:pt x="1" y="622"/>
                    <a:pt x="1" y="655"/>
                  </a:cubicBezTo>
                  <a:cubicBezTo>
                    <a:pt x="229" y="370"/>
                    <a:pt x="1308" y="207"/>
                    <a:pt x="2699" y="207"/>
                  </a:cubicBezTo>
                  <a:cubicBezTo>
                    <a:pt x="2937" y="207"/>
                    <a:pt x="3184" y="212"/>
                    <a:pt x="3437" y="221"/>
                  </a:cubicBezTo>
                  <a:cubicBezTo>
                    <a:pt x="5138" y="288"/>
                    <a:pt x="6572" y="622"/>
                    <a:pt x="6806" y="955"/>
                  </a:cubicBezTo>
                  <a:cubicBezTo>
                    <a:pt x="6839" y="922"/>
                    <a:pt x="6839" y="888"/>
                    <a:pt x="6839" y="855"/>
                  </a:cubicBezTo>
                  <a:cubicBezTo>
                    <a:pt x="6839" y="488"/>
                    <a:pt x="5338" y="121"/>
                    <a:pt x="3437" y="21"/>
                  </a:cubicBezTo>
                  <a:cubicBezTo>
                    <a:pt x="3163" y="7"/>
                    <a:pt x="2897" y="0"/>
                    <a:pt x="264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465;p38">
              <a:extLst>
                <a:ext uri="{FF2B5EF4-FFF2-40B4-BE49-F238E27FC236}">
                  <a16:creationId xmlns:a16="http://schemas.microsoft.com/office/drawing/2014/main" id="{6ECC09D1-7935-46E4-9720-D4DC39A45383}"/>
                </a:ext>
              </a:extLst>
            </p:cNvPr>
            <p:cNvSpPr/>
            <p:nvPr/>
          </p:nvSpPr>
          <p:spPr>
            <a:xfrm flipH="1">
              <a:off x="6316263" y="4344778"/>
              <a:ext cx="189058" cy="26424"/>
            </a:xfrm>
            <a:custGeom>
              <a:avLst/>
              <a:gdLst/>
              <a:ahLst/>
              <a:cxnLst/>
              <a:rect l="l" t="t" r="r" b="b"/>
              <a:pathLst>
                <a:path w="6840" h="956" extrusionOk="0">
                  <a:moveTo>
                    <a:pt x="2642" y="0"/>
                  </a:moveTo>
                  <a:cubicBezTo>
                    <a:pt x="1126" y="0"/>
                    <a:pt x="1" y="241"/>
                    <a:pt x="1" y="555"/>
                  </a:cubicBezTo>
                  <a:cubicBezTo>
                    <a:pt x="1" y="588"/>
                    <a:pt x="1" y="622"/>
                    <a:pt x="1" y="655"/>
                  </a:cubicBezTo>
                  <a:cubicBezTo>
                    <a:pt x="229" y="370"/>
                    <a:pt x="1308" y="207"/>
                    <a:pt x="2699" y="207"/>
                  </a:cubicBezTo>
                  <a:cubicBezTo>
                    <a:pt x="2937" y="207"/>
                    <a:pt x="3184" y="212"/>
                    <a:pt x="3437" y="221"/>
                  </a:cubicBezTo>
                  <a:cubicBezTo>
                    <a:pt x="5138" y="288"/>
                    <a:pt x="6572" y="622"/>
                    <a:pt x="6806" y="955"/>
                  </a:cubicBezTo>
                  <a:cubicBezTo>
                    <a:pt x="6839" y="922"/>
                    <a:pt x="6839" y="888"/>
                    <a:pt x="6839" y="855"/>
                  </a:cubicBezTo>
                  <a:cubicBezTo>
                    <a:pt x="6839" y="488"/>
                    <a:pt x="5338" y="121"/>
                    <a:pt x="3437" y="21"/>
                  </a:cubicBezTo>
                  <a:cubicBezTo>
                    <a:pt x="3163" y="7"/>
                    <a:pt x="2897" y="0"/>
                    <a:pt x="26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466;p38">
              <a:extLst>
                <a:ext uri="{FF2B5EF4-FFF2-40B4-BE49-F238E27FC236}">
                  <a16:creationId xmlns:a16="http://schemas.microsoft.com/office/drawing/2014/main" id="{3A4EAA00-AAD9-42AD-A3B1-D22921180450}"/>
                </a:ext>
              </a:extLst>
            </p:cNvPr>
            <p:cNvSpPr/>
            <p:nvPr/>
          </p:nvSpPr>
          <p:spPr>
            <a:xfrm flipH="1">
              <a:off x="6317203" y="4350472"/>
              <a:ext cx="187178" cy="33113"/>
            </a:xfrm>
            <a:custGeom>
              <a:avLst/>
              <a:gdLst/>
              <a:ahLst/>
              <a:cxnLst/>
              <a:rect l="l" t="t" r="r" b="b"/>
              <a:pathLst>
                <a:path w="6772" h="1198" extrusionOk="0">
                  <a:moveTo>
                    <a:pt x="2665" y="1"/>
                  </a:moveTo>
                  <a:cubicBezTo>
                    <a:pt x="1275" y="1"/>
                    <a:pt x="200" y="164"/>
                    <a:pt x="0" y="449"/>
                  </a:cubicBezTo>
                  <a:cubicBezTo>
                    <a:pt x="234" y="816"/>
                    <a:pt x="1668" y="1116"/>
                    <a:pt x="3369" y="1183"/>
                  </a:cubicBezTo>
                  <a:cubicBezTo>
                    <a:pt x="3618" y="1193"/>
                    <a:pt x="3860" y="1197"/>
                    <a:pt x="4094" y="1197"/>
                  </a:cubicBezTo>
                  <a:cubicBezTo>
                    <a:pt x="5464" y="1197"/>
                    <a:pt x="6544" y="1034"/>
                    <a:pt x="6772" y="749"/>
                  </a:cubicBezTo>
                  <a:cubicBezTo>
                    <a:pt x="6538" y="416"/>
                    <a:pt x="5137" y="82"/>
                    <a:pt x="3403" y="15"/>
                  </a:cubicBezTo>
                  <a:cubicBezTo>
                    <a:pt x="3150" y="6"/>
                    <a:pt x="2903" y="1"/>
                    <a:pt x="26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467;p38">
              <a:extLst>
                <a:ext uri="{FF2B5EF4-FFF2-40B4-BE49-F238E27FC236}">
                  <a16:creationId xmlns:a16="http://schemas.microsoft.com/office/drawing/2014/main" id="{6E89BF52-8C49-49F3-9629-1A78F6D3ED43}"/>
                </a:ext>
              </a:extLst>
            </p:cNvPr>
            <p:cNvSpPr/>
            <p:nvPr/>
          </p:nvSpPr>
          <p:spPr>
            <a:xfrm flipH="1">
              <a:off x="6086682" y="4431099"/>
              <a:ext cx="204729" cy="102157"/>
            </a:xfrm>
            <a:custGeom>
              <a:avLst/>
              <a:gdLst/>
              <a:ahLst/>
              <a:cxnLst/>
              <a:rect l="l" t="t" r="r" b="b"/>
              <a:pathLst>
                <a:path w="7407" h="3696" extrusionOk="0">
                  <a:moveTo>
                    <a:pt x="864" y="1"/>
                  </a:moveTo>
                  <a:cubicBezTo>
                    <a:pt x="532" y="1"/>
                    <a:pt x="308" y="76"/>
                    <a:pt x="234" y="234"/>
                  </a:cubicBezTo>
                  <a:cubicBezTo>
                    <a:pt x="1" y="701"/>
                    <a:pt x="1368" y="1835"/>
                    <a:pt x="3303" y="2736"/>
                  </a:cubicBezTo>
                  <a:cubicBezTo>
                    <a:pt x="4618" y="3335"/>
                    <a:pt x="5853" y="3696"/>
                    <a:pt x="6567" y="3696"/>
                  </a:cubicBezTo>
                  <a:cubicBezTo>
                    <a:pt x="6885" y="3696"/>
                    <a:pt x="7100" y="3624"/>
                    <a:pt x="7173" y="3470"/>
                  </a:cubicBezTo>
                  <a:cubicBezTo>
                    <a:pt x="7406" y="2969"/>
                    <a:pt x="6038" y="1868"/>
                    <a:pt x="4137" y="968"/>
                  </a:cubicBezTo>
                  <a:cubicBezTo>
                    <a:pt x="2814" y="352"/>
                    <a:pt x="1584" y="1"/>
                    <a:pt x="8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468;p38">
              <a:extLst>
                <a:ext uri="{FF2B5EF4-FFF2-40B4-BE49-F238E27FC236}">
                  <a16:creationId xmlns:a16="http://schemas.microsoft.com/office/drawing/2014/main" id="{852CDC03-C4E0-47DF-87B6-AE37C5A27C71}"/>
                </a:ext>
              </a:extLst>
            </p:cNvPr>
            <p:cNvSpPr/>
            <p:nvPr/>
          </p:nvSpPr>
          <p:spPr>
            <a:xfrm flipH="1">
              <a:off x="6082094" y="4413575"/>
              <a:ext cx="202850" cy="114347"/>
            </a:xfrm>
            <a:custGeom>
              <a:avLst/>
              <a:gdLst/>
              <a:ahLst/>
              <a:cxnLst/>
              <a:rect l="l" t="t" r="r" b="b"/>
              <a:pathLst>
                <a:path w="7339" h="4137" extrusionOk="0">
                  <a:moveTo>
                    <a:pt x="434" y="1"/>
                  </a:moveTo>
                  <a:lnTo>
                    <a:pt x="0" y="868"/>
                  </a:lnTo>
                  <a:lnTo>
                    <a:pt x="6939" y="4137"/>
                  </a:lnTo>
                  <a:lnTo>
                    <a:pt x="7339" y="3236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469;p38">
              <a:extLst>
                <a:ext uri="{FF2B5EF4-FFF2-40B4-BE49-F238E27FC236}">
                  <a16:creationId xmlns:a16="http://schemas.microsoft.com/office/drawing/2014/main" id="{76A54397-DA34-4864-8F53-7AD6D954F040}"/>
                </a:ext>
              </a:extLst>
            </p:cNvPr>
            <p:cNvSpPr/>
            <p:nvPr/>
          </p:nvSpPr>
          <p:spPr>
            <a:xfrm flipH="1">
              <a:off x="6075626" y="4406831"/>
              <a:ext cx="203790" cy="102434"/>
            </a:xfrm>
            <a:custGeom>
              <a:avLst/>
              <a:gdLst/>
              <a:ahLst/>
              <a:cxnLst/>
              <a:rect l="l" t="t" r="r" b="b"/>
              <a:pathLst>
                <a:path w="7373" h="3706" extrusionOk="0">
                  <a:moveTo>
                    <a:pt x="815" y="1"/>
                  </a:moveTo>
                  <a:cubicBezTo>
                    <a:pt x="502" y="1"/>
                    <a:pt x="295" y="69"/>
                    <a:pt x="234" y="211"/>
                  </a:cubicBezTo>
                  <a:cubicBezTo>
                    <a:pt x="0" y="712"/>
                    <a:pt x="1368" y="1846"/>
                    <a:pt x="3269" y="2713"/>
                  </a:cubicBezTo>
                  <a:cubicBezTo>
                    <a:pt x="4588" y="3338"/>
                    <a:pt x="5842" y="3706"/>
                    <a:pt x="6554" y="3706"/>
                  </a:cubicBezTo>
                  <a:cubicBezTo>
                    <a:pt x="6869" y="3706"/>
                    <a:pt x="7077" y="3634"/>
                    <a:pt x="7139" y="3480"/>
                  </a:cubicBezTo>
                  <a:cubicBezTo>
                    <a:pt x="7372" y="2980"/>
                    <a:pt x="6005" y="1879"/>
                    <a:pt x="4103" y="979"/>
                  </a:cubicBezTo>
                  <a:cubicBezTo>
                    <a:pt x="2782" y="353"/>
                    <a:pt x="1526" y="1"/>
                    <a:pt x="81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470;p38">
              <a:extLst>
                <a:ext uri="{FF2B5EF4-FFF2-40B4-BE49-F238E27FC236}">
                  <a16:creationId xmlns:a16="http://schemas.microsoft.com/office/drawing/2014/main" id="{F94E7064-8AEE-4B1D-9593-FF8871A6627B}"/>
                </a:ext>
              </a:extLst>
            </p:cNvPr>
            <p:cNvSpPr/>
            <p:nvPr/>
          </p:nvSpPr>
          <p:spPr>
            <a:xfrm flipH="1">
              <a:off x="6075626" y="4406831"/>
              <a:ext cx="203790" cy="102434"/>
            </a:xfrm>
            <a:custGeom>
              <a:avLst/>
              <a:gdLst/>
              <a:ahLst/>
              <a:cxnLst/>
              <a:rect l="l" t="t" r="r" b="b"/>
              <a:pathLst>
                <a:path w="7373" h="3706" extrusionOk="0">
                  <a:moveTo>
                    <a:pt x="815" y="1"/>
                  </a:moveTo>
                  <a:cubicBezTo>
                    <a:pt x="502" y="1"/>
                    <a:pt x="295" y="69"/>
                    <a:pt x="234" y="211"/>
                  </a:cubicBezTo>
                  <a:cubicBezTo>
                    <a:pt x="0" y="712"/>
                    <a:pt x="1368" y="1846"/>
                    <a:pt x="3269" y="2713"/>
                  </a:cubicBezTo>
                  <a:cubicBezTo>
                    <a:pt x="4588" y="3338"/>
                    <a:pt x="5842" y="3706"/>
                    <a:pt x="6554" y="3706"/>
                  </a:cubicBezTo>
                  <a:cubicBezTo>
                    <a:pt x="6869" y="3706"/>
                    <a:pt x="7077" y="3634"/>
                    <a:pt x="7139" y="3480"/>
                  </a:cubicBezTo>
                  <a:cubicBezTo>
                    <a:pt x="7372" y="2980"/>
                    <a:pt x="6005" y="1879"/>
                    <a:pt x="4103" y="979"/>
                  </a:cubicBezTo>
                  <a:cubicBezTo>
                    <a:pt x="2782" y="353"/>
                    <a:pt x="1526" y="1"/>
                    <a:pt x="8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471;p38">
              <a:extLst>
                <a:ext uri="{FF2B5EF4-FFF2-40B4-BE49-F238E27FC236}">
                  <a16:creationId xmlns:a16="http://schemas.microsoft.com/office/drawing/2014/main" id="{3BE3E72D-BD8E-4AEF-9B2E-A110B2E1DAAD}"/>
                </a:ext>
              </a:extLst>
            </p:cNvPr>
            <p:cNvSpPr/>
            <p:nvPr/>
          </p:nvSpPr>
          <p:spPr>
            <a:xfrm flipH="1">
              <a:off x="6089473" y="4414764"/>
              <a:ext cx="171506" cy="83666"/>
            </a:xfrm>
            <a:custGeom>
              <a:avLst/>
              <a:gdLst/>
              <a:ahLst/>
              <a:cxnLst/>
              <a:rect l="l" t="t" r="r" b="b"/>
              <a:pathLst>
                <a:path w="6205" h="3027" extrusionOk="0">
                  <a:moveTo>
                    <a:pt x="357" y="1"/>
                  </a:moveTo>
                  <a:cubicBezTo>
                    <a:pt x="167" y="1"/>
                    <a:pt x="43" y="40"/>
                    <a:pt x="1" y="124"/>
                  </a:cubicBezTo>
                  <a:cubicBezTo>
                    <a:pt x="1" y="124"/>
                    <a:pt x="1" y="191"/>
                    <a:pt x="1" y="225"/>
                  </a:cubicBezTo>
                  <a:cubicBezTo>
                    <a:pt x="68" y="188"/>
                    <a:pt x="169" y="170"/>
                    <a:pt x="298" y="170"/>
                  </a:cubicBezTo>
                  <a:cubicBezTo>
                    <a:pt x="874" y="170"/>
                    <a:pt x="2010" y="520"/>
                    <a:pt x="3236" y="1092"/>
                  </a:cubicBezTo>
                  <a:cubicBezTo>
                    <a:pt x="4737" y="1826"/>
                    <a:pt x="5905" y="2626"/>
                    <a:pt x="6005" y="3027"/>
                  </a:cubicBezTo>
                  <a:cubicBezTo>
                    <a:pt x="6038" y="2993"/>
                    <a:pt x="6038" y="2993"/>
                    <a:pt x="6072" y="2960"/>
                  </a:cubicBezTo>
                  <a:cubicBezTo>
                    <a:pt x="6205" y="2626"/>
                    <a:pt x="5004" y="1692"/>
                    <a:pt x="3336" y="925"/>
                  </a:cubicBezTo>
                  <a:cubicBezTo>
                    <a:pt x="2063" y="351"/>
                    <a:pt x="921" y="1"/>
                    <a:pt x="3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472;p38">
              <a:extLst>
                <a:ext uri="{FF2B5EF4-FFF2-40B4-BE49-F238E27FC236}">
                  <a16:creationId xmlns:a16="http://schemas.microsoft.com/office/drawing/2014/main" id="{500A5982-C0E7-416E-9BA3-8CF15ED3DC81}"/>
                </a:ext>
              </a:extLst>
            </p:cNvPr>
            <p:cNvSpPr/>
            <p:nvPr/>
          </p:nvSpPr>
          <p:spPr>
            <a:xfrm flipH="1">
              <a:off x="6183507" y="4462001"/>
              <a:ext cx="212994" cy="54396"/>
            </a:xfrm>
            <a:custGeom>
              <a:avLst/>
              <a:gdLst/>
              <a:ahLst/>
              <a:cxnLst/>
              <a:rect l="l" t="t" r="r" b="b"/>
              <a:pathLst>
                <a:path w="7706" h="1968" extrusionOk="0">
                  <a:moveTo>
                    <a:pt x="3208" y="0"/>
                  </a:moveTo>
                  <a:cubicBezTo>
                    <a:pt x="1404" y="0"/>
                    <a:pt x="33" y="343"/>
                    <a:pt x="33" y="817"/>
                  </a:cubicBezTo>
                  <a:cubicBezTo>
                    <a:pt x="0" y="1351"/>
                    <a:pt x="1701" y="1851"/>
                    <a:pt x="3803" y="1951"/>
                  </a:cubicBezTo>
                  <a:cubicBezTo>
                    <a:pt x="4040" y="1962"/>
                    <a:pt x="4272" y="1968"/>
                    <a:pt x="4497" y="1968"/>
                  </a:cubicBezTo>
                  <a:cubicBezTo>
                    <a:pt x="6295" y="1968"/>
                    <a:pt x="7643" y="1625"/>
                    <a:pt x="7672" y="1151"/>
                  </a:cubicBezTo>
                  <a:cubicBezTo>
                    <a:pt x="7706" y="617"/>
                    <a:pt x="6004" y="117"/>
                    <a:pt x="3903" y="17"/>
                  </a:cubicBezTo>
                  <a:cubicBezTo>
                    <a:pt x="3666" y="5"/>
                    <a:pt x="3433" y="0"/>
                    <a:pt x="32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473;p38">
              <a:extLst>
                <a:ext uri="{FF2B5EF4-FFF2-40B4-BE49-F238E27FC236}">
                  <a16:creationId xmlns:a16="http://schemas.microsoft.com/office/drawing/2014/main" id="{87362060-C921-4911-9EB0-19EFA167C9E5}"/>
                </a:ext>
              </a:extLst>
            </p:cNvPr>
            <p:cNvSpPr/>
            <p:nvPr/>
          </p:nvSpPr>
          <p:spPr>
            <a:xfrm flipH="1">
              <a:off x="6183507" y="4457828"/>
              <a:ext cx="212994" cy="35987"/>
            </a:xfrm>
            <a:custGeom>
              <a:avLst/>
              <a:gdLst/>
              <a:ahLst/>
              <a:cxnLst/>
              <a:rect l="l" t="t" r="r" b="b"/>
              <a:pathLst>
                <a:path w="7706" h="1302" extrusionOk="0">
                  <a:moveTo>
                    <a:pt x="67" y="1"/>
                  </a:moveTo>
                  <a:lnTo>
                    <a:pt x="0" y="968"/>
                  </a:lnTo>
                  <a:lnTo>
                    <a:pt x="7672" y="1302"/>
                  </a:lnTo>
                  <a:lnTo>
                    <a:pt x="7706" y="301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474;p38">
              <a:extLst>
                <a:ext uri="{FF2B5EF4-FFF2-40B4-BE49-F238E27FC236}">
                  <a16:creationId xmlns:a16="http://schemas.microsoft.com/office/drawing/2014/main" id="{1A08F5E0-5A78-4BA9-B9B2-855D7E1678E2}"/>
                </a:ext>
              </a:extLst>
            </p:cNvPr>
            <p:cNvSpPr/>
            <p:nvPr/>
          </p:nvSpPr>
          <p:spPr>
            <a:xfrm flipH="1">
              <a:off x="6182594" y="4435245"/>
              <a:ext cx="212082" cy="54423"/>
            </a:xfrm>
            <a:custGeom>
              <a:avLst/>
              <a:gdLst/>
              <a:ahLst/>
              <a:cxnLst/>
              <a:rect l="l" t="t" r="r" b="b"/>
              <a:pathLst>
                <a:path w="7673" h="1969" extrusionOk="0">
                  <a:moveTo>
                    <a:pt x="3176" y="1"/>
                  </a:moveTo>
                  <a:cubicBezTo>
                    <a:pt x="1378" y="1"/>
                    <a:pt x="30" y="343"/>
                    <a:pt x="1" y="818"/>
                  </a:cubicBezTo>
                  <a:cubicBezTo>
                    <a:pt x="1" y="1352"/>
                    <a:pt x="1669" y="1852"/>
                    <a:pt x="3770" y="1952"/>
                  </a:cubicBezTo>
                  <a:cubicBezTo>
                    <a:pt x="4007" y="1963"/>
                    <a:pt x="4240" y="1968"/>
                    <a:pt x="4465" y="1968"/>
                  </a:cubicBezTo>
                  <a:cubicBezTo>
                    <a:pt x="6269" y="1968"/>
                    <a:pt x="7640" y="1626"/>
                    <a:pt x="7640" y="1151"/>
                  </a:cubicBezTo>
                  <a:cubicBezTo>
                    <a:pt x="7673" y="618"/>
                    <a:pt x="5972" y="117"/>
                    <a:pt x="3870" y="17"/>
                  </a:cubicBezTo>
                  <a:cubicBezTo>
                    <a:pt x="3633" y="6"/>
                    <a:pt x="3401" y="1"/>
                    <a:pt x="3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475;p38">
              <a:extLst>
                <a:ext uri="{FF2B5EF4-FFF2-40B4-BE49-F238E27FC236}">
                  <a16:creationId xmlns:a16="http://schemas.microsoft.com/office/drawing/2014/main" id="{8F50E5D6-1F03-47A3-B72B-1D7274526F88}"/>
                </a:ext>
              </a:extLst>
            </p:cNvPr>
            <p:cNvSpPr/>
            <p:nvPr/>
          </p:nvSpPr>
          <p:spPr>
            <a:xfrm flipH="1">
              <a:off x="6196414" y="4442763"/>
              <a:ext cx="184414" cy="25235"/>
            </a:xfrm>
            <a:custGeom>
              <a:avLst/>
              <a:gdLst/>
              <a:ahLst/>
              <a:cxnLst/>
              <a:rect l="l" t="t" r="r" b="b"/>
              <a:pathLst>
                <a:path w="6672" h="913" extrusionOk="0">
                  <a:moveTo>
                    <a:pt x="2751" y="1"/>
                  </a:moveTo>
                  <a:cubicBezTo>
                    <a:pt x="1203" y="1"/>
                    <a:pt x="0" y="221"/>
                    <a:pt x="0" y="546"/>
                  </a:cubicBezTo>
                  <a:cubicBezTo>
                    <a:pt x="0" y="579"/>
                    <a:pt x="0" y="613"/>
                    <a:pt x="0" y="646"/>
                  </a:cubicBezTo>
                  <a:cubicBezTo>
                    <a:pt x="228" y="361"/>
                    <a:pt x="1283" y="198"/>
                    <a:pt x="2626" y="198"/>
                  </a:cubicBezTo>
                  <a:cubicBezTo>
                    <a:pt x="2855" y="198"/>
                    <a:pt x="3092" y="202"/>
                    <a:pt x="3336" y="212"/>
                  </a:cubicBezTo>
                  <a:cubicBezTo>
                    <a:pt x="5004" y="312"/>
                    <a:pt x="6405" y="579"/>
                    <a:pt x="6638" y="913"/>
                  </a:cubicBezTo>
                  <a:cubicBezTo>
                    <a:pt x="6672" y="913"/>
                    <a:pt x="6672" y="879"/>
                    <a:pt x="6672" y="846"/>
                  </a:cubicBezTo>
                  <a:cubicBezTo>
                    <a:pt x="6672" y="479"/>
                    <a:pt x="5204" y="112"/>
                    <a:pt x="3369" y="12"/>
                  </a:cubicBezTo>
                  <a:cubicBezTo>
                    <a:pt x="3159" y="4"/>
                    <a:pt x="2952" y="1"/>
                    <a:pt x="275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476;p38">
              <a:extLst>
                <a:ext uri="{FF2B5EF4-FFF2-40B4-BE49-F238E27FC236}">
                  <a16:creationId xmlns:a16="http://schemas.microsoft.com/office/drawing/2014/main" id="{E154A800-8017-416C-819C-01621D3E59C4}"/>
                </a:ext>
              </a:extLst>
            </p:cNvPr>
            <p:cNvSpPr/>
            <p:nvPr/>
          </p:nvSpPr>
          <p:spPr>
            <a:xfrm flipH="1">
              <a:off x="6196414" y="4442763"/>
              <a:ext cx="184414" cy="25235"/>
            </a:xfrm>
            <a:custGeom>
              <a:avLst/>
              <a:gdLst/>
              <a:ahLst/>
              <a:cxnLst/>
              <a:rect l="l" t="t" r="r" b="b"/>
              <a:pathLst>
                <a:path w="6672" h="913" extrusionOk="0">
                  <a:moveTo>
                    <a:pt x="2751" y="1"/>
                  </a:moveTo>
                  <a:cubicBezTo>
                    <a:pt x="1203" y="1"/>
                    <a:pt x="0" y="221"/>
                    <a:pt x="0" y="546"/>
                  </a:cubicBezTo>
                  <a:cubicBezTo>
                    <a:pt x="0" y="579"/>
                    <a:pt x="0" y="613"/>
                    <a:pt x="0" y="646"/>
                  </a:cubicBezTo>
                  <a:cubicBezTo>
                    <a:pt x="228" y="361"/>
                    <a:pt x="1283" y="198"/>
                    <a:pt x="2626" y="198"/>
                  </a:cubicBezTo>
                  <a:cubicBezTo>
                    <a:pt x="2855" y="198"/>
                    <a:pt x="3092" y="202"/>
                    <a:pt x="3336" y="212"/>
                  </a:cubicBezTo>
                  <a:cubicBezTo>
                    <a:pt x="5004" y="312"/>
                    <a:pt x="6405" y="579"/>
                    <a:pt x="6638" y="913"/>
                  </a:cubicBezTo>
                  <a:cubicBezTo>
                    <a:pt x="6672" y="913"/>
                    <a:pt x="6672" y="879"/>
                    <a:pt x="6672" y="846"/>
                  </a:cubicBezTo>
                  <a:cubicBezTo>
                    <a:pt x="6672" y="479"/>
                    <a:pt x="5204" y="112"/>
                    <a:pt x="3369" y="12"/>
                  </a:cubicBezTo>
                  <a:cubicBezTo>
                    <a:pt x="3159" y="4"/>
                    <a:pt x="2952" y="1"/>
                    <a:pt x="27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56499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42835-61BC-4D51-A1A8-952C6C3BF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Hyperparameter tuning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609E517-8B19-48E9-945D-5825CA380EA0}"/>
              </a:ext>
            </a:extLst>
          </p:cNvPr>
          <p:cNvSpPr/>
          <p:nvPr/>
        </p:nvSpPr>
        <p:spPr>
          <a:xfrm>
            <a:off x="5019190" y="3566804"/>
            <a:ext cx="1028700" cy="646400"/>
          </a:xfrm>
          <a:prstGeom prst="rightArrow">
            <a:avLst/>
          </a:prstGeom>
          <a:solidFill>
            <a:schemeClr val="bg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F1FC7E-DD1C-435F-88A6-A2AFD5B3557D}"/>
              </a:ext>
            </a:extLst>
          </p:cNvPr>
          <p:cNvSpPr txBox="1"/>
          <p:nvPr/>
        </p:nvSpPr>
        <p:spPr>
          <a:xfrm>
            <a:off x="960000" y="1442823"/>
            <a:ext cx="2224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 b="1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Decision Tree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157F226-49FD-422F-894B-6DF8FDA0E9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56" b="51386"/>
          <a:stretch/>
        </p:blipFill>
        <p:spPr>
          <a:xfrm>
            <a:off x="1393371" y="2110519"/>
            <a:ext cx="3367314" cy="324901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01A4EF5-53EB-4E36-BC17-ACB061D48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310" y="2110519"/>
            <a:ext cx="4093977" cy="341164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BFF4217-3943-4DC8-92DF-5E019F3BA2DD}"/>
              </a:ext>
            </a:extLst>
          </p:cNvPr>
          <p:cNvSpPr txBox="1"/>
          <p:nvPr/>
        </p:nvSpPr>
        <p:spPr>
          <a:xfrm>
            <a:off x="1871133" y="5893826"/>
            <a:ext cx="68954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Hyperparameter failed, more trial with new parameter needed </a:t>
            </a:r>
            <a:endParaRPr lang="en-ID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523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42835-61BC-4D51-A1A8-952C6C3BF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Hyperparameter tuning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609E517-8B19-48E9-945D-5825CA380EA0}"/>
              </a:ext>
            </a:extLst>
          </p:cNvPr>
          <p:cNvSpPr/>
          <p:nvPr/>
        </p:nvSpPr>
        <p:spPr>
          <a:xfrm>
            <a:off x="5019190" y="3566804"/>
            <a:ext cx="1028700" cy="646400"/>
          </a:xfrm>
          <a:prstGeom prst="rightArrow">
            <a:avLst/>
          </a:prstGeom>
          <a:solidFill>
            <a:schemeClr val="bg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F1FC7E-DD1C-435F-88A6-A2AFD5B3557D}"/>
              </a:ext>
            </a:extLst>
          </p:cNvPr>
          <p:cNvSpPr txBox="1"/>
          <p:nvPr/>
        </p:nvSpPr>
        <p:spPr>
          <a:xfrm>
            <a:off x="960000" y="1423746"/>
            <a:ext cx="3142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 b="1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Cat Boost Classifier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A68BCF-3461-40FE-A964-FBB2A63D77F7}"/>
              </a:ext>
            </a:extLst>
          </p:cNvPr>
          <p:cNvSpPr txBox="1"/>
          <p:nvPr/>
        </p:nvSpPr>
        <p:spPr>
          <a:xfrm>
            <a:off x="1871133" y="5893826"/>
            <a:ext cx="68954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Hyperparameter failed, more trial with new parameter needed </a:t>
            </a:r>
            <a:endParaRPr lang="en-ID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736BBA-9B56-4EC5-985F-70BEFEB710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626" y="2121211"/>
            <a:ext cx="4337815" cy="35659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B28205-A553-4D6A-858D-316CC96D6C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42" t="50165"/>
          <a:stretch/>
        </p:blipFill>
        <p:spPr>
          <a:xfrm>
            <a:off x="1336553" y="2121211"/>
            <a:ext cx="3373618" cy="329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332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>
            <a:extLst>
              <a:ext uri="{FF2B5EF4-FFF2-40B4-BE49-F238E27FC236}">
                <a16:creationId xmlns:a16="http://schemas.microsoft.com/office/drawing/2014/main" id="{8718A057-F5B9-442F-93A7-0EC3BF8BC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771" y="260622"/>
            <a:ext cx="4744114" cy="2018121"/>
          </a:xfrm>
        </p:spPr>
        <p:txBody>
          <a:bodyPr/>
          <a:lstStyle/>
          <a:p>
            <a:pPr algn="l"/>
            <a:r>
              <a:rPr lang="en-US" sz="4800" dirty="0"/>
              <a:t>How Model Interpret the Data</a:t>
            </a:r>
            <a:endParaRPr lang="en-ID" sz="4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0A684D2-41E9-4F17-AFDB-2BD341E94769}"/>
              </a:ext>
            </a:extLst>
          </p:cNvPr>
          <p:cNvSpPr txBox="1"/>
          <p:nvPr/>
        </p:nvSpPr>
        <p:spPr>
          <a:xfrm>
            <a:off x="1235771" y="2470422"/>
            <a:ext cx="44828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Job_Working,Property,Months_in_books</a:t>
            </a:r>
            <a:r>
              <a:rPr lang="en-US" dirty="0"/>
              <a:t> are features with the most contributions </a:t>
            </a:r>
            <a:endParaRPr lang="en-ID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F0457052-D707-467C-9324-B191129C3C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9"/>
          <a:stretch/>
        </p:blipFill>
        <p:spPr>
          <a:xfrm>
            <a:off x="5907315" y="283665"/>
            <a:ext cx="5831671" cy="6408057"/>
          </a:xfrm>
          <a:prstGeom prst="rect">
            <a:avLst/>
          </a:prstGeom>
        </p:spPr>
      </p:pic>
      <p:grpSp>
        <p:nvGrpSpPr>
          <p:cNvPr id="98" name="Group 97">
            <a:extLst>
              <a:ext uri="{FF2B5EF4-FFF2-40B4-BE49-F238E27FC236}">
                <a16:creationId xmlns:a16="http://schemas.microsoft.com/office/drawing/2014/main" id="{CAA625A3-C4C8-4438-AD84-5637786937D0}"/>
              </a:ext>
            </a:extLst>
          </p:cNvPr>
          <p:cNvGrpSpPr/>
          <p:nvPr/>
        </p:nvGrpSpPr>
        <p:grpSpPr>
          <a:xfrm>
            <a:off x="2421812" y="3792686"/>
            <a:ext cx="1540588" cy="2532598"/>
            <a:chOff x="2421812" y="3792686"/>
            <a:chExt cx="1540588" cy="2532598"/>
          </a:xfrm>
        </p:grpSpPr>
        <p:sp>
          <p:nvSpPr>
            <p:cNvPr id="42" name="Google Shape;1440;p55">
              <a:extLst>
                <a:ext uri="{FF2B5EF4-FFF2-40B4-BE49-F238E27FC236}">
                  <a16:creationId xmlns:a16="http://schemas.microsoft.com/office/drawing/2014/main" id="{A10C4E99-9953-41D2-B3C8-AA7830C19EB1}"/>
                </a:ext>
              </a:extLst>
            </p:cNvPr>
            <p:cNvSpPr/>
            <p:nvPr/>
          </p:nvSpPr>
          <p:spPr>
            <a:xfrm flipH="1">
              <a:off x="2421812" y="6158563"/>
              <a:ext cx="1540588" cy="166721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463;p55">
              <a:extLst>
                <a:ext uri="{FF2B5EF4-FFF2-40B4-BE49-F238E27FC236}">
                  <a16:creationId xmlns:a16="http://schemas.microsoft.com/office/drawing/2014/main" id="{55101CEB-1C14-4735-AA71-1EA0ECA247B6}"/>
                </a:ext>
              </a:extLst>
            </p:cNvPr>
            <p:cNvSpPr/>
            <p:nvPr/>
          </p:nvSpPr>
          <p:spPr>
            <a:xfrm flipH="1">
              <a:off x="2890163" y="6147932"/>
              <a:ext cx="231948" cy="76566"/>
            </a:xfrm>
            <a:custGeom>
              <a:avLst/>
              <a:gdLst/>
              <a:ahLst/>
              <a:cxnLst/>
              <a:rect l="l" t="t" r="r" b="b"/>
              <a:pathLst>
                <a:path w="10209" h="3370" extrusionOk="0">
                  <a:moveTo>
                    <a:pt x="5705" y="0"/>
                  </a:moveTo>
                  <a:cubicBezTo>
                    <a:pt x="5538" y="0"/>
                    <a:pt x="5371" y="67"/>
                    <a:pt x="5205" y="167"/>
                  </a:cubicBezTo>
                  <a:cubicBezTo>
                    <a:pt x="4504" y="834"/>
                    <a:pt x="2769" y="1535"/>
                    <a:pt x="501" y="2035"/>
                  </a:cubicBezTo>
                  <a:cubicBezTo>
                    <a:pt x="1" y="2135"/>
                    <a:pt x="134" y="3369"/>
                    <a:pt x="1402" y="3369"/>
                  </a:cubicBezTo>
                  <a:cubicBezTo>
                    <a:pt x="2636" y="3369"/>
                    <a:pt x="5338" y="3269"/>
                    <a:pt x="6239" y="3269"/>
                  </a:cubicBezTo>
                  <a:cubicBezTo>
                    <a:pt x="7706" y="3269"/>
                    <a:pt x="8540" y="3369"/>
                    <a:pt x="9708" y="3369"/>
                  </a:cubicBezTo>
                  <a:lnTo>
                    <a:pt x="9808" y="3369"/>
                  </a:lnTo>
                  <a:cubicBezTo>
                    <a:pt x="10041" y="3303"/>
                    <a:pt x="10208" y="3069"/>
                    <a:pt x="10141" y="2836"/>
                  </a:cubicBezTo>
                  <a:lnTo>
                    <a:pt x="9574" y="200"/>
                  </a:lnTo>
                  <a:cubicBezTo>
                    <a:pt x="9541" y="67"/>
                    <a:pt x="9441" y="0"/>
                    <a:pt x="93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464;p55">
              <a:extLst>
                <a:ext uri="{FF2B5EF4-FFF2-40B4-BE49-F238E27FC236}">
                  <a16:creationId xmlns:a16="http://schemas.microsoft.com/office/drawing/2014/main" id="{5AC10204-1E9A-4FC7-B97F-0B71FA8FE0A8}"/>
                </a:ext>
              </a:extLst>
            </p:cNvPr>
            <p:cNvSpPr/>
            <p:nvPr/>
          </p:nvSpPr>
          <p:spPr>
            <a:xfrm flipH="1">
              <a:off x="3236529" y="6145660"/>
              <a:ext cx="231926" cy="76566"/>
            </a:xfrm>
            <a:custGeom>
              <a:avLst/>
              <a:gdLst/>
              <a:ahLst/>
              <a:cxnLst/>
              <a:rect l="l" t="t" r="r" b="b"/>
              <a:pathLst>
                <a:path w="10208" h="3370" extrusionOk="0">
                  <a:moveTo>
                    <a:pt x="5738" y="0"/>
                  </a:moveTo>
                  <a:cubicBezTo>
                    <a:pt x="5538" y="0"/>
                    <a:pt x="5371" y="67"/>
                    <a:pt x="5238" y="167"/>
                  </a:cubicBezTo>
                  <a:cubicBezTo>
                    <a:pt x="4504" y="834"/>
                    <a:pt x="2803" y="1535"/>
                    <a:pt x="501" y="2035"/>
                  </a:cubicBezTo>
                  <a:cubicBezTo>
                    <a:pt x="1" y="2135"/>
                    <a:pt x="167" y="3369"/>
                    <a:pt x="1402" y="3369"/>
                  </a:cubicBezTo>
                  <a:cubicBezTo>
                    <a:pt x="2636" y="3369"/>
                    <a:pt x="5371" y="3269"/>
                    <a:pt x="6272" y="3269"/>
                  </a:cubicBezTo>
                  <a:cubicBezTo>
                    <a:pt x="7706" y="3269"/>
                    <a:pt x="8573" y="3336"/>
                    <a:pt x="9708" y="3369"/>
                  </a:cubicBezTo>
                  <a:lnTo>
                    <a:pt x="9808" y="3369"/>
                  </a:lnTo>
                  <a:cubicBezTo>
                    <a:pt x="10074" y="3303"/>
                    <a:pt x="10208" y="3069"/>
                    <a:pt x="10141" y="2836"/>
                  </a:cubicBezTo>
                  <a:lnTo>
                    <a:pt x="9574" y="200"/>
                  </a:lnTo>
                  <a:cubicBezTo>
                    <a:pt x="9541" y="100"/>
                    <a:pt x="9441" y="0"/>
                    <a:pt x="93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465;p55">
              <a:extLst>
                <a:ext uri="{FF2B5EF4-FFF2-40B4-BE49-F238E27FC236}">
                  <a16:creationId xmlns:a16="http://schemas.microsoft.com/office/drawing/2014/main" id="{C6F36B7A-C035-4CE8-AA29-30382E6BD624}"/>
                </a:ext>
              </a:extLst>
            </p:cNvPr>
            <p:cNvSpPr/>
            <p:nvPr/>
          </p:nvSpPr>
          <p:spPr>
            <a:xfrm flipH="1">
              <a:off x="2893207" y="4635211"/>
              <a:ext cx="552505" cy="1520309"/>
            </a:xfrm>
            <a:custGeom>
              <a:avLst/>
              <a:gdLst/>
              <a:ahLst/>
              <a:cxnLst/>
              <a:rect l="l" t="t" r="r" b="b"/>
              <a:pathLst>
                <a:path w="24318" h="66915" extrusionOk="0">
                  <a:moveTo>
                    <a:pt x="6171" y="0"/>
                  </a:moveTo>
                  <a:cubicBezTo>
                    <a:pt x="4670" y="8140"/>
                    <a:pt x="0" y="41230"/>
                    <a:pt x="3369" y="66915"/>
                  </a:cubicBezTo>
                  <a:lnTo>
                    <a:pt x="8673" y="66915"/>
                  </a:lnTo>
                  <a:cubicBezTo>
                    <a:pt x="8673" y="66915"/>
                    <a:pt x="8173" y="27920"/>
                    <a:pt x="12876" y="15311"/>
                  </a:cubicBezTo>
                  <a:cubicBezTo>
                    <a:pt x="13410" y="22049"/>
                    <a:pt x="18880" y="66882"/>
                    <a:pt x="18880" y="66882"/>
                  </a:cubicBezTo>
                  <a:lnTo>
                    <a:pt x="24318" y="66882"/>
                  </a:lnTo>
                  <a:cubicBezTo>
                    <a:pt x="24318" y="66882"/>
                    <a:pt x="23517" y="50036"/>
                    <a:pt x="22683" y="34091"/>
                  </a:cubicBezTo>
                  <a:cubicBezTo>
                    <a:pt x="22183" y="24051"/>
                    <a:pt x="21883" y="2069"/>
                    <a:pt x="218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466;p55">
              <a:extLst>
                <a:ext uri="{FF2B5EF4-FFF2-40B4-BE49-F238E27FC236}">
                  <a16:creationId xmlns:a16="http://schemas.microsoft.com/office/drawing/2014/main" id="{D61634DD-0E53-47FD-A30A-5FC12EE737C2}"/>
                </a:ext>
              </a:extLst>
            </p:cNvPr>
            <p:cNvSpPr/>
            <p:nvPr/>
          </p:nvSpPr>
          <p:spPr>
            <a:xfrm flipH="1">
              <a:off x="3012191" y="4123307"/>
              <a:ext cx="174331" cy="65524"/>
            </a:xfrm>
            <a:custGeom>
              <a:avLst/>
              <a:gdLst/>
              <a:ahLst/>
              <a:cxnLst/>
              <a:rect l="l" t="t" r="r" b="b"/>
              <a:pathLst>
                <a:path w="7673" h="2884" extrusionOk="0">
                  <a:moveTo>
                    <a:pt x="4789" y="0"/>
                  </a:moveTo>
                  <a:cubicBezTo>
                    <a:pt x="3672" y="0"/>
                    <a:pt x="2560" y="161"/>
                    <a:pt x="1502" y="482"/>
                  </a:cubicBezTo>
                  <a:lnTo>
                    <a:pt x="0" y="2884"/>
                  </a:lnTo>
                  <a:lnTo>
                    <a:pt x="7673" y="2717"/>
                  </a:lnTo>
                  <a:lnTo>
                    <a:pt x="7339" y="282"/>
                  </a:lnTo>
                  <a:cubicBezTo>
                    <a:pt x="6501" y="94"/>
                    <a:pt x="5644" y="0"/>
                    <a:pt x="47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467;p55">
              <a:extLst>
                <a:ext uri="{FF2B5EF4-FFF2-40B4-BE49-F238E27FC236}">
                  <a16:creationId xmlns:a16="http://schemas.microsoft.com/office/drawing/2014/main" id="{CC668CF2-9C27-4B02-BEF8-ECF4C13FCE25}"/>
                </a:ext>
              </a:extLst>
            </p:cNvPr>
            <p:cNvSpPr/>
            <p:nvPr/>
          </p:nvSpPr>
          <p:spPr>
            <a:xfrm flipH="1">
              <a:off x="3469181" y="4030519"/>
              <a:ext cx="117508" cy="118167"/>
            </a:xfrm>
            <a:custGeom>
              <a:avLst/>
              <a:gdLst/>
              <a:ahLst/>
              <a:cxnLst/>
              <a:rect l="l" t="t" r="r" b="b"/>
              <a:pathLst>
                <a:path w="5172" h="5201" extrusionOk="0">
                  <a:moveTo>
                    <a:pt x="941" y="0"/>
                  </a:moveTo>
                  <a:cubicBezTo>
                    <a:pt x="457" y="0"/>
                    <a:pt x="1" y="1604"/>
                    <a:pt x="301" y="1964"/>
                  </a:cubicBezTo>
                  <a:cubicBezTo>
                    <a:pt x="635" y="2365"/>
                    <a:pt x="1635" y="3866"/>
                    <a:pt x="3303" y="3866"/>
                  </a:cubicBezTo>
                  <a:lnTo>
                    <a:pt x="3770" y="5200"/>
                  </a:lnTo>
                  <a:lnTo>
                    <a:pt x="4971" y="3866"/>
                  </a:lnTo>
                  <a:cubicBezTo>
                    <a:pt x="5171" y="3432"/>
                    <a:pt x="4971" y="2231"/>
                    <a:pt x="4971" y="2231"/>
                  </a:cubicBezTo>
                  <a:cubicBezTo>
                    <a:pt x="4971" y="2231"/>
                    <a:pt x="1635" y="497"/>
                    <a:pt x="1102" y="63"/>
                  </a:cubicBezTo>
                  <a:cubicBezTo>
                    <a:pt x="1048" y="20"/>
                    <a:pt x="995" y="0"/>
                    <a:pt x="941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468;p55">
              <a:extLst>
                <a:ext uri="{FF2B5EF4-FFF2-40B4-BE49-F238E27FC236}">
                  <a16:creationId xmlns:a16="http://schemas.microsoft.com/office/drawing/2014/main" id="{93A7DB31-DF56-48F7-8F14-0C0717E2A138}"/>
                </a:ext>
              </a:extLst>
            </p:cNvPr>
            <p:cNvSpPr/>
            <p:nvPr/>
          </p:nvSpPr>
          <p:spPr>
            <a:xfrm flipH="1">
              <a:off x="3259248" y="4115310"/>
              <a:ext cx="251647" cy="225178"/>
            </a:xfrm>
            <a:custGeom>
              <a:avLst/>
              <a:gdLst/>
              <a:ahLst/>
              <a:cxnLst/>
              <a:rect l="l" t="t" r="r" b="b"/>
              <a:pathLst>
                <a:path w="11076" h="9911" extrusionOk="0">
                  <a:moveTo>
                    <a:pt x="1802" y="0"/>
                  </a:moveTo>
                  <a:lnTo>
                    <a:pt x="1" y="567"/>
                  </a:lnTo>
                  <a:cubicBezTo>
                    <a:pt x="1" y="567"/>
                    <a:pt x="901" y="8673"/>
                    <a:pt x="3203" y="9741"/>
                  </a:cubicBezTo>
                  <a:cubicBezTo>
                    <a:pt x="3449" y="9858"/>
                    <a:pt x="3732" y="9911"/>
                    <a:pt x="4041" y="9911"/>
                  </a:cubicBezTo>
                  <a:cubicBezTo>
                    <a:pt x="6631" y="9911"/>
                    <a:pt x="11075" y="6238"/>
                    <a:pt x="11075" y="6238"/>
                  </a:cubicBezTo>
                  <a:lnTo>
                    <a:pt x="10575" y="1468"/>
                  </a:lnTo>
                  <a:cubicBezTo>
                    <a:pt x="9357" y="1764"/>
                    <a:pt x="5866" y="6608"/>
                    <a:pt x="4587" y="6608"/>
                  </a:cubicBezTo>
                  <a:cubicBezTo>
                    <a:pt x="4570" y="6608"/>
                    <a:pt x="4554" y="6607"/>
                    <a:pt x="4537" y="6605"/>
                  </a:cubicBezTo>
                  <a:cubicBezTo>
                    <a:pt x="3303" y="6438"/>
                    <a:pt x="1802" y="0"/>
                    <a:pt x="1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469;p55">
              <a:extLst>
                <a:ext uri="{FF2B5EF4-FFF2-40B4-BE49-F238E27FC236}">
                  <a16:creationId xmlns:a16="http://schemas.microsoft.com/office/drawing/2014/main" id="{93A3B8BB-1FF7-444D-BF8F-BC3D1E6542C2}"/>
                </a:ext>
              </a:extLst>
            </p:cNvPr>
            <p:cNvSpPr/>
            <p:nvPr/>
          </p:nvSpPr>
          <p:spPr>
            <a:xfrm flipH="1">
              <a:off x="2949279" y="4639755"/>
              <a:ext cx="115986" cy="42464"/>
            </a:xfrm>
            <a:custGeom>
              <a:avLst/>
              <a:gdLst/>
              <a:ahLst/>
              <a:cxnLst/>
              <a:rect l="l" t="t" r="r" b="b"/>
              <a:pathLst>
                <a:path w="5105" h="1869" extrusionOk="0">
                  <a:moveTo>
                    <a:pt x="1" y="1"/>
                  </a:moveTo>
                  <a:lnTo>
                    <a:pt x="1" y="1802"/>
                  </a:lnTo>
                  <a:lnTo>
                    <a:pt x="5104" y="1869"/>
                  </a:lnTo>
                  <a:lnTo>
                    <a:pt x="51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470;p55">
              <a:extLst>
                <a:ext uri="{FF2B5EF4-FFF2-40B4-BE49-F238E27FC236}">
                  <a16:creationId xmlns:a16="http://schemas.microsoft.com/office/drawing/2014/main" id="{4B6C1527-47A9-4AE2-8041-71FBBB2C3542}"/>
                </a:ext>
              </a:extLst>
            </p:cNvPr>
            <p:cNvSpPr/>
            <p:nvPr/>
          </p:nvSpPr>
          <p:spPr>
            <a:xfrm flipH="1">
              <a:off x="3077375" y="4639755"/>
              <a:ext cx="169014" cy="40941"/>
            </a:xfrm>
            <a:custGeom>
              <a:avLst/>
              <a:gdLst/>
              <a:ahLst/>
              <a:cxnLst/>
              <a:rect l="l" t="t" r="r" b="b"/>
              <a:pathLst>
                <a:path w="7439" h="1802" extrusionOk="0">
                  <a:moveTo>
                    <a:pt x="0" y="1"/>
                  </a:moveTo>
                  <a:lnTo>
                    <a:pt x="0" y="1702"/>
                  </a:lnTo>
                  <a:lnTo>
                    <a:pt x="7439" y="1802"/>
                  </a:lnTo>
                  <a:lnTo>
                    <a:pt x="743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471;p55">
              <a:extLst>
                <a:ext uri="{FF2B5EF4-FFF2-40B4-BE49-F238E27FC236}">
                  <a16:creationId xmlns:a16="http://schemas.microsoft.com/office/drawing/2014/main" id="{7D9C7F2C-608D-47D7-A376-11091A00C1A9}"/>
                </a:ext>
              </a:extLst>
            </p:cNvPr>
            <p:cNvSpPr/>
            <p:nvPr/>
          </p:nvSpPr>
          <p:spPr>
            <a:xfrm flipH="1">
              <a:off x="3259249" y="4639755"/>
              <a:ext cx="53846" cy="38669"/>
            </a:xfrm>
            <a:custGeom>
              <a:avLst/>
              <a:gdLst/>
              <a:ahLst/>
              <a:cxnLst/>
              <a:rect l="l" t="t" r="r" b="b"/>
              <a:pathLst>
                <a:path w="2370" h="1702" extrusionOk="0">
                  <a:moveTo>
                    <a:pt x="201" y="1"/>
                  </a:moveTo>
                  <a:lnTo>
                    <a:pt x="1" y="1668"/>
                  </a:lnTo>
                  <a:lnTo>
                    <a:pt x="2369" y="1702"/>
                  </a:lnTo>
                  <a:lnTo>
                    <a:pt x="23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472;p55">
              <a:extLst>
                <a:ext uri="{FF2B5EF4-FFF2-40B4-BE49-F238E27FC236}">
                  <a16:creationId xmlns:a16="http://schemas.microsoft.com/office/drawing/2014/main" id="{0CC09D65-75F8-427C-90AD-C9C711059DCC}"/>
                </a:ext>
              </a:extLst>
            </p:cNvPr>
            <p:cNvSpPr/>
            <p:nvPr/>
          </p:nvSpPr>
          <p:spPr>
            <a:xfrm flipH="1">
              <a:off x="3144808" y="4632167"/>
              <a:ext cx="66729" cy="47780"/>
            </a:xfrm>
            <a:custGeom>
              <a:avLst/>
              <a:gdLst/>
              <a:ahLst/>
              <a:cxnLst/>
              <a:rect l="l" t="t" r="r" b="b"/>
              <a:pathLst>
                <a:path w="2937" h="2103" extrusionOk="0">
                  <a:moveTo>
                    <a:pt x="1" y="1"/>
                  </a:moveTo>
                  <a:lnTo>
                    <a:pt x="1" y="2102"/>
                  </a:lnTo>
                  <a:lnTo>
                    <a:pt x="2936" y="2102"/>
                  </a:lnTo>
                  <a:lnTo>
                    <a:pt x="29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473;p55">
              <a:extLst>
                <a:ext uri="{FF2B5EF4-FFF2-40B4-BE49-F238E27FC236}">
                  <a16:creationId xmlns:a16="http://schemas.microsoft.com/office/drawing/2014/main" id="{FC099573-F09C-4072-9BC1-A666116789C7}"/>
                </a:ext>
              </a:extLst>
            </p:cNvPr>
            <p:cNvSpPr/>
            <p:nvPr/>
          </p:nvSpPr>
          <p:spPr>
            <a:xfrm flipH="1">
              <a:off x="2893957" y="4148663"/>
              <a:ext cx="419888" cy="491116"/>
            </a:xfrm>
            <a:custGeom>
              <a:avLst/>
              <a:gdLst/>
              <a:ahLst/>
              <a:cxnLst/>
              <a:rect l="l" t="t" r="r" b="b"/>
              <a:pathLst>
                <a:path w="18481" h="21616" extrusionOk="0">
                  <a:moveTo>
                    <a:pt x="1902" y="0"/>
                  </a:moveTo>
                  <a:cubicBezTo>
                    <a:pt x="734" y="4370"/>
                    <a:pt x="101" y="8906"/>
                    <a:pt x="34" y="13443"/>
                  </a:cubicBezTo>
                  <a:lnTo>
                    <a:pt x="34" y="13877"/>
                  </a:lnTo>
                  <a:cubicBezTo>
                    <a:pt x="0" y="14577"/>
                    <a:pt x="0" y="15278"/>
                    <a:pt x="0" y="15945"/>
                  </a:cubicBezTo>
                  <a:lnTo>
                    <a:pt x="0" y="16679"/>
                  </a:lnTo>
                  <a:cubicBezTo>
                    <a:pt x="0" y="17212"/>
                    <a:pt x="0" y="17713"/>
                    <a:pt x="34" y="18146"/>
                  </a:cubicBezTo>
                  <a:cubicBezTo>
                    <a:pt x="34" y="18780"/>
                    <a:pt x="67" y="19347"/>
                    <a:pt x="101" y="19814"/>
                  </a:cubicBezTo>
                  <a:cubicBezTo>
                    <a:pt x="167" y="20982"/>
                    <a:pt x="234" y="21616"/>
                    <a:pt x="234" y="21616"/>
                  </a:cubicBezTo>
                  <a:lnTo>
                    <a:pt x="16012" y="21616"/>
                  </a:lnTo>
                  <a:cubicBezTo>
                    <a:pt x="16079" y="21015"/>
                    <a:pt x="16145" y="20415"/>
                    <a:pt x="16212" y="19814"/>
                  </a:cubicBezTo>
                  <a:cubicBezTo>
                    <a:pt x="16279" y="19247"/>
                    <a:pt x="16345" y="18713"/>
                    <a:pt x="16412" y="18146"/>
                  </a:cubicBezTo>
                  <a:lnTo>
                    <a:pt x="16546" y="16679"/>
                  </a:lnTo>
                  <a:cubicBezTo>
                    <a:pt x="16579" y="16445"/>
                    <a:pt x="16612" y="16178"/>
                    <a:pt x="16646" y="15945"/>
                  </a:cubicBezTo>
                  <a:cubicBezTo>
                    <a:pt x="16712" y="15244"/>
                    <a:pt x="16812" y="14577"/>
                    <a:pt x="16879" y="13877"/>
                  </a:cubicBezTo>
                  <a:cubicBezTo>
                    <a:pt x="16879" y="13743"/>
                    <a:pt x="16913" y="13610"/>
                    <a:pt x="16913" y="13476"/>
                  </a:cubicBezTo>
                  <a:cubicBezTo>
                    <a:pt x="17013" y="12542"/>
                    <a:pt x="17113" y="11608"/>
                    <a:pt x="17246" y="10674"/>
                  </a:cubicBezTo>
                  <a:cubicBezTo>
                    <a:pt x="17279" y="10307"/>
                    <a:pt x="17313" y="9940"/>
                    <a:pt x="17346" y="9574"/>
                  </a:cubicBezTo>
                  <a:cubicBezTo>
                    <a:pt x="17513" y="8173"/>
                    <a:pt x="17680" y="6805"/>
                    <a:pt x="17813" y="5537"/>
                  </a:cubicBezTo>
                  <a:lnTo>
                    <a:pt x="18113" y="3202"/>
                  </a:lnTo>
                  <a:cubicBezTo>
                    <a:pt x="18247" y="2035"/>
                    <a:pt x="18380" y="934"/>
                    <a:pt x="18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474;p55">
              <a:extLst>
                <a:ext uri="{FF2B5EF4-FFF2-40B4-BE49-F238E27FC236}">
                  <a16:creationId xmlns:a16="http://schemas.microsoft.com/office/drawing/2014/main" id="{0F277D09-C1DE-4CD5-9AE8-B686C135E2DD}"/>
                </a:ext>
              </a:extLst>
            </p:cNvPr>
            <p:cNvSpPr/>
            <p:nvPr/>
          </p:nvSpPr>
          <p:spPr>
            <a:xfrm flipH="1">
              <a:off x="3020530" y="4009207"/>
              <a:ext cx="139478" cy="179352"/>
            </a:xfrm>
            <a:custGeom>
              <a:avLst/>
              <a:gdLst/>
              <a:ahLst/>
              <a:cxnLst/>
              <a:rect l="l" t="t" r="r" b="b"/>
              <a:pathLst>
                <a:path w="6139" h="7894" extrusionOk="0">
                  <a:moveTo>
                    <a:pt x="6139" y="0"/>
                  </a:moveTo>
                  <a:lnTo>
                    <a:pt x="1902" y="2869"/>
                  </a:lnTo>
                  <a:cubicBezTo>
                    <a:pt x="1936" y="3136"/>
                    <a:pt x="1969" y="3403"/>
                    <a:pt x="1969" y="3636"/>
                  </a:cubicBezTo>
                  <a:cubicBezTo>
                    <a:pt x="2002" y="4103"/>
                    <a:pt x="1936" y="4604"/>
                    <a:pt x="1802" y="5037"/>
                  </a:cubicBezTo>
                  <a:cubicBezTo>
                    <a:pt x="1502" y="5771"/>
                    <a:pt x="1702" y="6138"/>
                    <a:pt x="468" y="6271"/>
                  </a:cubicBezTo>
                  <a:cubicBezTo>
                    <a:pt x="1" y="6905"/>
                    <a:pt x="1235" y="7739"/>
                    <a:pt x="1235" y="7739"/>
                  </a:cubicBezTo>
                  <a:cubicBezTo>
                    <a:pt x="1235" y="7739"/>
                    <a:pt x="2084" y="7894"/>
                    <a:pt x="3108" y="7894"/>
                  </a:cubicBezTo>
                  <a:cubicBezTo>
                    <a:pt x="4104" y="7894"/>
                    <a:pt x="5265" y="7748"/>
                    <a:pt x="5972" y="7172"/>
                  </a:cubicBezTo>
                  <a:cubicBezTo>
                    <a:pt x="4704" y="5671"/>
                    <a:pt x="5505" y="2002"/>
                    <a:pt x="6139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475;p55">
              <a:extLst>
                <a:ext uri="{FF2B5EF4-FFF2-40B4-BE49-F238E27FC236}">
                  <a16:creationId xmlns:a16="http://schemas.microsoft.com/office/drawing/2014/main" id="{4F7F829B-D637-41D0-A74E-3BE347409DF7}"/>
                </a:ext>
              </a:extLst>
            </p:cNvPr>
            <p:cNvSpPr/>
            <p:nvPr/>
          </p:nvSpPr>
          <p:spPr>
            <a:xfrm flipH="1">
              <a:off x="3044022" y="4052398"/>
              <a:ext cx="75817" cy="71273"/>
            </a:xfrm>
            <a:custGeom>
              <a:avLst/>
              <a:gdLst/>
              <a:ahLst/>
              <a:cxnLst/>
              <a:rect l="l" t="t" r="r" b="b"/>
              <a:pathLst>
                <a:path w="3337" h="3137" extrusionOk="0">
                  <a:moveTo>
                    <a:pt x="3337" y="1"/>
                  </a:moveTo>
                  <a:lnTo>
                    <a:pt x="201" y="1769"/>
                  </a:lnTo>
                  <a:cubicBezTo>
                    <a:pt x="234" y="2236"/>
                    <a:pt x="168" y="2703"/>
                    <a:pt x="1" y="3136"/>
                  </a:cubicBezTo>
                  <a:cubicBezTo>
                    <a:pt x="1002" y="3070"/>
                    <a:pt x="3070" y="2469"/>
                    <a:pt x="333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476;p55">
              <a:extLst>
                <a:ext uri="{FF2B5EF4-FFF2-40B4-BE49-F238E27FC236}">
                  <a16:creationId xmlns:a16="http://schemas.microsoft.com/office/drawing/2014/main" id="{452C5A8F-6488-405A-91A0-26B741024068}"/>
                </a:ext>
              </a:extLst>
            </p:cNvPr>
            <p:cNvSpPr/>
            <p:nvPr/>
          </p:nvSpPr>
          <p:spPr>
            <a:xfrm flipH="1">
              <a:off x="3058427" y="3846259"/>
              <a:ext cx="119757" cy="137729"/>
            </a:xfrm>
            <a:custGeom>
              <a:avLst/>
              <a:gdLst/>
              <a:ahLst/>
              <a:cxnLst/>
              <a:rect l="l" t="t" r="r" b="b"/>
              <a:pathLst>
                <a:path w="5271" h="6062" extrusionOk="0">
                  <a:moveTo>
                    <a:pt x="1735" y="1"/>
                  </a:moveTo>
                  <a:cubicBezTo>
                    <a:pt x="1735" y="1"/>
                    <a:pt x="0" y="3603"/>
                    <a:pt x="1535" y="5671"/>
                  </a:cubicBezTo>
                  <a:cubicBezTo>
                    <a:pt x="1738" y="5943"/>
                    <a:pt x="1951" y="6061"/>
                    <a:pt x="2167" y="6061"/>
                  </a:cubicBezTo>
                  <a:cubicBezTo>
                    <a:pt x="3627" y="6061"/>
                    <a:pt x="5271" y="701"/>
                    <a:pt x="5271" y="701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477;p55">
              <a:extLst>
                <a:ext uri="{FF2B5EF4-FFF2-40B4-BE49-F238E27FC236}">
                  <a16:creationId xmlns:a16="http://schemas.microsoft.com/office/drawing/2014/main" id="{3959565C-982E-4C89-A5D2-DD157E0DF207}"/>
                </a:ext>
              </a:extLst>
            </p:cNvPr>
            <p:cNvSpPr/>
            <p:nvPr/>
          </p:nvSpPr>
          <p:spPr>
            <a:xfrm flipH="1">
              <a:off x="2966843" y="3848600"/>
              <a:ext cx="209069" cy="254055"/>
            </a:xfrm>
            <a:custGeom>
              <a:avLst/>
              <a:gdLst/>
              <a:ahLst/>
              <a:cxnLst/>
              <a:rect l="l" t="t" r="r" b="b"/>
              <a:pathLst>
                <a:path w="9202" h="11182" extrusionOk="0">
                  <a:moveTo>
                    <a:pt x="4864" y="0"/>
                  </a:moveTo>
                  <a:cubicBezTo>
                    <a:pt x="4538" y="0"/>
                    <a:pt x="4205" y="42"/>
                    <a:pt x="3870" y="131"/>
                  </a:cubicBezTo>
                  <a:cubicBezTo>
                    <a:pt x="934" y="898"/>
                    <a:pt x="0" y="5035"/>
                    <a:pt x="301" y="7636"/>
                  </a:cubicBezTo>
                  <a:cubicBezTo>
                    <a:pt x="301" y="7803"/>
                    <a:pt x="334" y="7937"/>
                    <a:pt x="367" y="8070"/>
                  </a:cubicBezTo>
                  <a:cubicBezTo>
                    <a:pt x="568" y="9071"/>
                    <a:pt x="1168" y="9938"/>
                    <a:pt x="2002" y="10505"/>
                  </a:cubicBezTo>
                  <a:cubicBezTo>
                    <a:pt x="2630" y="10956"/>
                    <a:pt x="3375" y="11181"/>
                    <a:pt x="4120" y="11181"/>
                  </a:cubicBezTo>
                  <a:cubicBezTo>
                    <a:pt x="4918" y="11181"/>
                    <a:pt x="5716" y="10923"/>
                    <a:pt x="6372" y="10405"/>
                  </a:cubicBezTo>
                  <a:cubicBezTo>
                    <a:pt x="7973" y="9137"/>
                    <a:pt x="8140" y="7470"/>
                    <a:pt x="8673" y="4701"/>
                  </a:cubicBezTo>
                  <a:cubicBezTo>
                    <a:pt x="9201" y="2209"/>
                    <a:pt x="7229" y="0"/>
                    <a:pt x="4864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478;p55">
              <a:extLst>
                <a:ext uri="{FF2B5EF4-FFF2-40B4-BE49-F238E27FC236}">
                  <a16:creationId xmlns:a16="http://schemas.microsoft.com/office/drawing/2014/main" id="{D16F6BED-F772-4F07-9E4B-4AC830C6B2B0}"/>
                </a:ext>
              </a:extLst>
            </p:cNvPr>
            <p:cNvSpPr/>
            <p:nvPr/>
          </p:nvSpPr>
          <p:spPr>
            <a:xfrm flipH="1">
              <a:off x="3077375" y="3949249"/>
              <a:ext cx="13655" cy="19153"/>
            </a:xfrm>
            <a:custGeom>
              <a:avLst/>
              <a:gdLst/>
              <a:ahLst/>
              <a:cxnLst/>
              <a:rect l="l" t="t" r="r" b="b"/>
              <a:pathLst>
                <a:path w="601" h="843" extrusionOk="0">
                  <a:moveTo>
                    <a:pt x="304" y="0"/>
                  </a:moveTo>
                  <a:cubicBezTo>
                    <a:pt x="177" y="0"/>
                    <a:pt x="31" y="188"/>
                    <a:pt x="0" y="404"/>
                  </a:cubicBezTo>
                  <a:cubicBezTo>
                    <a:pt x="0" y="638"/>
                    <a:pt x="101" y="805"/>
                    <a:pt x="234" y="838"/>
                  </a:cubicBezTo>
                  <a:cubicBezTo>
                    <a:pt x="248" y="841"/>
                    <a:pt x="263" y="842"/>
                    <a:pt x="277" y="842"/>
                  </a:cubicBezTo>
                  <a:cubicBezTo>
                    <a:pt x="428" y="842"/>
                    <a:pt x="568" y="685"/>
                    <a:pt x="568" y="471"/>
                  </a:cubicBezTo>
                  <a:cubicBezTo>
                    <a:pt x="601" y="238"/>
                    <a:pt x="501" y="37"/>
                    <a:pt x="334" y="4"/>
                  </a:cubicBezTo>
                  <a:cubicBezTo>
                    <a:pt x="324" y="2"/>
                    <a:pt x="314" y="0"/>
                    <a:pt x="3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479;p55">
              <a:extLst>
                <a:ext uri="{FF2B5EF4-FFF2-40B4-BE49-F238E27FC236}">
                  <a16:creationId xmlns:a16="http://schemas.microsoft.com/office/drawing/2014/main" id="{9188A907-2295-4E0B-9290-D6551F4690D3}"/>
                </a:ext>
              </a:extLst>
            </p:cNvPr>
            <p:cNvSpPr/>
            <p:nvPr/>
          </p:nvSpPr>
          <p:spPr>
            <a:xfrm flipH="1">
              <a:off x="3136470" y="3941661"/>
              <a:ext cx="13677" cy="19153"/>
            </a:xfrm>
            <a:custGeom>
              <a:avLst/>
              <a:gdLst/>
              <a:ahLst/>
              <a:cxnLst/>
              <a:rect l="l" t="t" r="r" b="b"/>
              <a:pathLst>
                <a:path w="602" h="843" extrusionOk="0">
                  <a:moveTo>
                    <a:pt x="304" y="1"/>
                  </a:moveTo>
                  <a:cubicBezTo>
                    <a:pt x="177" y="1"/>
                    <a:pt x="34" y="186"/>
                    <a:pt x="34" y="371"/>
                  </a:cubicBezTo>
                  <a:cubicBezTo>
                    <a:pt x="1" y="605"/>
                    <a:pt x="67" y="805"/>
                    <a:pt x="234" y="838"/>
                  </a:cubicBezTo>
                  <a:cubicBezTo>
                    <a:pt x="247" y="841"/>
                    <a:pt x="259" y="842"/>
                    <a:pt x="271" y="842"/>
                  </a:cubicBezTo>
                  <a:cubicBezTo>
                    <a:pt x="425" y="842"/>
                    <a:pt x="568" y="657"/>
                    <a:pt x="568" y="472"/>
                  </a:cubicBezTo>
                  <a:cubicBezTo>
                    <a:pt x="601" y="238"/>
                    <a:pt x="501" y="38"/>
                    <a:pt x="334" y="5"/>
                  </a:cubicBezTo>
                  <a:cubicBezTo>
                    <a:pt x="324" y="2"/>
                    <a:pt x="314" y="1"/>
                    <a:pt x="3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480;p55">
              <a:extLst>
                <a:ext uri="{FF2B5EF4-FFF2-40B4-BE49-F238E27FC236}">
                  <a16:creationId xmlns:a16="http://schemas.microsoft.com/office/drawing/2014/main" id="{EEE85E55-3480-4785-978E-F86F03C43787}"/>
                </a:ext>
              </a:extLst>
            </p:cNvPr>
            <p:cNvSpPr/>
            <p:nvPr/>
          </p:nvSpPr>
          <p:spPr>
            <a:xfrm flipH="1">
              <a:off x="3119044" y="3956906"/>
              <a:ext cx="30354" cy="50166"/>
            </a:xfrm>
            <a:custGeom>
              <a:avLst/>
              <a:gdLst/>
              <a:ahLst/>
              <a:cxnLst/>
              <a:rect l="l" t="t" r="r" b="b"/>
              <a:pathLst>
                <a:path w="1336" h="2208" extrusionOk="0">
                  <a:moveTo>
                    <a:pt x="1335" y="1"/>
                  </a:moveTo>
                  <a:cubicBezTo>
                    <a:pt x="968" y="668"/>
                    <a:pt x="535" y="1302"/>
                    <a:pt x="1" y="1835"/>
                  </a:cubicBezTo>
                  <a:cubicBezTo>
                    <a:pt x="241" y="2075"/>
                    <a:pt x="589" y="2207"/>
                    <a:pt x="947" y="2207"/>
                  </a:cubicBezTo>
                  <a:cubicBezTo>
                    <a:pt x="988" y="2207"/>
                    <a:pt x="1028" y="2206"/>
                    <a:pt x="1068" y="2202"/>
                  </a:cubicBezTo>
                  <a:lnTo>
                    <a:pt x="1335" y="1"/>
                  </a:lnTo>
                  <a:close/>
                </a:path>
              </a:pathLst>
            </a:custGeom>
            <a:solidFill>
              <a:srgbClr val="DE5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481;p55">
              <a:extLst>
                <a:ext uri="{FF2B5EF4-FFF2-40B4-BE49-F238E27FC236}">
                  <a16:creationId xmlns:a16="http://schemas.microsoft.com/office/drawing/2014/main" id="{A7EDC064-A744-4A80-9B1E-11D188BA1590}"/>
                </a:ext>
              </a:extLst>
            </p:cNvPr>
            <p:cNvSpPr/>
            <p:nvPr/>
          </p:nvSpPr>
          <p:spPr>
            <a:xfrm flipH="1">
              <a:off x="3124246" y="3915578"/>
              <a:ext cx="33467" cy="10088"/>
            </a:xfrm>
            <a:custGeom>
              <a:avLst/>
              <a:gdLst/>
              <a:ahLst/>
              <a:cxnLst/>
              <a:rect l="l" t="t" r="r" b="b"/>
              <a:pathLst>
                <a:path w="1473" h="444" extrusionOk="0">
                  <a:moveTo>
                    <a:pt x="758" y="1"/>
                  </a:moveTo>
                  <a:cubicBezTo>
                    <a:pt x="527" y="1"/>
                    <a:pt x="299" y="59"/>
                    <a:pt x="100" y="185"/>
                  </a:cubicBezTo>
                  <a:cubicBezTo>
                    <a:pt x="33" y="219"/>
                    <a:pt x="0" y="285"/>
                    <a:pt x="33" y="352"/>
                  </a:cubicBezTo>
                  <a:lnTo>
                    <a:pt x="100" y="419"/>
                  </a:lnTo>
                  <a:cubicBezTo>
                    <a:pt x="117" y="435"/>
                    <a:pt x="133" y="444"/>
                    <a:pt x="154" y="444"/>
                  </a:cubicBezTo>
                  <a:cubicBezTo>
                    <a:pt x="175" y="444"/>
                    <a:pt x="200" y="435"/>
                    <a:pt x="234" y="419"/>
                  </a:cubicBezTo>
                  <a:cubicBezTo>
                    <a:pt x="408" y="321"/>
                    <a:pt x="606" y="270"/>
                    <a:pt x="800" y="270"/>
                  </a:cubicBezTo>
                  <a:cubicBezTo>
                    <a:pt x="939" y="270"/>
                    <a:pt x="1076" y="296"/>
                    <a:pt x="1201" y="352"/>
                  </a:cubicBezTo>
                  <a:cubicBezTo>
                    <a:pt x="1229" y="369"/>
                    <a:pt x="1257" y="376"/>
                    <a:pt x="1282" y="376"/>
                  </a:cubicBezTo>
                  <a:cubicBezTo>
                    <a:pt x="1404" y="376"/>
                    <a:pt x="1473" y="201"/>
                    <a:pt x="1334" y="118"/>
                  </a:cubicBezTo>
                  <a:cubicBezTo>
                    <a:pt x="1151" y="42"/>
                    <a:pt x="954" y="1"/>
                    <a:pt x="7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482;p55">
              <a:extLst>
                <a:ext uri="{FF2B5EF4-FFF2-40B4-BE49-F238E27FC236}">
                  <a16:creationId xmlns:a16="http://schemas.microsoft.com/office/drawing/2014/main" id="{CE0D440F-159B-4629-AB2C-963FD53A5CE6}"/>
                </a:ext>
              </a:extLst>
            </p:cNvPr>
            <p:cNvSpPr/>
            <p:nvPr/>
          </p:nvSpPr>
          <p:spPr>
            <a:xfrm flipH="1">
              <a:off x="3060699" y="3922712"/>
              <a:ext cx="30331" cy="15268"/>
            </a:xfrm>
            <a:custGeom>
              <a:avLst/>
              <a:gdLst/>
              <a:ahLst/>
              <a:cxnLst/>
              <a:rect l="l" t="t" r="r" b="b"/>
              <a:pathLst>
                <a:path w="1335" h="672" extrusionOk="0">
                  <a:moveTo>
                    <a:pt x="243" y="0"/>
                  </a:moveTo>
                  <a:cubicBezTo>
                    <a:pt x="207" y="0"/>
                    <a:pt x="170" y="2"/>
                    <a:pt x="134" y="5"/>
                  </a:cubicBezTo>
                  <a:cubicBezTo>
                    <a:pt x="67" y="5"/>
                    <a:pt x="0" y="71"/>
                    <a:pt x="34" y="171"/>
                  </a:cubicBezTo>
                  <a:cubicBezTo>
                    <a:pt x="34" y="238"/>
                    <a:pt x="101" y="271"/>
                    <a:pt x="167" y="271"/>
                  </a:cubicBezTo>
                  <a:cubicBezTo>
                    <a:pt x="199" y="269"/>
                    <a:pt x="230" y="267"/>
                    <a:pt x="260" y="267"/>
                  </a:cubicBezTo>
                  <a:cubicBezTo>
                    <a:pt x="590" y="267"/>
                    <a:pt x="885" y="428"/>
                    <a:pt x="1068" y="672"/>
                  </a:cubicBezTo>
                  <a:lnTo>
                    <a:pt x="1268" y="672"/>
                  </a:lnTo>
                  <a:cubicBezTo>
                    <a:pt x="1335" y="605"/>
                    <a:pt x="1335" y="538"/>
                    <a:pt x="1268" y="472"/>
                  </a:cubicBezTo>
                  <a:cubicBezTo>
                    <a:pt x="1024" y="166"/>
                    <a:pt x="639" y="0"/>
                    <a:pt x="2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483;p55">
              <a:extLst>
                <a:ext uri="{FF2B5EF4-FFF2-40B4-BE49-F238E27FC236}">
                  <a16:creationId xmlns:a16="http://schemas.microsoft.com/office/drawing/2014/main" id="{995FA7BC-68BB-4D82-AFFE-45A4C0B56A4C}"/>
                </a:ext>
              </a:extLst>
            </p:cNvPr>
            <p:cNvSpPr/>
            <p:nvPr/>
          </p:nvSpPr>
          <p:spPr>
            <a:xfrm flipH="1">
              <a:off x="2937170" y="3868230"/>
              <a:ext cx="93993" cy="207684"/>
            </a:xfrm>
            <a:custGeom>
              <a:avLst/>
              <a:gdLst/>
              <a:ahLst/>
              <a:cxnLst/>
              <a:rect l="l" t="t" r="r" b="b"/>
              <a:pathLst>
                <a:path w="4137" h="9141" extrusionOk="0">
                  <a:moveTo>
                    <a:pt x="701" y="1"/>
                  </a:moveTo>
                  <a:lnTo>
                    <a:pt x="368" y="501"/>
                  </a:lnTo>
                  <a:cubicBezTo>
                    <a:pt x="1235" y="968"/>
                    <a:pt x="868" y="2002"/>
                    <a:pt x="568" y="2469"/>
                  </a:cubicBezTo>
                  <a:cubicBezTo>
                    <a:pt x="1" y="3437"/>
                    <a:pt x="301" y="5138"/>
                    <a:pt x="1001" y="5938"/>
                  </a:cubicBezTo>
                  <a:cubicBezTo>
                    <a:pt x="1001" y="5938"/>
                    <a:pt x="1073" y="5602"/>
                    <a:pt x="1319" y="5602"/>
                  </a:cubicBezTo>
                  <a:cubicBezTo>
                    <a:pt x="1363" y="5602"/>
                    <a:pt x="1413" y="5613"/>
                    <a:pt x="1468" y="5638"/>
                  </a:cubicBezTo>
                  <a:cubicBezTo>
                    <a:pt x="1835" y="5838"/>
                    <a:pt x="1302" y="8140"/>
                    <a:pt x="368" y="9141"/>
                  </a:cubicBezTo>
                  <a:cubicBezTo>
                    <a:pt x="368" y="9141"/>
                    <a:pt x="1669" y="8307"/>
                    <a:pt x="2736" y="5972"/>
                  </a:cubicBezTo>
                  <a:cubicBezTo>
                    <a:pt x="3737" y="3804"/>
                    <a:pt x="4137" y="1936"/>
                    <a:pt x="3837" y="968"/>
                  </a:cubicBezTo>
                  <a:lnTo>
                    <a:pt x="7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484;p55">
              <a:extLst>
                <a:ext uri="{FF2B5EF4-FFF2-40B4-BE49-F238E27FC236}">
                  <a16:creationId xmlns:a16="http://schemas.microsoft.com/office/drawing/2014/main" id="{B07CC732-AD75-4444-82EA-E333065BB6BF}"/>
                </a:ext>
              </a:extLst>
            </p:cNvPr>
            <p:cNvSpPr/>
            <p:nvPr/>
          </p:nvSpPr>
          <p:spPr>
            <a:xfrm flipH="1">
              <a:off x="2945486" y="3966766"/>
              <a:ext cx="80474" cy="70977"/>
            </a:xfrm>
            <a:custGeom>
              <a:avLst/>
              <a:gdLst/>
              <a:ahLst/>
              <a:cxnLst/>
              <a:rect l="l" t="t" r="r" b="b"/>
              <a:pathLst>
                <a:path w="3542" h="3124" extrusionOk="0">
                  <a:moveTo>
                    <a:pt x="2044" y="0"/>
                  </a:moveTo>
                  <a:cubicBezTo>
                    <a:pt x="1248" y="0"/>
                    <a:pt x="546" y="906"/>
                    <a:pt x="305" y="1568"/>
                  </a:cubicBezTo>
                  <a:cubicBezTo>
                    <a:pt x="1" y="2360"/>
                    <a:pt x="308" y="3124"/>
                    <a:pt x="1075" y="3124"/>
                  </a:cubicBezTo>
                  <a:cubicBezTo>
                    <a:pt x="1148" y="3124"/>
                    <a:pt x="1225" y="3117"/>
                    <a:pt x="1306" y="3103"/>
                  </a:cubicBezTo>
                  <a:cubicBezTo>
                    <a:pt x="2007" y="2936"/>
                    <a:pt x="2607" y="2535"/>
                    <a:pt x="3007" y="1935"/>
                  </a:cubicBezTo>
                  <a:cubicBezTo>
                    <a:pt x="3541" y="1235"/>
                    <a:pt x="3174" y="200"/>
                    <a:pt x="2307" y="34"/>
                  </a:cubicBezTo>
                  <a:cubicBezTo>
                    <a:pt x="2219" y="11"/>
                    <a:pt x="2131" y="0"/>
                    <a:pt x="2044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485;p55">
              <a:extLst>
                <a:ext uri="{FF2B5EF4-FFF2-40B4-BE49-F238E27FC236}">
                  <a16:creationId xmlns:a16="http://schemas.microsoft.com/office/drawing/2014/main" id="{977F5E58-5619-40EA-909B-D1FEF9DD3AA0}"/>
                </a:ext>
              </a:extLst>
            </p:cNvPr>
            <p:cNvSpPr/>
            <p:nvPr/>
          </p:nvSpPr>
          <p:spPr>
            <a:xfrm flipH="1">
              <a:off x="3073581" y="4006935"/>
              <a:ext cx="51552" cy="45485"/>
            </a:xfrm>
            <a:custGeom>
              <a:avLst/>
              <a:gdLst/>
              <a:ahLst/>
              <a:cxnLst/>
              <a:rect l="l" t="t" r="r" b="b"/>
              <a:pathLst>
                <a:path w="2269" h="2002" extrusionOk="0">
                  <a:moveTo>
                    <a:pt x="2135" y="0"/>
                  </a:moveTo>
                  <a:cubicBezTo>
                    <a:pt x="1602" y="401"/>
                    <a:pt x="968" y="667"/>
                    <a:pt x="334" y="801"/>
                  </a:cubicBezTo>
                  <a:cubicBezTo>
                    <a:pt x="134" y="868"/>
                    <a:pt x="0" y="901"/>
                    <a:pt x="0" y="901"/>
                  </a:cubicBezTo>
                  <a:cubicBezTo>
                    <a:pt x="201" y="1234"/>
                    <a:pt x="367" y="1601"/>
                    <a:pt x="534" y="2002"/>
                  </a:cubicBezTo>
                  <a:cubicBezTo>
                    <a:pt x="601" y="2002"/>
                    <a:pt x="668" y="1968"/>
                    <a:pt x="734" y="1935"/>
                  </a:cubicBezTo>
                  <a:cubicBezTo>
                    <a:pt x="1702" y="1735"/>
                    <a:pt x="2069" y="1335"/>
                    <a:pt x="2202" y="934"/>
                  </a:cubicBezTo>
                  <a:cubicBezTo>
                    <a:pt x="2269" y="734"/>
                    <a:pt x="2269" y="534"/>
                    <a:pt x="2235" y="334"/>
                  </a:cubicBezTo>
                  <a:cubicBezTo>
                    <a:pt x="2202" y="200"/>
                    <a:pt x="2169" y="100"/>
                    <a:pt x="21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486;p55">
              <a:extLst>
                <a:ext uri="{FF2B5EF4-FFF2-40B4-BE49-F238E27FC236}">
                  <a16:creationId xmlns:a16="http://schemas.microsoft.com/office/drawing/2014/main" id="{1BE6105B-7C70-4D47-A341-8DEC8C45E7E0}"/>
                </a:ext>
              </a:extLst>
            </p:cNvPr>
            <p:cNvSpPr/>
            <p:nvPr/>
          </p:nvSpPr>
          <p:spPr>
            <a:xfrm flipH="1">
              <a:off x="3074331" y="4006935"/>
              <a:ext cx="43236" cy="25787"/>
            </a:xfrm>
            <a:custGeom>
              <a:avLst/>
              <a:gdLst/>
              <a:ahLst/>
              <a:cxnLst/>
              <a:rect l="l" t="t" r="r" b="b"/>
              <a:pathLst>
                <a:path w="1903" h="1135" extrusionOk="0">
                  <a:moveTo>
                    <a:pt x="1802" y="0"/>
                  </a:moveTo>
                  <a:cubicBezTo>
                    <a:pt x="1269" y="401"/>
                    <a:pt x="635" y="667"/>
                    <a:pt x="1" y="801"/>
                  </a:cubicBezTo>
                  <a:lnTo>
                    <a:pt x="168" y="1134"/>
                  </a:lnTo>
                  <a:cubicBezTo>
                    <a:pt x="1068" y="934"/>
                    <a:pt x="1669" y="667"/>
                    <a:pt x="1902" y="334"/>
                  </a:cubicBezTo>
                  <a:cubicBezTo>
                    <a:pt x="1869" y="200"/>
                    <a:pt x="1836" y="100"/>
                    <a:pt x="18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487;p55">
              <a:extLst>
                <a:ext uri="{FF2B5EF4-FFF2-40B4-BE49-F238E27FC236}">
                  <a16:creationId xmlns:a16="http://schemas.microsoft.com/office/drawing/2014/main" id="{BA44D416-6309-4DB5-B4E5-DC69C4A98A2C}"/>
                </a:ext>
              </a:extLst>
            </p:cNvPr>
            <p:cNvSpPr/>
            <p:nvPr/>
          </p:nvSpPr>
          <p:spPr>
            <a:xfrm flipH="1">
              <a:off x="3075103" y="4028156"/>
              <a:ext cx="33353" cy="23515"/>
            </a:xfrm>
            <a:custGeom>
              <a:avLst/>
              <a:gdLst/>
              <a:ahLst/>
              <a:cxnLst/>
              <a:rect l="l" t="t" r="r" b="b"/>
              <a:pathLst>
                <a:path w="1468" h="1035" extrusionOk="0">
                  <a:moveTo>
                    <a:pt x="1468" y="0"/>
                  </a:moveTo>
                  <a:lnTo>
                    <a:pt x="1468" y="0"/>
                  </a:lnTo>
                  <a:cubicBezTo>
                    <a:pt x="1101" y="67"/>
                    <a:pt x="767" y="234"/>
                    <a:pt x="434" y="434"/>
                  </a:cubicBezTo>
                  <a:cubicBezTo>
                    <a:pt x="234" y="567"/>
                    <a:pt x="100" y="801"/>
                    <a:pt x="0" y="1034"/>
                  </a:cubicBezTo>
                  <a:cubicBezTo>
                    <a:pt x="968" y="801"/>
                    <a:pt x="1335" y="401"/>
                    <a:pt x="1468" y="0"/>
                  </a:cubicBezTo>
                  <a:close/>
                </a:path>
              </a:pathLst>
            </a:custGeom>
            <a:solidFill>
              <a:srgbClr val="DE5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488;p55">
              <a:extLst>
                <a:ext uri="{FF2B5EF4-FFF2-40B4-BE49-F238E27FC236}">
                  <a16:creationId xmlns:a16="http://schemas.microsoft.com/office/drawing/2014/main" id="{567C4EC9-C339-45F7-8C67-B93877DF0D15}"/>
                </a:ext>
              </a:extLst>
            </p:cNvPr>
            <p:cNvSpPr/>
            <p:nvPr/>
          </p:nvSpPr>
          <p:spPr>
            <a:xfrm flipH="1">
              <a:off x="2909884" y="3792686"/>
              <a:ext cx="263756" cy="137751"/>
            </a:xfrm>
            <a:custGeom>
              <a:avLst/>
              <a:gdLst/>
              <a:ahLst/>
              <a:cxnLst/>
              <a:rect l="l" t="t" r="r" b="b"/>
              <a:pathLst>
                <a:path w="11609" h="6063" extrusionOk="0">
                  <a:moveTo>
                    <a:pt x="5195" y="0"/>
                  </a:moveTo>
                  <a:cubicBezTo>
                    <a:pt x="3748" y="0"/>
                    <a:pt x="2535" y="546"/>
                    <a:pt x="2135" y="1091"/>
                  </a:cubicBezTo>
                  <a:cubicBezTo>
                    <a:pt x="2135" y="1091"/>
                    <a:pt x="1" y="1558"/>
                    <a:pt x="1068" y="3626"/>
                  </a:cubicBezTo>
                  <a:lnTo>
                    <a:pt x="2436" y="2525"/>
                  </a:lnTo>
                  <a:cubicBezTo>
                    <a:pt x="2436" y="2525"/>
                    <a:pt x="4597" y="6062"/>
                    <a:pt x="10055" y="6062"/>
                  </a:cubicBezTo>
                  <a:cubicBezTo>
                    <a:pt x="10106" y="6062"/>
                    <a:pt x="10157" y="6062"/>
                    <a:pt x="10208" y="6061"/>
                  </a:cubicBezTo>
                  <a:cubicBezTo>
                    <a:pt x="10208" y="6061"/>
                    <a:pt x="11609" y="3826"/>
                    <a:pt x="8974" y="1458"/>
                  </a:cubicBezTo>
                  <a:cubicBezTo>
                    <a:pt x="7775" y="380"/>
                    <a:pt x="6403" y="0"/>
                    <a:pt x="51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489;p55">
              <a:extLst>
                <a:ext uri="{FF2B5EF4-FFF2-40B4-BE49-F238E27FC236}">
                  <a16:creationId xmlns:a16="http://schemas.microsoft.com/office/drawing/2014/main" id="{44575413-A958-421F-A4C1-F91540AC709D}"/>
                </a:ext>
              </a:extLst>
            </p:cNvPr>
            <p:cNvSpPr/>
            <p:nvPr/>
          </p:nvSpPr>
          <p:spPr>
            <a:xfrm flipH="1">
              <a:off x="3157690" y="4139552"/>
              <a:ext cx="175853" cy="521447"/>
            </a:xfrm>
            <a:custGeom>
              <a:avLst/>
              <a:gdLst/>
              <a:ahLst/>
              <a:cxnLst/>
              <a:rect l="l" t="t" r="r" b="b"/>
              <a:pathLst>
                <a:path w="7740" h="22951" extrusionOk="0">
                  <a:moveTo>
                    <a:pt x="7739" y="1"/>
                  </a:moveTo>
                  <a:lnTo>
                    <a:pt x="2769" y="368"/>
                  </a:lnTo>
                  <a:cubicBezTo>
                    <a:pt x="734" y="4671"/>
                    <a:pt x="0" y="22951"/>
                    <a:pt x="0" y="22951"/>
                  </a:cubicBezTo>
                  <a:lnTo>
                    <a:pt x="2402" y="22951"/>
                  </a:lnTo>
                  <a:cubicBezTo>
                    <a:pt x="2902" y="8073"/>
                    <a:pt x="7739" y="1"/>
                    <a:pt x="7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490;p55">
              <a:extLst>
                <a:ext uri="{FF2B5EF4-FFF2-40B4-BE49-F238E27FC236}">
                  <a16:creationId xmlns:a16="http://schemas.microsoft.com/office/drawing/2014/main" id="{5B795B69-CDE7-4B12-9655-410C54CC54C8}"/>
                </a:ext>
              </a:extLst>
            </p:cNvPr>
            <p:cNvSpPr/>
            <p:nvPr/>
          </p:nvSpPr>
          <p:spPr>
            <a:xfrm flipH="1">
              <a:off x="2877280" y="4139552"/>
              <a:ext cx="180397" cy="577520"/>
            </a:xfrm>
            <a:custGeom>
              <a:avLst/>
              <a:gdLst/>
              <a:ahLst/>
              <a:cxnLst/>
              <a:rect l="l" t="t" r="r" b="b"/>
              <a:pathLst>
                <a:path w="7940" h="25419" extrusionOk="0">
                  <a:moveTo>
                    <a:pt x="1435" y="1"/>
                  </a:moveTo>
                  <a:cubicBezTo>
                    <a:pt x="1435" y="1"/>
                    <a:pt x="0" y="20549"/>
                    <a:pt x="5771" y="25419"/>
                  </a:cubicBezTo>
                  <a:lnTo>
                    <a:pt x="7539" y="23784"/>
                  </a:lnTo>
                  <a:cubicBezTo>
                    <a:pt x="7539" y="23784"/>
                    <a:pt x="5704" y="11943"/>
                    <a:pt x="6838" y="7072"/>
                  </a:cubicBezTo>
                  <a:cubicBezTo>
                    <a:pt x="7939" y="2202"/>
                    <a:pt x="7539" y="401"/>
                    <a:pt x="7539" y="401"/>
                  </a:cubicBezTo>
                  <a:lnTo>
                    <a:pt x="14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491;p55">
              <a:extLst>
                <a:ext uri="{FF2B5EF4-FFF2-40B4-BE49-F238E27FC236}">
                  <a16:creationId xmlns:a16="http://schemas.microsoft.com/office/drawing/2014/main" id="{6354329D-0764-4E89-977D-7CF152FA125B}"/>
                </a:ext>
              </a:extLst>
            </p:cNvPr>
            <p:cNvSpPr/>
            <p:nvPr/>
          </p:nvSpPr>
          <p:spPr>
            <a:xfrm flipH="1">
              <a:off x="2941714" y="4129714"/>
              <a:ext cx="113691" cy="305448"/>
            </a:xfrm>
            <a:custGeom>
              <a:avLst/>
              <a:gdLst/>
              <a:ahLst/>
              <a:cxnLst/>
              <a:rect l="l" t="t" r="r" b="b"/>
              <a:pathLst>
                <a:path w="5004" h="13444" extrusionOk="0">
                  <a:moveTo>
                    <a:pt x="1535" y="0"/>
                  </a:moveTo>
                  <a:cubicBezTo>
                    <a:pt x="0" y="2969"/>
                    <a:pt x="1535" y="13443"/>
                    <a:pt x="1535" y="13443"/>
                  </a:cubicBezTo>
                  <a:lnTo>
                    <a:pt x="3836" y="5371"/>
                  </a:lnTo>
                  <a:lnTo>
                    <a:pt x="1868" y="4904"/>
                  </a:lnTo>
                  <a:lnTo>
                    <a:pt x="5004" y="3036"/>
                  </a:lnTo>
                  <a:lnTo>
                    <a:pt x="15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492;p55">
              <a:extLst>
                <a:ext uri="{FF2B5EF4-FFF2-40B4-BE49-F238E27FC236}">
                  <a16:creationId xmlns:a16="http://schemas.microsoft.com/office/drawing/2014/main" id="{AF1AD696-B27A-43C8-BF5F-F524EBA7E19D}"/>
                </a:ext>
              </a:extLst>
            </p:cNvPr>
            <p:cNvSpPr/>
            <p:nvPr/>
          </p:nvSpPr>
          <p:spPr>
            <a:xfrm flipH="1">
              <a:off x="3152396" y="4134258"/>
              <a:ext cx="100809" cy="281183"/>
            </a:xfrm>
            <a:custGeom>
              <a:avLst/>
              <a:gdLst/>
              <a:ahLst/>
              <a:cxnLst/>
              <a:rect l="l" t="t" r="r" b="b"/>
              <a:pathLst>
                <a:path w="4437" h="12376" extrusionOk="0">
                  <a:moveTo>
                    <a:pt x="4437" y="0"/>
                  </a:moveTo>
                  <a:lnTo>
                    <a:pt x="0" y="2769"/>
                  </a:lnTo>
                  <a:lnTo>
                    <a:pt x="1835" y="4737"/>
                  </a:lnTo>
                  <a:lnTo>
                    <a:pt x="267" y="5271"/>
                  </a:lnTo>
                  <a:lnTo>
                    <a:pt x="100" y="12376"/>
                  </a:lnTo>
                  <a:cubicBezTo>
                    <a:pt x="100" y="12376"/>
                    <a:pt x="2235" y="3703"/>
                    <a:pt x="44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493;p55">
              <a:extLst>
                <a:ext uri="{FF2B5EF4-FFF2-40B4-BE49-F238E27FC236}">
                  <a16:creationId xmlns:a16="http://schemas.microsoft.com/office/drawing/2014/main" id="{2189FB77-ECD6-4B63-9C4D-13F96AC56E4D}"/>
                </a:ext>
              </a:extLst>
            </p:cNvPr>
            <p:cNvSpPr/>
            <p:nvPr/>
          </p:nvSpPr>
          <p:spPr>
            <a:xfrm flipH="1">
              <a:off x="2894730" y="4242633"/>
              <a:ext cx="52301" cy="135684"/>
            </a:xfrm>
            <a:custGeom>
              <a:avLst/>
              <a:gdLst/>
              <a:ahLst/>
              <a:cxnLst/>
              <a:rect l="l" t="t" r="r" b="b"/>
              <a:pathLst>
                <a:path w="2302" h="5972" extrusionOk="0">
                  <a:moveTo>
                    <a:pt x="634" y="0"/>
                  </a:moveTo>
                  <a:cubicBezTo>
                    <a:pt x="634" y="1"/>
                    <a:pt x="0" y="3369"/>
                    <a:pt x="1601" y="5971"/>
                  </a:cubicBezTo>
                  <a:cubicBezTo>
                    <a:pt x="1601" y="4804"/>
                    <a:pt x="1735" y="3670"/>
                    <a:pt x="1935" y="2535"/>
                  </a:cubicBezTo>
                  <a:cubicBezTo>
                    <a:pt x="2102" y="1902"/>
                    <a:pt x="2202" y="1335"/>
                    <a:pt x="2302" y="834"/>
                  </a:cubicBezTo>
                  <a:cubicBezTo>
                    <a:pt x="1335" y="301"/>
                    <a:pt x="634" y="0"/>
                    <a:pt x="6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494;p55">
              <a:extLst>
                <a:ext uri="{FF2B5EF4-FFF2-40B4-BE49-F238E27FC236}">
                  <a16:creationId xmlns:a16="http://schemas.microsoft.com/office/drawing/2014/main" id="{0DD80457-BA79-4849-8733-770072B5BC81}"/>
                </a:ext>
              </a:extLst>
            </p:cNvPr>
            <p:cNvSpPr/>
            <p:nvPr/>
          </p:nvSpPr>
          <p:spPr>
            <a:xfrm flipH="1">
              <a:off x="2886390" y="4504094"/>
              <a:ext cx="84905" cy="212977"/>
            </a:xfrm>
            <a:custGeom>
              <a:avLst/>
              <a:gdLst/>
              <a:ahLst/>
              <a:cxnLst/>
              <a:rect l="l" t="t" r="r" b="b"/>
              <a:pathLst>
                <a:path w="3737" h="9374" extrusionOk="0">
                  <a:moveTo>
                    <a:pt x="2870" y="1"/>
                  </a:moveTo>
                  <a:cubicBezTo>
                    <a:pt x="2403" y="1535"/>
                    <a:pt x="1402" y="4704"/>
                    <a:pt x="1" y="6605"/>
                  </a:cubicBezTo>
                  <a:cubicBezTo>
                    <a:pt x="435" y="7673"/>
                    <a:pt x="1102" y="8607"/>
                    <a:pt x="1969" y="9374"/>
                  </a:cubicBezTo>
                  <a:lnTo>
                    <a:pt x="3737" y="7739"/>
                  </a:lnTo>
                  <a:cubicBezTo>
                    <a:pt x="3737" y="7739"/>
                    <a:pt x="3170" y="4070"/>
                    <a:pt x="28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495;p55">
              <a:extLst>
                <a:ext uri="{FF2B5EF4-FFF2-40B4-BE49-F238E27FC236}">
                  <a16:creationId xmlns:a16="http://schemas.microsoft.com/office/drawing/2014/main" id="{311DE42E-BD24-42D9-B6D1-3E39D67F6765}"/>
                </a:ext>
              </a:extLst>
            </p:cNvPr>
            <p:cNvSpPr/>
            <p:nvPr/>
          </p:nvSpPr>
          <p:spPr>
            <a:xfrm flipH="1">
              <a:off x="2767633" y="4148549"/>
              <a:ext cx="219566" cy="573839"/>
            </a:xfrm>
            <a:custGeom>
              <a:avLst/>
              <a:gdLst/>
              <a:ahLst/>
              <a:cxnLst/>
              <a:rect l="l" t="t" r="r" b="b"/>
              <a:pathLst>
                <a:path w="9664" h="25257" extrusionOk="0">
                  <a:moveTo>
                    <a:pt x="4153" y="0"/>
                  </a:moveTo>
                  <a:cubicBezTo>
                    <a:pt x="4136" y="0"/>
                    <a:pt x="4120" y="2"/>
                    <a:pt x="4103" y="5"/>
                  </a:cubicBezTo>
                  <a:cubicBezTo>
                    <a:pt x="4103" y="5"/>
                    <a:pt x="2502" y="539"/>
                    <a:pt x="2369" y="2040"/>
                  </a:cubicBezTo>
                  <a:cubicBezTo>
                    <a:pt x="2302" y="3174"/>
                    <a:pt x="2402" y="4308"/>
                    <a:pt x="2669" y="5376"/>
                  </a:cubicBezTo>
                  <a:cubicBezTo>
                    <a:pt x="2669" y="5376"/>
                    <a:pt x="6305" y="12381"/>
                    <a:pt x="5638" y="14582"/>
                  </a:cubicBezTo>
                  <a:cubicBezTo>
                    <a:pt x="5004" y="16784"/>
                    <a:pt x="0" y="23455"/>
                    <a:pt x="0" y="23455"/>
                  </a:cubicBezTo>
                  <a:lnTo>
                    <a:pt x="1735" y="25256"/>
                  </a:lnTo>
                  <a:cubicBezTo>
                    <a:pt x="1735" y="25256"/>
                    <a:pt x="7706" y="18585"/>
                    <a:pt x="8707" y="15783"/>
                  </a:cubicBezTo>
                  <a:cubicBezTo>
                    <a:pt x="9663" y="13012"/>
                    <a:pt x="5662" y="0"/>
                    <a:pt x="41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84281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7216D3A-EC05-4200-87C6-C11AF3941270}"/>
              </a:ext>
            </a:extLst>
          </p:cNvPr>
          <p:cNvSpPr txBox="1">
            <a:spLocks/>
          </p:cNvSpPr>
          <p:nvPr/>
        </p:nvSpPr>
        <p:spPr>
          <a:xfrm>
            <a:off x="883800" y="657657"/>
            <a:ext cx="10698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4800" b="0" i="0" u="none" strike="noStrike" cap="none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ID" dirty="0"/>
              <a:t>Model’s accomplishments</a:t>
            </a:r>
            <a:endParaRPr lang="en-ID" kern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F9D7AE-699F-4B67-9DAE-EB55D39990CC}"/>
              </a:ext>
            </a:extLst>
          </p:cNvPr>
          <p:cNvSpPr txBox="1"/>
          <p:nvPr/>
        </p:nvSpPr>
        <p:spPr>
          <a:xfrm>
            <a:off x="883800" y="1421257"/>
            <a:ext cx="6705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Model successfully reduce loss from Defaulters </a:t>
            </a:r>
            <a:endParaRPr lang="en-ID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1C22AD-CBC3-4AE2-A083-F06BBD8D716F}"/>
              </a:ext>
            </a:extLst>
          </p:cNvPr>
          <p:cNvSpPr txBox="1"/>
          <p:nvPr/>
        </p:nvSpPr>
        <p:spPr>
          <a:xfrm>
            <a:off x="883799" y="3719063"/>
            <a:ext cx="956648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2">
                    <a:lumMod val="90000"/>
                    <a:lumOff val="10000"/>
                  </a:schemeClr>
                </a:solidFill>
              </a:rPr>
              <a:t>Assumption</a:t>
            </a:r>
            <a:r>
              <a:rPr lang="en-US" sz="2400" dirty="0"/>
              <a:t> : Before using model all defaulter approval credit are approved, returned 75% value, 5% interest and Rp 1.000.000 loan money each person</a:t>
            </a:r>
            <a:endParaRPr lang="en-ID" sz="2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C90FD5-CF1E-4944-8235-450BFB694D0E}"/>
              </a:ext>
            </a:extLst>
          </p:cNvPr>
          <p:cNvSpPr txBox="1"/>
          <p:nvPr/>
        </p:nvSpPr>
        <p:spPr>
          <a:xfrm>
            <a:off x="1741714" y="4919391"/>
            <a:ext cx="3833344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2">
                    <a:lumMod val="90000"/>
                    <a:lumOff val="10000"/>
                  </a:schemeClr>
                </a:solidFill>
              </a:rPr>
              <a:t>Before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Defaulters	: 19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Prevented	: 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Loss 		: Rp </a:t>
            </a:r>
            <a:r>
              <a:rPr lang="en-ID" dirty="0"/>
              <a:t>4.750.000</a:t>
            </a:r>
            <a:endParaRPr lang="en-US" dirty="0"/>
          </a:p>
          <a:p>
            <a:endParaRPr lang="en-US" sz="2000" b="1" dirty="0">
              <a:solidFill>
                <a:schemeClr val="bg2">
                  <a:lumMod val="90000"/>
                  <a:lumOff val="10000"/>
                </a:schemeClr>
              </a:solidFill>
            </a:endParaRPr>
          </a:p>
          <a:p>
            <a:endParaRPr lang="en-US" sz="2000" b="1" dirty="0">
              <a:solidFill>
                <a:schemeClr val="bg2">
                  <a:lumMod val="90000"/>
                  <a:lumOff val="10000"/>
                </a:schemeClr>
              </a:solidFill>
            </a:endParaRPr>
          </a:p>
          <a:p>
            <a:endParaRPr lang="en-ID" sz="2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549840-C61F-4184-8340-28A969524BC6}"/>
              </a:ext>
            </a:extLst>
          </p:cNvPr>
          <p:cNvSpPr txBox="1"/>
          <p:nvPr/>
        </p:nvSpPr>
        <p:spPr>
          <a:xfrm>
            <a:off x="6233100" y="4919391"/>
            <a:ext cx="3833344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2">
                    <a:lumMod val="90000"/>
                    <a:lumOff val="10000"/>
                  </a:schemeClr>
                </a:solidFill>
              </a:rPr>
              <a:t>After (with Model)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Defaulters	: 19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Prevented	: 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Wrong predict	: 10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Loss 		: Rp </a:t>
            </a:r>
            <a:r>
              <a:rPr lang="en-ID" dirty="0"/>
              <a:t>3.500.000</a:t>
            </a:r>
            <a:endParaRPr lang="en-US" b="1" dirty="0">
              <a:solidFill>
                <a:schemeClr val="bg2">
                  <a:lumMod val="90000"/>
                  <a:lumOff val="10000"/>
                </a:schemeClr>
              </a:solidFill>
            </a:endParaRPr>
          </a:p>
          <a:p>
            <a:endParaRPr lang="en-US" sz="2000" b="1" dirty="0">
              <a:solidFill>
                <a:schemeClr val="bg2">
                  <a:lumMod val="90000"/>
                  <a:lumOff val="10000"/>
                </a:schemeClr>
              </a:solidFill>
            </a:endParaRPr>
          </a:p>
          <a:p>
            <a:endParaRPr lang="en-ID" sz="2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07AEDD4-5D3D-496F-99A4-3494BAB62991}"/>
              </a:ext>
            </a:extLst>
          </p:cNvPr>
          <p:cNvSpPr txBox="1"/>
          <p:nvPr/>
        </p:nvSpPr>
        <p:spPr>
          <a:xfrm>
            <a:off x="1809519" y="2334068"/>
            <a:ext cx="48542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/>
              <a:t>Rp 1.250.000</a:t>
            </a:r>
            <a:endParaRPr lang="en-ID" sz="5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E1D3FB-E754-4868-A6B8-589BA3E3F5F0}"/>
              </a:ext>
            </a:extLst>
          </p:cNvPr>
          <p:cNvSpPr txBox="1"/>
          <p:nvPr/>
        </p:nvSpPr>
        <p:spPr>
          <a:xfrm>
            <a:off x="5883267" y="2184857"/>
            <a:ext cx="27738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56D256"/>
                </a:solidFill>
              </a:rPr>
              <a:t>▼ 26%</a:t>
            </a:r>
            <a:endParaRPr lang="en-ID" sz="3600" dirty="0">
              <a:solidFill>
                <a:srgbClr val="56D25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6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>
            <a:extLst>
              <a:ext uri="{FF2B5EF4-FFF2-40B4-BE49-F238E27FC236}">
                <a16:creationId xmlns:a16="http://schemas.microsoft.com/office/drawing/2014/main" id="{1F1EC847-23EC-4F0C-A818-A9952A479548}"/>
              </a:ext>
            </a:extLst>
          </p:cNvPr>
          <p:cNvSpPr txBox="1">
            <a:spLocks/>
          </p:cNvSpPr>
          <p:nvPr/>
        </p:nvSpPr>
        <p:spPr>
          <a:xfrm>
            <a:off x="883800" y="657657"/>
            <a:ext cx="10698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4800" b="0" i="0" u="none" strike="noStrike" cap="none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ID" dirty="0"/>
              <a:t>Conclusion</a:t>
            </a:r>
            <a:endParaRPr lang="en-ID" kern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215AB9-0F4D-4EB4-BA9C-9CEB8FD54716}"/>
              </a:ext>
            </a:extLst>
          </p:cNvPr>
          <p:cNvSpPr txBox="1"/>
          <p:nvPr/>
        </p:nvSpPr>
        <p:spPr>
          <a:xfrm>
            <a:off x="1161143" y="1886857"/>
            <a:ext cx="86650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Cat Boost model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successfully reduce loss </a:t>
            </a:r>
            <a:r>
              <a:rPr lang="en-US" dirty="0"/>
              <a:t>from defaulters, with 26,3%  percentage there are more room for improvement</a:t>
            </a:r>
            <a:endParaRPr lang="en-ID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Job with working attributes are the most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important feature</a:t>
            </a:r>
            <a:r>
              <a:rPr lang="en-US" dirty="0"/>
              <a:t>. By analysis, it is found that good user able to pay their dept from working as worker with their stable income than other job.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Extreme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Imbalance</a:t>
            </a:r>
            <a:r>
              <a:rPr lang="en-US" dirty="0"/>
              <a:t> of data set make it hard to create model, example if model predict all value as good user model still have 99% accuracy but cannot predict even a single Bad User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Profit</a:t>
            </a:r>
            <a:r>
              <a:rPr lang="en-US" dirty="0"/>
              <a:t> purpose User predicted as Bad User by the model still have a chance actually a Good User, we must still consider user economics value with their property or other valuable value for loss recovery in credit risk management.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Failure</a:t>
            </a:r>
            <a:r>
              <a:rPr lang="en-US" dirty="0"/>
              <a:t> in Hyper Parameter tuning because there is a chance wrong with chosen parameter, more trial with new parameter value for finding best parameter.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0558486-2F3D-480F-90AC-27FD96286C13}"/>
              </a:ext>
            </a:extLst>
          </p:cNvPr>
          <p:cNvGrpSpPr/>
          <p:nvPr/>
        </p:nvGrpSpPr>
        <p:grpSpPr>
          <a:xfrm>
            <a:off x="9639097" y="2722585"/>
            <a:ext cx="1493360" cy="2298861"/>
            <a:chOff x="11177611" y="951509"/>
            <a:chExt cx="1493360" cy="2298861"/>
          </a:xfrm>
        </p:grpSpPr>
        <p:sp>
          <p:nvSpPr>
            <p:cNvPr id="35" name="Google Shape;1774;p67">
              <a:extLst>
                <a:ext uri="{FF2B5EF4-FFF2-40B4-BE49-F238E27FC236}">
                  <a16:creationId xmlns:a16="http://schemas.microsoft.com/office/drawing/2014/main" id="{1AE68CDE-CA58-472E-82B3-465F99CDEAA3}"/>
                </a:ext>
              </a:extLst>
            </p:cNvPr>
            <p:cNvSpPr/>
            <p:nvPr/>
          </p:nvSpPr>
          <p:spPr>
            <a:xfrm flipH="1">
              <a:off x="11177611" y="3036992"/>
              <a:ext cx="1493360" cy="213378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841;p67">
              <a:extLst>
                <a:ext uri="{FF2B5EF4-FFF2-40B4-BE49-F238E27FC236}">
                  <a16:creationId xmlns:a16="http://schemas.microsoft.com/office/drawing/2014/main" id="{BE3825D8-7BAC-4562-B2D3-46425010BC5A}"/>
                </a:ext>
              </a:extLst>
            </p:cNvPr>
            <p:cNvSpPr/>
            <p:nvPr/>
          </p:nvSpPr>
          <p:spPr>
            <a:xfrm flipH="1">
              <a:off x="12216959" y="951509"/>
              <a:ext cx="304748" cy="268152"/>
            </a:xfrm>
            <a:custGeom>
              <a:avLst/>
              <a:gdLst/>
              <a:ahLst/>
              <a:cxnLst/>
              <a:rect l="l" t="t" r="r" b="b"/>
              <a:pathLst>
                <a:path w="16413" h="14442" extrusionOk="0">
                  <a:moveTo>
                    <a:pt x="8226" y="1"/>
                  </a:moveTo>
                  <a:cubicBezTo>
                    <a:pt x="5383" y="1"/>
                    <a:pt x="2696" y="1675"/>
                    <a:pt x="1535" y="4476"/>
                  </a:cubicBezTo>
                  <a:cubicBezTo>
                    <a:pt x="0" y="8145"/>
                    <a:pt x="1768" y="12382"/>
                    <a:pt x="5438" y="13883"/>
                  </a:cubicBezTo>
                  <a:cubicBezTo>
                    <a:pt x="6352" y="14261"/>
                    <a:pt x="7296" y="14441"/>
                    <a:pt x="8223" y="14441"/>
                  </a:cubicBezTo>
                  <a:cubicBezTo>
                    <a:pt x="11052" y="14441"/>
                    <a:pt x="13722" y="12769"/>
                    <a:pt x="14878" y="9980"/>
                  </a:cubicBezTo>
                  <a:cubicBezTo>
                    <a:pt x="16412" y="6311"/>
                    <a:pt x="14644" y="2074"/>
                    <a:pt x="10975" y="540"/>
                  </a:cubicBezTo>
                  <a:cubicBezTo>
                    <a:pt x="10073" y="174"/>
                    <a:pt x="9141" y="1"/>
                    <a:pt x="82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842;p67">
              <a:extLst>
                <a:ext uri="{FF2B5EF4-FFF2-40B4-BE49-F238E27FC236}">
                  <a16:creationId xmlns:a16="http://schemas.microsoft.com/office/drawing/2014/main" id="{3096E98F-0D32-47AE-8033-88FCFAAF05BF}"/>
                </a:ext>
              </a:extLst>
            </p:cNvPr>
            <p:cNvSpPr/>
            <p:nvPr/>
          </p:nvSpPr>
          <p:spPr>
            <a:xfrm flipH="1">
              <a:off x="12246685" y="1209894"/>
              <a:ext cx="73732" cy="63130"/>
            </a:xfrm>
            <a:custGeom>
              <a:avLst/>
              <a:gdLst/>
              <a:ahLst/>
              <a:cxnLst/>
              <a:rect l="l" t="t" r="r" b="b"/>
              <a:pathLst>
                <a:path w="3971" h="3400" extrusionOk="0">
                  <a:moveTo>
                    <a:pt x="1702" y="0"/>
                  </a:moveTo>
                  <a:cubicBezTo>
                    <a:pt x="768" y="0"/>
                    <a:pt x="1" y="767"/>
                    <a:pt x="1" y="1701"/>
                  </a:cubicBezTo>
                  <a:cubicBezTo>
                    <a:pt x="1" y="2719"/>
                    <a:pt x="844" y="3399"/>
                    <a:pt x="1720" y="3399"/>
                  </a:cubicBezTo>
                  <a:cubicBezTo>
                    <a:pt x="2136" y="3399"/>
                    <a:pt x="2559" y="3246"/>
                    <a:pt x="2903" y="2902"/>
                  </a:cubicBezTo>
                  <a:cubicBezTo>
                    <a:pt x="3970" y="1835"/>
                    <a:pt x="3203" y="0"/>
                    <a:pt x="17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843;p67">
              <a:extLst>
                <a:ext uri="{FF2B5EF4-FFF2-40B4-BE49-F238E27FC236}">
                  <a16:creationId xmlns:a16="http://schemas.microsoft.com/office/drawing/2014/main" id="{40AE382C-1E87-4B04-9218-BAE7EF4260B6}"/>
                </a:ext>
              </a:extLst>
            </p:cNvPr>
            <p:cNvSpPr/>
            <p:nvPr/>
          </p:nvSpPr>
          <p:spPr>
            <a:xfrm flipH="1">
              <a:off x="12231831" y="1266247"/>
              <a:ext cx="39029" cy="33440"/>
            </a:xfrm>
            <a:custGeom>
              <a:avLst/>
              <a:gdLst/>
              <a:ahLst/>
              <a:cxnLst/>
              <a:rect l="l" t="t" r="r" b="b"/>
              <a:pathLst>
                <a:path w="2102" h="1801" extrusionOk="0">
                  <a:moveTo>
                    <a:pt x="901" y="1"/>
                  </a:moveTo>
                  <a:cubicBezTo>
                    <a:pt x="400" y="1"/>
                    <a:pt x="0" y="401"/>
                    <a:pt x="0" y="901"/>
                  </a:cubicBezTo>
                  <a:cubicBezTo>
                    <a:pt x="0" y="1443"/>
                    <a:pt x="442" y="1801"/>
                    <a:pt x="904" y="1801"/>
                  </a:cubicBezTo>
                  <a:cubicBezTo>
                    <a:pt x="1125" y="1801"/>
                    <a:pt x="1351" y="1719"/>
                    <a:pt x="1535" y="1535"/>
                  </a:cubicBezTo>
                  <a:cubicBezTo>
                    <a:pt x="2102" y="968"/>
                    <a:pt x="1701" y="1"/>
                    <a:pt x="9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844;p67">
              <a:extLst>
                <a:ext uri="{FF2B5EF4-FFF2-40B4-BE49-F238E27FC236}">
                  <a16:creationId xmlns:a16="http://schemas.microsoft.com/office/drawing/2014/main" id="{7AFAE357-D372-4C3D-AD54-EB4148603273}"/>
                </a:ext>
              </a:extLst>
            </p:cNvPr>
            <p:cNvSpPr/>
            <p:nvPr/>
          </p:nvSpPr>
          <p:spPr>
            <a:xfrm flipH="1">
              <a:off x="12208919" y="1288491"/>
              <a:ext cx="25400" cy="21334"/>
            </a:xfrm>
            <a:custGeom>
              <a:avLst/>
              <a:gdLst/>
              <a:ahLst/>
              <a:cxnLst/>
              <a:rect l="l" t="t" r="r" b="b"/>
              <a:pathLst>
                <a:path w="1368" h="1149" extrusionOk="0">
                  <a:moveTo>
                    <a:pt x="550" y="1"/>
                  </a:moveTo>
                  <a:cubicBezTo>
                    <a:pt x="240" y="1"/>
                    <a:pt x="0" y="286"/>
                    <a:pt x="0" y="571"/>
                  </a:cubicBezTo>
                  <a:cubicBezTo>
                    <a:pt x="22" y="926"/>
                    <a:pt x="297" y="1149"/>
                    <a:pt x="586" y="1149"/>
                  </a:cubicBezTo>
                  <a:cubicBezTo>
                    <a:pt x="730" y="1149"/>
                    <a:pt x="879" y="1093"/>
                    <a:pt x="1001" y="971"/>
                  </a:cubicBezTo>
                  <a:cubicBezTo>
                    <a:pt x="1368" y="604"/>
                    <a:pt x="1101" y="3"/>
                    <a:pt x="601" y="3"/>
                  </a:cubicBezTo>
                  <a:cubicBezTo>
                    <a:pt x="583" y="2"/>
                    <a:pt x="567" y="1"/>
                    <a:pt x="5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845;p67">
              <a:extLst>
                <a:ext uri="{FF2B5EF4-FFF2-40B4-BE49-F238E27FC236}">
                  <a16:creationId xmlns:a16="http://schemas.microsoft.com/office/drawing/2014/main" id="{EABFC5F2-8AD0-4D70-ABDE-373618CC95B8}"/>
                </a:ext>
              </a:extLst>
            </p:cNvPr>
            <p:cNvSpPr/>
            <p:nvPr/>
          </p:nvSpPr>
          <p:spPr>
            <a:xfrm flipH="1">
              <a:off x="12334027" y="1013989"/>
              <a:ext cx="74344" cy="150694"/>
            </a:xfrm>
            <a:custGeom>
              <a:avLst/>
              <a:gdLst/>
              <a:ahLst/>
              <a:cxnLst/>
              <a:rect l="l" t="t" r="r" b="b"/>
              <a:pathLst>
                <a:path w="4004" h="8116" extrusionOk="0">
                  <a:moveTo>
                    <a:pt x="1551" y="1"/>
                  </a:moveTo>
                  <a:cubicBezTo>
                    <a:pt x="947" y="1"/>
                    <a:pt x="364" y="293"/>
                    <a:pt x="1" y="777"/>
                  </a:cubicBezTo>
                  <a:lnTo>
                    <a:pt x="301" y="1778"/>
                  </a:lnTo>
                  <a:cubicBezTo>
                    <a:pt x="601" y="1311"/>
                    <a:pt x="1102" y="1044"/>
                    <a:pt x="1635" y="1044"/>
                  </a:cubicBezTo>
                  <a:cubicBezTo>
                    <a:pt x="1674" y="1040"/>
                    <a:pt x="1712" y="1038"/>
                    <a:pt x="1749" y="1038"/>
                  </a:cubicBezTo>
                  <a:cubicBezTo>
                    <a:pt x="2302" y="1038"/>
                    <a:pt x="2767" y="1485"/>
                    <a:pt x="2736" y="2078"/>
                  </a:cubicBezTo>
                  <a:cubicBezTo>
                    <a:pt x="2736" y="3246"/>
                    <a:pt x="1368" y="4013"/>
                    <a:pt x="1368" y="5381"/>
                  </a:cubicBezTo>
                  <a:cubicBezTo>
                    <a:pt x="1368" y="5414"/>
                    <a:pt x="1368" y="5481"/>
                    <a:pt x="1402" y="5948"/>
                  </a:cubicBezTo>
                  <a:lnTo>
                    <a:pt x="2336" y="5948"/>
                  </a:lnTo>
                  <a:lnTo>
                    <a:pt x="2336" y="5814"/>
                  </a:lnTo>
                  <a:cubicBezTo>
                    <a:pt x="2336" y="4247"/>
                    <a:pt x="4004" y="3346"/>
                    <a:pt x="4004" y="2045"/>
                  </a:cubicBezTo>
                  <a:cubicBezTo>
                    <a:pt x="3939" y="886"/>
                    <a:pt x="3005" y="7"/>
                    <a:pt x="1860" y="7"/>
                  </a:cubicBezTo>
                  <a:cubicBezTo>
                    <a:pt x="1819" y="7"/>
                    <a:pt x="1777" y="8"/>
                    <a:pt x="1735" y="10"/>
                  </a:cubicBezTo>
                  <a:cubicBezTo>
                    <a:pt x="1674" y="4"/>
                    <a:pt x="1612" y="1"/>
                    <a:pt x="1551" y="1"/>
                  </a:cubicBezTo>
                  <a:close/>
                  <a:moveTo>
                    <a:pt x="1202" y="6748"/>
                  </a:moveTo>
                  <a:lnTo>
                    <a:pt x="1202" y="8116"/>
                  </a:lnTo>
                  <a:lnTo>
                    <a:pt x="2536" y="8116"/>
                  </a:lnTo>
                  <a:lnTo>
                    <a:pt x="2536" y="674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846;p67">
              <a:extLst>
                <a:ext uri="{FF2B5EF4-FFF2-40B4-BE49-F238E27FC236}">
                  <a16:creationId xmlns:a16="http://schemas.microsoft.com/office/drawing/2014/main" id="{0987BAAE-1627-4219-9E47-AE7822DBF846}"/>
                </a:ext>
              </a:extLst>
            </p:cNvPr>
            <p:cNvSpPr/>
            <p:nvPr/>
          </p:nvSpPr>
          <p:spPr>
            <a:xfrm flipH="1">
              <a:off x="11690515" y="2926757"/>
              <a:ext cx="80527" cy="135654"/>
            </a:xfrm>
            <a:custGeom>
              <a:avLst/>
              <a:gdLst/>
              <a:ahLst/>
              <a:cxnLst/>
              <a:rect l="l" t="t" r="r" b="b"/>
              <a:pathLst>
                <a:path w="4337" h="7306" extrusionOk="0">
                  <a:moveTo>
                    <a:pt x="2802" y="0"/>
                  </a:moveTo>
                  <a:lnTo>
                    <a:pt x="0" y="968"/>
                  </a:lnTo>
                  <a:lnTo>
                    <a:pt x="901" y="4003"/>
                  </a:lnTo>
                  <a:lnTo>
                    <a:pt x="1902" y="7305"/>
                  </a:lnTo>
                  <a:lnTo>
                    <a:pt x="4337" y="6872"/>
                  </a:lnTo>
                  <a:lnTo>
                    <a:pt x="3603" y="3636"/>
                  </a:lnTo>
                  <a:lnTo>
                    <a:pt x="2802" y="0"/>
                  </a:lnTo>
                  <a:close/>
                </a:path>
              </a:pathLst>
            </a:custGeom>
            <a:solidFill>
              <a:srgbClr val="EEC1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847;p67">
              <a:extLst>
                <a:ext uri="{FF2B5EF4-FFF2-40B4-BE49-F238E27FC236}">
                  <a16:creationId xmlns:a16="http://schemas.microsoft.com/office/drawing/2014/main" id="{A8627280-8C04-4753-97C8-D33042FB1B7A}"/>
                </a:ext>
              </a:extLst>
            </p:cNvPr>
            <p:cNvSpPr/>
            <p:nvPr/>
          </p:nvSpPr>
          <p:spPr>
            <a:xfrm flipH="1">
              <a:off x="11564775" y="3049377"/>
              <a:ext cx="185118" cy="86692"/>
            </a:xfrm>
            <a:custGeom>
              <a:avLst/>
              <a:gdLst/>
              <a:ahLst/>
              <a:cxnLst/>
              <a:rect l="l" t="t" r="r" b="b"/>
              <a:pathLst>
                <a:path w="9970" h="4669" extrusionOk="0">
                  <a:moveTo>
                    <a:pt x="3498" y="1"/>
                  </a:moveTo>
                  <a:cubicBezTo>
                    <a:pt x="3498" y="1"/>
                    <a:pt x="162" y="368"/>
                    <a:pt x="229" y="635"/>
                  </a:cubicBezTo>
                  <a:cubicBezTo>
                    <a:pt x="599" y="3192"/>
                    <a:pt x="1" y="4668"/>
                    <a:pt x="1143" y="4668"/>
                  </a:cubicBezTo>
                  <a:cubicBezTo>
                    <a:pt x="1237" y="4668"/>
                    <a:pt x="1344" y="4658"/>
                    <a:pt x="1463" y="4638"/>
                  </a:cubicBezTo>
                  <a:lnTo>
                    <a:pt x="6867" y="3670"/>
                  </a:lnTo>
                  <a:cubicBezTo>
                    <a:pt x="9069" y="3303"/>
                    <a:pt x="9969" y="1936"/>
                    <a:pt x="7901" y="1802"/>
                  </a:cubicBezTo>
                  <a:cubicBezTo>
                    <a:pt x="5866" y="1702"/>
                    <a:pt x="3498" y="1"/>
                    <a:pt x="34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848;p67">
              <a:extLst>
                <a:ext uri="{FF2B5EF4-FFF2-40B4-BE49-F238E27FC236}">
                  <a16:creationId xmlns:a16="http://schemas.microsoft.com/office/drawing/2014/main" id="{AF794131-FFCC-4A64-BC15-A6113080AEB0}"/>
                </a:ext>
              </a:extLst>
            </p:cNvPr>
            <p:cNvSpPr/>
            <p:nvPr/>
          </p:nvSpPr>
          <p:spPr>
            <a:xfrm flipH="1">
              <a:off x="11643446" y="3032425"/>
              <a:ext cx="34703" cy="27666"/>
            </a:xfrm>
            <a:custGeom>
              <a:avLst/>
              <a:gdLst/>
              <a:ahLst/>
              <a:cxnLst/>
              <a:rect l="l" t="t" r="r" b="b"/>
              <a:pathLst>
                <a:path w="1869" h="1490" extrusionOk="0">
                  <a:moveTo>
                    <a:pt x="835" y="147"/>
                  </a:moveTo>
                  <a:lnTo>
                    <a:pt x="968" y="180"/>
                  </a:lnTo>
                  <a:cubicBezTo>
                    <a:pt x="1002" y="180"/>
                    <a:pt x="1102" y="213"/>
                    <a:pt x="1102" y="247"/>
                  </a:cubicBezTo>
                  <a:cubicBezTo>
                    <a:pt x="1102" y="414"/>
                    <a:pt x="701" y="747"/>
                    <a:pt x="234" y="1014"/>
                  </a:cubicBezTo>
                  <a:cubicBezTo>
                    <a:pt x="301" y="714"/>
                    <a:pt x="435" y="414"/>
                    <a:pt x="668" y="213"/>
                  </a:cubicBezTo>
                  <a:cubicBezTo>
                    <a:pt x="701" y="180"/>
                    <a:pt x="768" y="147"/>
                    <a:pt x="835" y="147"/>
                  </a:cubicBezTo>
                  <a:close/>
                  <a:moveTo>
                    <a:pt x="1282" y="927"/>
                  </a:moveTo>
                  <a:cubicBezTo>
                    <a:pt x="1367" y="927"/>
                    <a:pt x="1452" y="933"/>
                    <a:pt x="1535" y="947"/>
                  </a:cubicBezTo>
                  <a:cubicBezTo>
                    <a:pt x="1569" y="947"/>
                    <a:pt x="1602" y="981"/>
                    <a:pt x="1635" y="1014"/>
                  </a:cubicBezTo>
                  <a:cubicBezTo>
                    <a:pt x="1702" y="1147"/>
                    <a:pt x="1635" y="1214"/>
                    <a:pt x="1635" y="1214"/>
                  </a:cubicBezTo>
                  <a:cubicBezTo>
                    <a:pt x="1582" y="1268"/>
                    <a:pt x="1449" y="1289"/>
                    <a:pt x="1276" y="1289"/>
                  </a:cubicBezTo>
                  <a:cubicBezTo>
                    <a:pt x="1016" y="1289"/>
                    <a:pt x="668" y="1241"/>
                    <a:pt x="368" y="1181"/>
                  </a:cubicBezTo>
                  <a:cubicBezTo>
                    <a:pt x="632" y="1022"/>
                    <a:pt x="958" y="927"/>
                    <a:pt x="1282" y="927"/>
                  </a:cubicBezTo>
                  <a:close/>
                  <a:moveTo>
                    <a:pt x="874" y="0"/>
                  </a:moveTo>
                  <a:cubicBezTo>
                    <a:pt x="763" y="0"/>
                    <a:pt x="666" y="31"/>
                    <a:pt x="568" y="80"/>
                  </a:cubicBezTo>
                  <a:cubicBezTo>
                    <a:pt x="168" y="347"/>
                    <a:pt x="1" y="1147"/>
                    <a:pt x="1" y="1181"/>
                  </a:cubicBezTo>
                  <a:cubicBezTo>
                    <a:pt x="1" y="1214"/>
                    <a:pt x="1" y="1214"/>
                    <a:pt x="1" y="1214"/>
                  </a:cubicBezTo>
                  <a:lnTo>
                    <a:pt x="1" y="1248"/>
                  </a:lnTo>
                  <a:lnTo>
                    <a:pt x="34" y="1281"/>
                  </a:lnTo>
                  <a:lnTo>
                    <a:pt x="68" y="1281"/>
                  </a:lnTo>
                  <a:cubicBezTo>
                    <a:pt x="468" y="1381"/>
                    <a:pt x="835" y="1448"/>
                    <a:pt x="1268" y="1481"/>
                  </a:cubicBezTo>
                  <a:cubicBezTo>
                    <a:pt x="1297" y="1487"/>
                    <a:pt x="1327" y="1490"/>
                    <a:pt x="1357" y="1490"/>
                  </a:cubicBezTo>
                  <a:cubicBezTo>
                    <a:pt x="1503" y="1490"/>
                    <a:pt x="1664" y="1425"/>
                    <a:pt x="1802" y="1314"/>
                  </a:cubicBezTo>
                  <a:cubicBezTo>
                    <a:pt x="1869" y="1214"/>
                    <a:pt x="1869" y="1081"/>
                    <a:pt x="1802" y="981"/>
                  </a:cubicBezTo>
                  <a:cubicBezTo>
                    <a:pt x="1769" y="881"/>
                    <a:pt x="1669" y="814"/>
                    <a:pt x="1569" y="781"/>
                  </a:cubicBezTo>
                  <a:cubicBezTo>
                    <a:pt x="1479" y="755"/>
                    <a:pt x="1385" y="744"/>
                    <a:pt x="1290" y="744"/>
                  </a:cubicBezTo>
                  <a:cubicBezTo>
                    <a:pt x="1136" y="744"/>
                    <a:pt x="979" y="773"/>
                    <a:pt x="835" y="814"/>
                  </a:cubicBezTo>
                  <a:cubicBezTo>
                    <a:pt x="1068" y="647"/>
                    <a:pt x="1268" y="380"/>
                    <a:pt x="1235" y="247"/>
                  </a:cubicBezTo>
                  <a:cubicBezTo>
                    <a:pt x="1235" y="147"/>
                    <a:pt x="1135" y="47"/>
                    <a:pt x="1002" y="13"/>
                  </a:cubicBezTo>
                  <a:cubicBezTo>
                    <a:pt x="957" y="4"/>
                    <a:pt x="915" y="0"/>
                    <a:pt x="8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849;p67">
              <a:extLst>
                <a:ext uri="{FF2B5EF4-FFF2-40B4-BE49-F238E27FC236}">
                  <a16:creationId xmlns:a16="http://schemas.microsoft.com/office/drawing/2014/main" id="{3ED31DB8-0B2E-4A96-95BD-7C6BD791A84D}"/>
                </a:ext>
              </a:extLst>
            </p:cNvPr>
            <p:cNvSpPr/>
            <p:nvPr/>
          </p:nvSpPr>
          <p:spPr>
            <a:xfrm flipH="1">
              <a:off x="11704143" y="2927370"/>
              <a:ext cx="66899" cy="74957"/>
            </a:xfrm>
            <a:custGeom>
              <a:avLst/>
              <a:gdLst/>
              <a:ahLst/>
              <a:cxnLst/>
              <a:rect l="l" t="t" r="r" b="b"/>
              <a:pathLst>
                <a:path w="3603" h="4037" extrusionOk="0">
                  <a:moveTo>
                    <a:pt x="2802" y="1"/>
                  </a:moveTo>
                  <a:lnTo>
                    <a:pt x="0" y="968"/>
                  </a:lnTo>
                  <a:lnTo>
                    <a:pt x="934" y="4037"/>
                  </a:lnTo>
                  <a:lnTo>
                    <a:pt x="3603" y="3703"/>
                  </a:lnTo>
                  <a:lnTo>
                    <a:pt x="280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850;p67">
              <a:extLst>
                <a:ext uri="{FF2B5EF4-FFF2-40B4-BE49-F238E27FC236}">
                  <a16:creationId xmlns:a16="http://schemas.microsoft.com/office/drawing/2014/main" id="{33507FD1-C52D-41A3-81B0-3DB22CD46076}"/>
                </a:ext>
              </a:extLst>
            </p:cNvPr>
            <p:cNvSpPr/>
            <p:nvPr/>
          </p:nvSpPr>
          <p:spPr>
            <a:xfrm flipH="1">
              <a:off x="11990899" y="2942855"/>
              <a:ext cx="60103" cy="130697"/>
            </a:xfrm>
            <a:custGeom>
              <a:avLst/>
              <a:gdLst/>
              <a:ahLst/>
              <a:cxnLst/>
              <a:rect l="l" t="t" r="r" b="b"/>
              <a:pathLst>
                <a:path w="3237" h="7039" extrusionOk="0">
                  <a:moveTo>
                    <a:pt x="2936" y="1"/>
                  </a:moveTo>
                  <a:lnTo>
                    <a:pt x="1" y="501"/>
                  </a:lnTo>
                  <a:lnTo>
                    <a:pt x="401" y="3636"/>
                  </a:lnTo>
                  <a:lnTo>
                    <a:pt x="801" y="7039"/>
                  </a:lnTo>
                  <a:lnTo>
                    <a:pt x="3237" y="7039"/>
                  </a:lnTo>
                  <a:lnTo>
                    <a:pt x="3103" y="3737"/>
                  </a:lnTo>
                  <a:lnTo>
                    <a:pt x="2936" y="1"/>
                  </a:lnTo>
                  <a:close/>
                </a:path>
              </a:pathLst>
            </a:custGeom>
            <a:solidFill>
              <a:srgbClr val="EEC1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851;p67">
              <a:extLst>
                <a:ext uri="{FF2B5EF4-FFF2-40B4-BE49-F238E27FC236}">
                  <a16:creationId xmlns:a16="http://schemas.microsoft.com/office/drawing/2014/main" id="{CA6F35D6-E9C8-49AF-9862-C01BDACAEBBC}"/>
                </a:ext>
              </a:extLst>
            </p:cNvPr>
            <p:cNvSpPr/>
            <p:nvPr/>
          </p:nvSpPr>
          <p:spPr>
            <a:xfrm flipH="1">
              <a:off x="11872605" y="3068483"/>
              <a:ext cx="193251" cy="79395"/>
            </a:xfrm>
            <a:custGeom>
              <a:avLst/>
              <a:gdLst/>
              <a:ahLst/>
              <a:cxnLst/>
              <a:rect l="l" t="t" r="r" b="b"/>
              <a:pathLst>
                <a:path w="10408" h="4276" extrusionOk="0">
                  <a:moveTo>
                    <a:pt x="2242" y="1"/>
                  </a:moveTo>
                  <a:cubicBezTo>
                    <a:pt x="1601" y="1"/>
                    <a:pt x="1068" y="33"/>
                    <a:pt x="1068" y="139"/>
                  </a:cubicBezTo>
                  <a:cubicBezTo>
                    <a:pt x="1001" y="2942"/>
                    <a:pt x="0" y="4276"/>
                    <a:pt x="1568" y="4276"/>
                  </a:cubicBezTo>
                  <a:lnTo>
                    <a:pt x="7072" y="4276"/>
                  </a:lnTo>
                  <a:cubicBezTo>
                    <a:pt x="9307" y="4276"/>
                    <a:pt x="10408" y="3075"/>
                    <a:pt x="8440" y="2608"/>
                  </a:cubicBezTo>
                  <a:cubicBezTo>
                    <a:pt x="6438" y="2141"/>
                    <a:pt x="4403" y="73"/>
                    <a:pt x="4403" y="73"/>
                  </a:cubicBezTo>
                  <a:cubicBezTo>
                    <a:pt x="4403" y="73"/>
                    <a:pt x="3203" y="1"/>
                    <a:pt x="22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852;p67">
              <a:extLst>
                <a:ext uri="{FF2B5EF4-FFF2-40B4-BE49-F238E27FC236}">
                  <a16:creationId xmlns:a16="http://schemas.microsoft.com/office/drawing/2014/main" id="{253E1C91-15E9-452D-B6EA-4F67D59CB793}"/>
                </a:ext>
              </a:extLst>
            </p:cNvPr>
            <p:cNvSpPr/>
            <p:nvPr/>
          </p:nvSpPr>
          <p:spPr>
            <a:xfrm flipH="1">
              <a:off x="11943831" y="3056507"/>
              <a:ext cx="34071" cy="29058"/>
            </a:xfrm>
            <a:custGeom>
              <a:avLst/>
              <a:gdLst/>
              <a:ahLst/>
              <a:cxnLst/>
              <a:rect l="l" t="t" r="r" b="b"/>
              <a:pathLst>
                <a:path w="1835" h="1565" extrusionOk="0">
                  <a:moveTo>
                    <a:pt x="934" y="184"/>
                  </a:moveTo>
                  <a:cubicBezTo>
                    <a:pt x="967" y="184"/>
                    <a:pt x="1034" y="184"/>
                    <a:pt x="1101" y="217"/>
                  </a:cubicBezTo>
                  <a:cubicBezTo>
                    <a:pt x="1134" y="217"/>
                    <a:pt x="1201" y="284"/>
                    <a:pt x="1201" y="317"/>
                  </a:cubicBezTo>
                  <a:cubicBezTo>
                    <a:pt x="1201" y="484"/>
                    <a:pt x="734" y="718"/>
                    <a:pt x="234" y="918"/>
                  </a:cubicBezTo>
                  <a:cubicBezTo>
                    <a:pt x="334" y="618"/>
                    <a:pt x="534" y="384"/>
                    <a:pt x="801" y="184"/>
                  </a:cubicBezTo>
                  <a:close/>
                  <a:moveTo>
                    <a:pt x="1015" y="991"/>
                  </a:moveTo>
                  <a:cubicBezTo>
                    <a:pt x="1182" y="991"/>
                    <a:pt x="1347" y="1009"/>
                    <a:pt x="1501" y="1051"/>
                  </a:cubicBezTo>
                  <a:cubicBezTo>
                    <a:pt x="1568" y="1085"/>
                    <a:pt x="1601" y="1118"/>
                    <a:pt x="1601" y="1185"/>
                  </a:cubicBezTo>
                  <a:cubicBezTo>
                    <a:pt x="1635" y="1318"/>
                    <a:pt x="1601" y="1352"/>
                    <a:pt x="1601" y="1352"/>
                  </a:cubicBezTo>
                  <a:cubicBezTo>
                    <a:pt x="1564" y="1382"/>
                    <a:pt x="1504" y="1395"/>
                    <a:pt x="1428" y="1395"/>
                  </a:cubicBezTo>
                  <a:cubicBezTo>
                    <a:pt x="1169" y="1395"/>
                    <a:pt x="721" y="1240"/>
                    <a:pt x="334" y="1085"/>
                  </a:cubicBezTo>
                  <a:cubicBezTo>
                    <a:pt x="547" y="1027"/>
                    <a:pt x="783" y="991"/>
                    <a:pt x="1015" y="991"/>
                  </a:cubicBezTo>
                  <a:close/>
                  <a:moveTo>
                    <a:pt x="955" y="1"/>
                  </a:moveTo>
                  <a:cubicBezTo>
                    <a:pt x="884" y="1"/>
                    <a:pt x="817" y="17"/>
                    <a:pt x="767" y="51"/>
                  </a:cubicBezTo>
                  <a:cubicBezTo>
                    <a:pt x="300" y="251"/>
                    <a:pt x="0" y="1018"/>
                    <a:pt x="0" y="1051"/>
                  </a:cubicBezTo>
                  <a:cubicBezTo>
                    <a:pt x="0" y="1085"/>
                    <a:pt x="0" y="1085"/>
                    <a:pt x="0" y="1118"/>
                  </a:cubicBezTo>
                  <a:cubicBezTo>
                    <a:pt x="0" y="1118"/>
                    <a:pt x="33" y="1151"/>
                    <a:pt x="33" y="1151"/>
                  </a:cubicBezTo>
                  <a:cubicBezTo>
                    <a:pt x="467" y="1352"/>
                    <a:pt x="934" y="1518"/>
                    <a:pt x="1434" y="1552"/>
                  </a:cubicBezTo>
                  <a:cubicBezTo>
                    <a:pt x="1461" y="1561"/>
                    <a:pt x="1488" y="1565"/>
                    <a:pt x="1514" y="1565"/>
                  </a:cubicBezTo>
                  <a:cubicBezTo>
                    <a:pt x="1586" y="1565"/>
                    <a:pt x="1652" y="1534"/>
                    <a:pt x="1701" y="1485"/>
                  </a:cubicBezTo>
                  <a:cubicBezTo>
                    <a:pt x="1801" y="1418"/>
                    <a:pt x="1835" y="1252"/>
                    <a:pt x="1801" y="1151"/>
                  </a:cubicBezTo>
                  <a:cubicBezTo>
                    <a:pt x="1768" y="1051"/>
                    <a:pt x="1701" y="951"/>
                    <a:pt x="1601" y="918"/>
                  </a:cubicBezTo>
                  <a:cubicBezTo>
                    <a:pt x="1450" y="853"/>
                    <a:pt x="1300" y="817"/>
                    <a:pt x="1140" y="817"/>
                  </a:cubicBezTo>
                  <a:cubicBezTo>
                    <a:pt x="1052" y="817"/>
                    <a:pt x="962" y="828"/>
                    <a:pt x="867" y="851"/>
                  </a:cubicBezTo>
                  <a:cubicBezTo>
                    <a:pt x="1134" y="684"/>
                    <a:pt x="1401" y="518"/>
                    <a:pt x="1401" y="351"/>
                  </a:cubicBezTo>
                  <a:cubicBezTo>
                    <a:pt x="1401" y="217"/>
                    <a:pt x="1334" y="151"/>
                    <a:pt x="1168" y="51"/>
                  </a:cubicBezTo>
                  <a:cubicBezTo>
                    <a:pt x="1101" y="17"/>
                    <a:pt x="1026" y="1"/>
                    <a:pt x="9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853;p67">
              <a:extLst>
                <a:ext uri="{FF2B5EF4-FFF2-40B4-BE49-F238E27FC236}">
                  <a16:creationId xmlns:a16="http://schemas.microsoft.com/office/drawing/2014/main" id="{9CC59E6D-2205-49C5-BA9A-39BAA741BC34}"/>
                </a:ext>
              </a:extLst>
            </p:cNvPr>
            <p:cNvSpPr/>
            <p:nvPr/>
          </p:nvSpPr>
          <p:spPr>
            <a:xfrm flipH="1">
              <a:off x="11993368" y="2943468"/>
              <a:ext cx="57634" cy="70018"/>
            </a:xfrm>
            <a:custGeom>
              <a:avLst/>
              <a:gdLst/>
              <a:ahLst/>
              <a:cxnLst/>
              <a:rect l="l" t="t" r="r" b="b"/>
              <a:pathLst>
                <a:path w="3104" h="3771" extrusionOk="0">
                  <a:moveTo>
                    <a:pt x="2936" y="1"/>
                  </a:moveTo>
                  <a:lnTo>
                    <a:pt x="1" y="501"/>
                  </a:lnTo>
                  <a:lnTo>
                    <a:pt x="401" y="3670"/>
                  </a:lnTo>
                  <a:lnTo>
                    <a:pt x="3103" y="3770"/>
                  </a:lnTo>
                  <a:lnTo>
                    <a:pt x="29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854;p67">
              <a:extLst>
                <a:ext uri="{FF2B5EF4-FFF2-40B4-BE49-F238E27FC236}">
                  <a16:creationId xmlns:a16="http://schemas.microsoft.com/office/drawing/2014/main" id="{994F9AE7-E0F5-402F-A1FC-22482FA1E4F1}"/>
                </a:ext>
              </a:extLst>
            </p:cNvPr>
            <p:cNvSpPr/>
            <p:nvPr/>
          </p:nvSpPr>
          <p:spPr>
            <a:xfrm flipH="1">
              <a:off x="11699798" y="1873218"/>
              <a:ext cx="540723" cy="1106196"/>
            </a:xfrm>
            <a:custGeom>
              <a:avLst/>
              <a:gdLst/>
              <a:ahLst/>
              <a:cxnLst/>
              <a:rect l="l" t="t" r="r" b="b"/>
              <a:pathLst>
                <a:path w="29122" h="59577" extrusionOk="0">
                  <a:moveTo>
                    <a:pt x="18714" y="1"/>
                  </a:moveTo>
                  <a:lnTo>
                    <a:pt x="6972" y="2002"/>
                  </a:lnTo>
                  <a:cubicBezTo>
                    <a:pt x="6972" y="2002"/>
                    <a:pt x="1" y="12710"/>
                    <a:pt x="9841" y="59577"/>
                  </a:cubicBezTo>
                  <a:lnTo>
                    <a:pt x="13877" y="59577"/>
                  </a:lnTo>
                  <a:lnTo>
                    <a:pt x="13877" y="34859"/>
                  </a:lnTo>
                  <a:lnTo>
                    <a:pt x="13677" y="23951"/>
                  </a:lnTo>
                  <a:lnTo>
                    <a:pt x="13677" y="23951"/>
                  </a:lnTo>
                  <a:cubicBezTo>
                    <a:pt x="14344" y="26920"/>
                    <a:pt x="15178" y="30222"/>
                    <a:pt x="16279" y="33958"/>
                  </a:cubicBezTo>
                  <a:cubicBezTo>
                    <a:pt x="18280" y="40897"/>
                    <a:pt x="21149" y="49236"/>
                    <a:pt x="25152" y="59243"/>
                  </a:cubicBezTo>
                  <a:lnTo>
                    <a:pt x="29121" y="58576"/>
                  </a:lnTo>
                  <a:lnTo>
                    <a:pt x="24818" y="34192"/>
                  </a:lnTo>
                  <a:lnTo>
                    <a:pt x="20248" y="10475"/>
                  </a:lnTo>
                  <a:lnTo>
                    <a:pt x="19715" y="6572"/>
                  </a:lnTo>
                  <a:cubicBezTo>
                    <a:pt x="19515" y="4370"/>
                    <a:pt x="19181" y="2169"/>
                    <a:pt x="187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855;p67">
              <a:extLst>
                <a:ext uri="{FF2B5EF4-FFF2-40B4-BE49-F238E27FC236}">
                  <a16:creationId xmlns:a16="http://schemas.microsoft.com/office/drawing/2014/main" id="{CF031883-9C19-4DC6-9DEE-77CB87DD79AB}"/>
                </a:ext>
              </a:extLst>
            </p:cNvPr>
            <p:cNvSpPr/>
            <p:nvPr/>
          </p:nvSpPr>
          <p:spPr>
            <a:xfrm flipH="1">
              <a:off x="11693615" y="2933571"/>
              <a:ext cx="91668" cy="63185"/>
            </a:xfrm>
            <a:custGeom>
              <a:avLst/>
              <a:gdLst/>
              <a:ahLst/>
              <a:cxnLst/>
              <a:rect l="l" t="t" r="r" b="b"/>
              <a:pathLst>
                <a:path w="4937" h="3403" extrusionOk="0">
                  <a:moveTo>
                    <a:pt x="4937" y="0"/>
                  </a:moveTo>
                  <a:lnTo>
                    <a:pt x="0" y="1635"/>
                  </a:lnTo>
                  <a:lnTo>
                    <a:pt x="801" y="3403"/>
                  </a:lnTo>
                  <a:lnTo>
                    <a:pt x="4870" y="2102"/>
                  </a:lnTo>
                  <a:lnTo>
                    <a:pt x="49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856;p67">
              <a:extLst>
                <a:ext uri="{FF2B5EF4-FFF2-40B4-BE49-F238E27FC236}">
                  <a16:creationId xmlns:a16="http://schemas.microsoft.com/office/drawing/2014/main" id="{5A02BA59-AF7A-4096-A516-86F5425DB057}"/>
                </a:ext>
              </a:extLst>
            </p:cNvPr>
            <p:cNvSpPr/>
            <p:nvPr/>
          </p:nvSpPr>
          <p:spPr>
            <a:xfrm flipH="1">
              <a:off x="11972313" y="2954627"/>
              <a:ext cx="95400" cy="48331"/>
            </a:xfrm>
            <a:custGeom>
              <a:avLst/>
              <a:gdLst/>
              <a:ahLst/>
              <a:cxnLst/>
              <a:rect l="l" t="t" r="r" b="b"/>
              <a:pathLst>
                <a:path w="5138" h="2603" extrusionOk="0">
                  <a:moveTo>
                    <a:pt x="5137" y="0"/>
                  </a:moveTo>
                  <a:lnTo>
                    <a:pt x="0" y="734"/>
                  </a:lnTo>
                  <a:lnTo>
                    <a:pt x="467" y="2602"/>
                  </a:lnTo>
                  <a:lnTo>
                    <a:pt x="4704" y="2035"/>
                  </a:lnTo>
                  <a:lnTo>
                    <a:pt x="51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857;p67">
              <a:extLst>
                <a:ext uri="{FF2B5EF4-FFF2-40B4-BE49-F238E27FC236}">
                  <a16:creationId xmlns:a16="http://schemas.microsoft.com/office/drawing/2014/main" id="{A08FFEA0-5052-4066-8B56-FD1C9C1625E1}"/>
                </a:ext>
              </a:extLst>
            </p:cNvPr>
            <p:cNvSpPr/>
            <p:nvPr/>
          </p:nvSpPr>
          <p:spPr>
            <a:xfrm flipH="1">
              <a:off x="11888704" y="1854632"/>
              <a:ext cx="222364" cy="55777"/>
            </a:xfrm>
            <a:custGeom>
              <a:avLst/>
              <a:gdLst/>
              <a:ahLst/>
              <a:cxnLst/>
              <a:rect l="l" t="t" r="r" b="b"/>
              <a:pathLst>
                <a:path w="11976" h="3004" extrusionOk="0">
                  <a:moveTo>
                    <a:pt x="11975" y="1"/>
                  </a:moveTo>
                  <a:lnTo>
                    <a:pt x="0" y="1235"/>
                  </a:lnTo>
                  <a:lnTo>
                    <a:pt x="0" y="3003"/>
                  </a:lnTo>
                  <a:lnTo>
                    <a:pt x="11975" y="2069"/>
                  </a:lnTo>
                  <a:lnTo>
                    <a:pt x="119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858;p67">
              <a:extLst>
                <a:ext uri="{FF2B5EF4-FFF2-40B4-BE49-F238E27FC236}">
                  <a16:creationId xmlns:a16="http://schemas.microsoft.com/office/drawing/2014/main" id="{40A521BC-CE36-4739-A8DF-094D0DFF8D2B}"/>
                </a:ext>
              </a:extLst>
            </p:cNvPr>
            <p:cNvSpPr/>
            <p:nvPr/>
          </p:nvSpPr>
          <p:spPr>
            <a:xfrm flipH="1">
              <a:off x="11937017" y="1862691"/>
              <a:ext cx="51432" cy="40904"/>
            </a:xfrm>
            <a:custGeom>
              <a:avLst/>
              <a:gdLst/>
              <a:ahLst/>
              <a:cxnLst/>
              <a:rect l="l" t="t" r="r" b="b"/>
              <a:pathLst>
                <a:path w="2770" h="2203" extrusionOk="0">
                  <a:moveTo>
                    <a:pt x="2603" y="1"/>
                  </a:moveTo>
                  <a:lnTo>
                    <a:pt x="1" y="234"/>
                  </a:lnTo>
                  <a:lnTo>
                    <a:pt x="168" y="2202"/>
                  </a:lnTo>
                  <a:lnTo>
                    <a:pt x="2770" y="1969"/>
                  </a:lnTo>
                  <a:lnTo>
                    <a:pt x="26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859;p67">
              <a:extLst>
                <a:ext uri="{FF2B5EF4-FFF2-40B4-BE49-F238E27FC236}">
                  <a16:creationId xmlns:a16="http://schemas.microsoft.com/office/drawing/2014/main" id="{F78AB855-0CFF-44B0-BB61-DC63ACE98BB0}"/>
                </a:ext>
              </a:extLst>
            </p:cNvPr>
            <p:cNvSpPr/>
            <p:nvPr/>
          </p:nvSpPr>
          <p:spPr>
            <a:xfrm flipH="1">
              <a:off x="12033642" y="1863935"/>
              <a:ext cx="14260" cy="57002"/>
            </a:xfrm>
            <a:custGeom>
              <a:avLst/>
              <a:gdLst/>
              <a:ahLst/>
              <a:cxnLst/>
              <a:rect l="l" t="t" r="r" b="b"/>
              <a:pathLst>
                <a:path w="768" h="3070" extrusionOk="0">
                  <a:moveTo>
                    <a:pt x="601" y="0"/>
                  </a:moveTo>
                  <a:lnTo>
                    <a:pt x="1" y="34"/>
                  </a:lnTo>
                  <a:lnTo>
                    <a:pt x="167" y="3069"/>
                  </a:lnTo>
                  <a:lnTo>
                    <a:pt x="768" y="3036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860;p67">
              <a:extLst>
                <a:ext uri="{FF2B5EF4-FFF2-40B4-BE49-F238E27FC236}">
                  <a16:creationId xmlns:a16="http://schemas.microsoft.com/office/drawing/2014/main" id="{B96249B8-9A85-4E7C-8D6D-1C4760914C12}"/>
                </a:ext>
              </a:extLst>
            </p:cNvPr>
            <p:cNvSpPr/>
            <p:nvPr/>
          </p:nvSpPr>
          <p:spPr>
            <a:xfrm flipH="1">
              <a:off x="12033642" y="1863935"/>
              <a:ext cx="14260" cy="57002"/>
            </a:xfrm>
            <a:custGeom>
              <a:avLst/>
              <a:gdLst/>
              <a:ahLst/>
              <a:cxnLst/>
              <a:rect l="l" t="t" r="r" b="b"/>
              <a:pathLst>
                <a:path w="768" h="3070" extrusionOk="0">
                  <a:moveTo>
                    <a:pt x="601" y="0"/>
                  </a:moveTo>
                  <a:lnTo>
                    <a:pt x="1" y="34"/>
                  </a:lnTo>
                  <a:lnTo>
                    <a:pt x="167" y="3069"/>
                  </a:lnTo>
                  <a:lnTo>
                    <a:pt x="768" y="3036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861;p67">
              <a:extLst>
                <a:ext uri="{FF2B5EF4-FFF2-40B4-BE49-F238E27FC236}">
                  <a16:creationId xmlns:a16="http://schemas.microsoft.com/office/drawing/2014/main" id="{B670630E-B306-49A3-A0FB-8DFF2636A041}"/>
                </a:ext>
              </a:extLst>
            </p:cNvPr>
            <p:cNvSpPr/>
            <p:nvPr/>
          </p:nvSpPr>
          <p:spPr>
            <a:xfrm flipH="1">
              <a:off x="11897988" y="1849062"/>
              <a:ext cx="13647" cy="57002"/>
            </a:xfrm>
            <a:custGeom>
              <a:avLst/>
              <a:gdLst/>
              <a:ahLst/>
              <a:cxnLst/>
              <a:rect l="l" t="t" r="r" b="b"/>
              <a:pathLst>
                <a:path w="735" h="3070" extrusionOk="0">
                  <a:moveTo>
                    <a:pt x="601" y="1"/>
                  </a:moveTo>
                  <a:lnTo>
                    <a:pt x="0" y="34"/>
                  </a:lnTo>
                  <a:lnTo>
                    <a:pt x="167" y="3070"/>
                  </a:lnTo>
                  <a:lnTo>
                    <a:pt x="734" y="3036"/>
                  </a:lnTo>
                  <a:lnTo>
                    <a:pt x="60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862;p67">
              <a:extLst>
                <a:ext uri="{FF2B5EF4-FFF2-40B4-BE49-F238E27FC236}">
                  <a16:creationId xmlns:a16="http://schemas.microsoft.com/office/drawing/2014/main" id="{4005D9CD-2E78-4A77-8154-D58942E0078E}"/>
                </a:ext>
              </a:extLst>
            </p:cNvPr>
            <p:cNvSpPr/>
            <p:nvPr/>
          </p:nvSpPr>
          <p:spPr>
            <a:xfrm flipH="1">
              <a:off x="11897988" y="1849062"/>
              <a:ext cx="13647" cy="57002"/>
            </a:xfrm>
            <a:custGeom>
              <a:avLst/>
              <a:gdLst/>
              <a:ahLst/>
              <a:cxnLst/>
              <a:rect l="l" t="t" r="r" b="b"/>
              <a:pathLst>
                <a:path w="735" h="3070" extrusionOk="0">
                  <a:moveTo>
                    <a:pt x="601" y="1"/>
                  </a:moveTo>
                  <a:lnTo>
                    <a:pt x="0" y="34"/>
                  </a:lnTo>
                  <a:lnTo>
                    <a:pt x="167" y="3070"/>
                  </a:lnTo>
                  <a:lnTo>
                    <a:pt x="734" y="3036"/>
                  </a:lnTo>
                  <a:lnTo>
                    <a:pt x="6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863;p67">
              <a:extLst>
                <a:ext uri="{FF2B5EF4-FFF2-40B4-BE49-F238E27FC236}">
                  <a16:creationId xmlns:a16="http://schemas.microsoft.com/office/drawing/2014/main" id="{7B9525FB-F090-4289-8897-14D7709298B7}"/>
                </a:ext>
              </a:extLst>
            </p:cNvPr>
            <p:cNvSpPr/>
            <p:nvPr/>
          </p:nvSpPr>
          <p:spPr>
            <a:xfrm flipH="1">
              <a:off x="11937016" y="1334018"/>
              <a:ext cx="246521" cy="350202"/>
            </a:xfrm>
            <a:custGeom>
              <a:avLst/>
              <a:gdLst/>
              <a:ahLst/>
              <a:cxnLst/>
              <a:rect l="l" t="t" r="r" b="b"/>
              <a:pathLst>
                <a:path w="13277" h="18861" extrusionOk="0">
                  <a:moveTo>
                    <a:pt x="10260" y="0"/>
                  </a:moveTo>
                  <a:cubicBezTo>
                    <a:pt x="7338" y="0"/>
                    <a:pt x="834" y="4623"/>
                    <a:pt x="834" y="4623"/>
                  </a:cubicBezTo>
                  <a:cubicBezTo>
                    <a:pt x="1168" y="6925"/>
                    <a:pt x="2102" y="9460"/>
                    <a:pt x="1068" y="11728"/>
                  </a:cubicBezTo>
                  <a:cubicBezTo>
                    <a:pt x="0" y="13963"/>
                    <a:pt x="101" y="18500"/>
                    <a:pt x="5037" y="18833"/>
                  </a:cubicBezTo>
                  <a:cubicBezTo>
                    <a:pt x="5312" y="18852"/>
                    <a:pt x="5581" y="18861"/>
                    <a:pt x="5844" y="18861"/>
                  </a:cubicBezTo>
                  <a:cubicBezTo>
                    <a:pt x="10296" y="18861"/>
                    <a:pt x="12952" y="16259"/>
                    <a:pt x="13110" y="13329"/>
                  </a:cubicBezTo>
                  <a:cubicBezTo>
                    <a:pt x="13277" y="10227"/>
                    <a:pt x="11776" y="9493"/>
                    <a:pt x="11942" y="7559"/>
                  </a:cubicBezTo>
                  <a:cubicBezTo>
                    <a:pt x="12109" y="5657"/>
                    <a:pt x="12643" y="3622"/>
                    <a:pt x="11542" y="720"/>
                  </a:cubicBezTo>
                  <a:cubicBezTo>
                    <a:pt x="11343" y="210"/>
                    <a:pt x="10883" y="0"/>
                    <a:pt x="102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864;p67">
              <a:extLst>
                <a:ext uri="{FF2B5EF4-FFF2-40B4-BE49-F238E27FC236}">
                  <a16:creationId xmlns:a16="http://schemas.microsoft.com/office/drawing/2014/main" id="{2FE066F4-55F4-4B04-AE55-6222892C881C}"/>
                </a:ext>
              </a:extLst>
            </p:cNvPr>
            <p:cNvSpPr/>
            <p:nvPr/>
          </p:nvSpPr>
          <p:spPr>
            <a:xfrm flipH="1">
              <a:off x="11932671" y="1278186"/>
              <a:ext cx="241155" cy="224388"/>
            </a:xfrm>
            <a:custGeom>
              <a:avLst/>
              <a:gdLst/>
              <a:ahLst/>
              <a:cxnLst/>
              <a:rect l="l" t="t" r="r" b="b"/>
              <a:pathLst>
                <a:path w="12988" h="12085" extrusionOk="0">
                  <a:moveTo>
                    <a:pt x="5431" y="1"/>
                  </a:moveTo>
                  <a:cubicBezTo>
                    <a:pt x="2803" y="1"/>
                    <a:pt x="2146" y="2060"/>
                    <a:pt x="2146" y="2060"/>
                  </a:cubicBezTo>
                  <a:cubicBezTo>
                    <a:pt x="2146" y="2060"/>
                    <a:pt x="2126" y="2057"/>
                    <a:pt x="2090" y="2057"/>
                  </a:cubicBezTo>
                  <a:cubicBezTo>
                    <a:pt x="1781" y="2057"/>
                    <a:pt x="290" y="2244"/>
                    <a:pt x="111" y="5829"/>
                  </a:cubicBezTo>
                  <a:cubicBezTo>
                    <a:pt x="0" y="8437"/>
                    <a:pt x="1413" y="12085"/>
                    <a:pt x="5022" y="12085"/>
                  </a:cubicBezTo>
                  <a:cubicBezTo>
                    <a:pt x="5751" y="12085"/>
                    <a:pt x="6569" y="11936"/>
                    <a:pt x="7483" y="11600"/>
                  </a:cubicBezTo>
                  <a:cubicBezTo>
                    <a:pt x="12987" y="9532"/>
                    <a:pt x="12387" y="1959"/>
                    <a:pt x="7617" y="392"/>
                  </a:cubicBezTo>
                  <a:cubicBezTo>
                    <a:pt x="6769" y="113"/>
                    <a:pt x="6046" y="1"/>
                    <a:pt x="54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865;p67">
              <a:extLst>
                <a:ext uri="{FF2B5EF4-FFF2-40B4-BE49-F238E27FC236}">
                  <a16:creationId xmlns:a16="http://schemas.microsoft.com/office/drawing/2014/main" id="{6ABAA6EA-0CDF-4205-8BEB-F4E67D0105F6}"/>
                </a:ext>
              </a:extLst>
            </p:cNvPr>
            <p:cNvSpPr/>
            <p:nvPr/>
          </p:nvSpPr>
          <p:spPr>
            <a:xfrm flipH="1">
              <a:off x="11880646" y="1555491"/>
              <a:ext cx="304748" cy="323947"/>
            </a:xfrm>
            <a:custGeom>
              <a:avLst/>
              <a:gdLst/>
              <a:ahLst/>
              <a:cxnLst/>
              <a:rect l="l" t="t" r="r" b="b"/>
              <a:pathLst>
                <a:path w="16413" h="17447" extrusionOk="0">
                  <a:moveTo>
                    <a:pt x="9807" y="0"/>
                  </a:moveTo>
                  <a:cubicBezTo>
                    <a:pt x="9107" y="34"/>
                    <a:pt x="8406" y="67"/>
                    <a:pt x="7739" y="134"/>
                  </a:cubicBezTo>
                  <a:lnTo>
                    <a:pt x="7706" y="134"/>
                  </a:lnTo>
                  <a:lnTo>
                    <a:pt x="6772" y="267"/>
                  </a:lnTo>
                  <a:cubicBezTo>
                    <a:pt x="6472" y="301"/>
                    <a:pt x="6171" y="334"/>
                    <a:pt x="5838" y="367"/>
                  </a:cubicBezTo>
                  <a:lnTo>
                    <a:pt x="4937" y="534"/>
                  </a:lnTo>
                  <a:lnTo>
                    <a:pt x="4770" y="567"/>
                  </a:lnTo>
                  <a:lnTo>
                    <a:pt x="4037" y="701"/>
                  </a:lnTo>
                  <a:lnTo>
                    <a:pt x="3970" y="701"/>
                  </a:lnTo>
                  <a:lnTo>
                    <a:pt x="3603" y="768"/>
                  </a:lnTo>
                  <a:cubicBezTo>
                    <a:pt x="3369" y="801"/>
                    <a:pt x="3136" y="868"/>
                    <a:pt x="2902" y="901"/>
                  </a:cubicBezTo>
                  <a:lnTo>
                    <a:pt x="2836" y="901"/>
                  </a:lnTo>
                  <a:lnTo>
                    <a:pt x="2002" y="1101"/>
                  </a:lnTo>
                  <a:lnTo>
                    <a:pt x="1902" y="1135"/>
                  </a:lnTo>
                  <a:cubicBezTo>
                    <a:pt x="1602" y="1201"/>
                    <a:pt x="1268" y="1301"/>
                    <a:pt x="968" y="1368"/>
                  </a:cubicBezTo>
                  <a:cubicBezTo>
                    <a:pt x="367" y="1568"/>
                    <a:pt x="0" y="2235"/>
                    <a:pt x="201" y="2836"/>
                  </a:cubicBezTo>
                  <a:cubicBezTo>
                    <a:pt x="334" y="3203"/>
                    <a:pt x="467" y="3570"/>
                    <a:pt x="567" y="3937"/>
                  </a:cubicBezTo>
                  <a:cubicBezTo>
                    <a:pt x="901" y="4837"/>
                    <a:pt x="1168" y="5671"/>
                    <a:pt x="1401" y="6472"/>
                  </a:cubicBezTo>
                  <a:cubicBezTo>
                    <a:pt x="1868" y="7939"/>
                    <a:pt x="2235" y="9207"/>
                    <a:pt x="2502" y="10374"/>
                  </a:cubicBezTo>
                  <a:cubicBezTo>
                    <a:pt x="3403" y="13877"/>
                    <a:pt x="3970" y="17446"/>
                    <a:pt x="3970" y="17446"/>
                  </a:cubicBezTo>
                  <a:lnTo>
                    <a:pt x="15945" y="16112"/>
                  </a:lnTo>
                  <a:cubicBezTo>
                    <a:pt x="16412" y="7706"/>
                    <a:pt x="15978" y="5071"/>
                    <a:pt x="15712" y="2802"/>
                  </a:cubicBezTo>
                  <a:cubicBezTo>
                    <a:pt x="15545" y="801"/>
                    <a:pt x="15245" y="367"/>
                    <a:pt x="15145" y="267"/>
                  </a:cubicBezTo>
                  <a:lnTo>
                    <a:pt x="15111" y="234"/>
                  </a:lnTo>
                  <a:lnTo>
                    <a:pt x="14344" y="167"/>
                  </a:lnTo>
                  <a:cubicBezTo>
                    <a:pt x="14010" y="134"/>
                    <a:pt x="13610" y="100"/>
                    <a:pt x="13176" y="100"/>
                  </a:cubicBezTo>
                  <a:lnTo>
                    <a:pt x="12476" y="67"/>
                  </a:lnTo>
                  <a:lnTo>
                    <a:pt x="12443" y="67"/>
                  </a:lnTo>
                  <a:cubicBezTo>
                    <a:pt x="11709" y="0"/>
                    <a:pt x="10908" y="0"/>
                    <a:pt x="10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866;p67">
              <a:extLst>
                <a:ext uri="{FF2B5EF4-FFF2-40B4-BE49-F238E27FC236}">
                  <a16:creationId xmlns:a16="http://schemas.microsoft.com/office/drawing/2014/main" id="{10B68EBE-D748-4B1B-B5DC-41D02C43A1FF}"/>
                </a:ext>
              </a:extLst>
            </p:cNvPr>
            <p:cNvSpPr/>
            <p:nvPr/>
          </p:nvSpPr>
          <p:spPr>
            <a:xfrm flipH="1">
              <a:off x="11997714" y="1488593"/>
              <a:ext cx="92912" cy="113373"/>
            </a:xfrm>
            <a:custGeom>
              <a:avLst/>
              <a:gdLst/>
              <a:ahLst/>
              <a:cxnLst/>
              <a:rect l="l" t="t" r="r" b="b"/>
              <a:pathLst>
                <a:path w="5004" h="6106" extrusionOk="0">
                  <a:moveTo>
                    <a:pt x="300" y="1"/>
                  </a:moveTo>
                  <a:lnTo>
                    <a:pt x="300" y="1"/>
                  </a:lnTo>
                  <a:cubicBezTo>
                    <a:pt x="300" y="1"/>
                    <a:pt x="1768" y="2903"/>
                    <a:pt x="0" y="4571"/>
                  </a:cubicBezTo>
                  <a:cubicBezTo>
                    <a:pt x="0" y="4571"/>
                    <a:pt x="834" y="5738"/>
                    <a:pt x="3636" y="6105"/>
                  </a:cubicBezTo>
                  <a:cubicBezTo>
                    <a:pt x="3636" y="6105"/>
                    <a:pt x="5004" y="5205"/>
                    <a:pt x="4403" y="4104"/>
                  </a:cubicBezTo>
                  <a:cubicBezTo>
                    <a:pt x="4403" y="4104"/>
                    <a:pt x="3469" y="4070"/>
                    <a:pt x="3503" y="2036"/>
                  </a:cubicBezTo>
                  <a:cubicBezTo>
                    <a:pt x="3536" y="1569"/>
                    <a:pt x="3569" y="1102"/>
                    <a:pt x="3636" y="635"/>
                  </a:cubicBezTo>
                  <a:lnTo>
                    <a:pt x="300" y="1"/>
                  </a:lnTo>
                  <a:close/>
                </a:path>
              </a:pathLst>
            </a:custGeom>
            <a:solidFill>
              <a:srgbClr val="EEC1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867;p67">
              <a:extLst>
                <a:ext uri="{FF2B5EF4-FFF2-40B4-BE49-F238E27FC236}">
                  <a16:creationId xmlns:a16="http://schemas.microsoft.com/office/drawing/2014/main" id="{1B745D61-6FD6-4A4F-8D09-890A14607D8D}"/>
                </a:ext>
              </a:extLst>
            </p:cNvPr>
            <p:cNvSpPr/>
            <p:nvPr/>
          </p:nvSpPr>
          <p:spPr>
            <a:xfrm flipH="1">
              <a:off x="12022483" y="1488593"/>
              <a:ext cx="62572" cy="37803"/>
            </a:xfrm>
            <a:custGeom>
              <a:avLst/>
              <a:gdLst/>
              <a:ahLst/>
              <a:cxnLst/>
              <a:rect l="l" t="t" r="r" b="b"/>
              <a:pathLst>
                <a:path w="3370" h="2036" extrusionOk="0">
                  <a:moveTo>
                    <a:pt x="0" y="1"/>
                  </a:moveTo>
                  <a:cubicBezTo>
                    <a:pt x="0" y="1"/>
                    <a:pt x="968" y="2036"/>
                    <a:pt x="3236" y="2036"/>
                  </a:cubicBezTo>
                  <a:cubicBezTo>
                    <a:pt x="3236" y="1569"/>
                    <a:pt x="3269" y="1102"/>
                    <a:pt x="3369" y="63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868;p67">
              <a:extLst>
                <a:ext uri="{FF2B5EF4-FFF2-40B4-BE49-F238E27FC236}">
                  <a16:creationId xmlns:a16="http://schemas.microsoft.com/office/drawing/2014/main" id="{2372BDF6-D2F6-4FBB-BD21-CF3C640DCDE8}"/>
                </a:ext>
              </a:extLst>
            </p:cNvPr>
            <p:cNvSpPr/>
            <p:nvPr/>
          </p:nvSpPr>
          <p:spPr>
            <a:xfrm flipH="1">
              <a:off x="11974802" y="1537537"/>
              <a:ext cx="126370" cy="77556"/>
            </a:xfrm>
            <a:custGeom>
              <a:avLst/>
              <a:gdLst/>
              <a:ahLst/>
              <a:cxnLst/>
              <a:rect l="l" t="t" r="r" b="b"/>
              <a:pathLst>
                <a:path w="6806" h="4177" extrusionOk="0">
                  <a:moveTo>
                    <a:pt x="768" y="0"/>
                  </a:moveTo>
                  <a:cubicBezTo>
                    <a:pt x="668" y="834"/>
                    <a:pt x="401" y="1635"/>
                    <a:pt x="1" y="2368"/>
                  </a:cubicBezTo>
                  <a:cubicBezTo>
                    <a:pt x="1" y="2368"/>
                    <a:pt x="2370" y="4176"/>
                    <a:pt x="3823" y="4176"/>
                  </a:cubicBezTo>
                  <a:cubicBezTo>
                    <a:pt x="3874" y="4176"/>
                    <a:pt x="3923" y="4174"/>
                    <a:pt x="3970" y="4170"/>
                  </a:cubicBezTo>
                  <a:cubicBezTo>
                    <a:pt x="5438" y="4003"/>
                    <a:pt x="6806" y="2402"/>
                    <a:pt x="6806" y="2402"/>
                  </a:cubicBezTo>
                  <a:cubicBezTo>
                    <a:pt x="6105" y="1901"/>
                    <a:pt x="5838" y="0"/>
                    <a:pt x="5838" y="0"/>
                  </a:cubicBezTo>
                  <a:cubicBezTo>
                    <a:pt x="5194" y="278"/>
                    <a:pt x="4415" y="371"/>
                    <a:pt x="3664" y="371"/>
                  </a:cubicBezTo>
                  <a:cubicBezTo>
                    <a:pt x="2162" y="371"/>
                    <a:pt x="768" y="0"/>
                    <a:pt x="7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869;p67">
              <a:extLst>
                <a:ext uri="{FF2B5EF4-FFF2-40B4-BE49-F238E27FC236}">
                  <a16:creationId xmlns:a16="http://schemas.microsoft.com/office/drawing/2014/main" id="{CF29871A-9615-428E-B9CD-EC066D2ADEC7}"/>
                </a:ext>
              </a:extLst>
            </p:cNvPr>
            <p:cNvSpPr/>
            <p:nvPr/>
          </p:nvSpPr>
          <p:spPr>
            <a:xfrm flipH="1">
              <a:off x="11967356" y="1553003"/>
              <a:ext cx="146460" cy="150527"/>
            </a:xfrm>
            <a:custGeom>
              <a:avLst/>
              <a:gdLst/>
              <a:ahLst/>
              <a:cxnLst/>
              <a:rect l="l" t="t" r="r" b="b"/>
              <a:pathLst>
                <a:path w="7888" h="8107" extrusionOk="0">
                  <a:moveTo>
                    <a:pt x="7053" y="1"/>
                  </a:moveTo>
                  <a:cubicBezTo>
                    <a:pt x="6986" y="1"/>
                    <a:pt x="6953" y="68"/>
                    <a:pt x="6986" y="134"/>
                  </a:cubicBezTo>
                  <a:cubicBezTo>
                    <a:pt x="7687" y="2670"/>
                    <a:pt x="7654" y="5338"/>
                    <a:pt x="6953" y="7873"/>
                  </a:cubicBezTo>
                  <a:cubicBezTo>
                    <a:pt x="4118" y="6172"/>
                    <a:pt x="1783" y="3704"/>
                    <a:pt x="248" y="768"/>
                  </a:cubicBezTo>
                  <a:cubicBezTo>
                    <a:pt x="239" y="739"/>
                    <a:pt x="212" y="727"/>
                    <a:pt x="180" y="727"/>
                  </a:cubicBezTo>
                  <a:cubicBezTo>
                    <a:pt x="104" y="727"/>
                    <a:pt x="1" y="797"/>
                    <a:pt x="48" y="868"/>
                  </a:cubicBezTo>
                  <a:cubicBezTo>
                    <a:pt x="1616" y="3870"/>
                    <a:pt x="4018" y="6372"/>
                    <a:pt x="6953" y="8107"/>
                  </a:cubicBezTo>
                  <a:lnTo>
                    <a:pt x="7053" y="8107"/>
                  </a:lnTo>
                  <a:cubicBezTo>
                    <a:pt x="7053" y="8107"/>
                    <a:pt x="7087" y="8073"/>
                    <a:pt x="7120" y="8040"/>
                  </a:cubicBezTo>
                  <a:cubicBezTo>
                    <a:pt x="7887" y="5438"/>
                    <a:pt x="7887" y="2703"/>
                    <a:pt x="7187" y="68"/>
                  </a:cubicBezTo>
                  <a:cubicBezTo>
                    <a:pt x="7187" y="34"/>
                    <a:pt x="7120" y="1"/>
                    <a:pt x="70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870;p67">
              <a:extLst>
                <a:ext uri="{FF2B5EF4-FFF2-40B4-BE49-F238E27FC236}">
                  <a16:creationId xmlns:a16="http://schemas.microsoft.com/office/drawing/2014/main" id="{2C689D90-B494-4E7F-A544-3B76B1F873BD}"/>
                </a:ext>
              </a:extLst>
            </p:cNvPr>
            <p:cNvSpPr/>
            <p:nvPr/>
          </p:nvSpPr>
          <p:spPr>
            <a:xfrm flipH="1">
              <a:off x="11955602" y="1701655"/>
              <a:ext cx="41480" cy="31193"/>
            </a:xfrm>
            <a:custGeom>
              <a:avLst/>
              <a:gdLst/>
              <a:ahLst/>
              <a:cxnLst/>
              <a:rect l="l" t="t" r="r" b="b"/>
              <a:pathLst>
                <a:path w="2234" h="1680" extrusionOk="0">
                  <a:moveTo>
                    <a:pt x="733" y="1"/>
                  </a:moveTo>
                  <a:cubicBezTo>
                    <a:pt x="733" y="1"/>
                    <a:pt x="0" y="1679"/>
                    <a:pt x="929" y="1679"/>
                  </a:cubicBezTo>
                  <a:cubicBezTo>
                    <a:pt x="971" y="1679"/>
                    <a:pt x="1017" y="1676"/>
                    <a:pt x="1066" y="1669"/>
                  </a:cubicBezTo>
                  <a:cubicBezTo>
                    <a:pt x="2234" y="1535"/>
                    <a:pt x="733" y="1"/>
                    <a:pt x="7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871;p67">
              <a:extLst>
                <a:ext uri="{FF2B5EF4-FFF2-40B4-BE49-F238E27FC236}">
                  <a16:creationId xmlns:a16="http://schemas.microsoft.com/office/drawing/2014/main" id="{B5F2A128-4FCA-445B-AB91-8AC97A25C032}"/>
                </a:ext>
              </a:extLst>
            </p:cNvPr>
            <p:cNvSpPr/>
            <p:nvPr/>
          </p:nvSpPr>
          <p:spPr>
            <a:xfrm flipH="1">
              <a:off x="11964273" y="1699798"/>
              <a:ext cx="30971" cy="34833"/>
            </a:xfrm>
            <a:custGeom>
              <a:avLst/>
              <a:gdLst/>
              <a:ahLst/>
              <a:cxnLst/>
              <a:rect l="l" t="t" r="r" b="b"/>
              <a:pathLst>
                <a:path w="1668" h="1876" extrusionOk="0">
                  <a:moveTo>
                    <a:pt x="634" y="301"/>
                  </a:moveTo>
                  <a:cubicBezTo>
                    <a:pt x="967" y="668"/>
                    <a:pt x="1368" y="1201"/>
                    <a:pt x="1268" y="1502"/>
                  </a:cubicBezTo>
                  <a:cubicBezTo>
                    <a:pt x="1234" y="1602"/>
                    <a:pt x="1134" y="1668"/>
                    <a:pt x="967" y="1668"/>
                  </a:cubicBezTo>
                  <a:cubicBezTo>
                    <a:pt x="928" y="1676"/>
                    <a:pt x="889" y="1681"/>
                    <a:pt x="850" y="1681"/>
                  </a:cubicBezTo>
                  <a:cubicBezTo>
                    <a:pt x="724" y="1681"/>
                    <a:pt x="602" y="1637"/>
                    <a:pt x="500" y="1535"/>
                  </a:cubicBezTo>
                  <a:cubicBezTo>
                    <a:pt x="334" y="1268"/>
                    <a:pt x="500" y="634"/>
                    <a:pt x="634" y="301"/>
                  </a:cubicBezTo>
                  <a:close/>
                  <a:moveTo>
                    <a:pt x="600" y="1"/>
                  </a:moveTo>
                  <a:cubicBezTo>
                    <a:pt x="567" y="1"/>
                    <a:pt x="534" y="34"/>
                    <a:pt x="534" y="67"/>
                  </a:cubicBezTo>
                  <a:cubicBezTo>
                    <a:pt x="467" y="167"/>
                    <a:pt x="0" y="1201"/>
                    <a:pt x="334" y="1668"/>
                  </a:cubicBezTo>
                  <a:cubicBezTo>
                    <a:pt x="449" y="1784"/>
                    <a:pt x="591" y="1875"/>
                    <a:pt x="757" y="1875"/>
                  </a:cubicBezTo>
                  <a:cubicBezTo>
                    <a:pt x="782" y="1875"/>
                    <a:pt x="808" y="1873"/>
                    <a:pt x="834" y="1869"/>
                  </a:cubicBezTo>
                  <a:lnTo>
                    <a:pt x="967" y="1869"/>
                  </a:lnTo>
                  <a:cubicBezTo>
                    <a:pt x="1234" y="1835"/>
                    <a:pt x="1434" y="1735"/>
                    <a:pt x="1468" y="1535"/>
                  </a:cubicBezTo>
                  <a:cubicBezTo>
                    <a:pt x="1668" y="1035"/>
                    <a:pt x="801" y="134"/>
                    <a:pt x="701" y="34"/>
                  </a:cubicBezTo>
                  <a:cubicBezTo>
                    <a:pt x="667" y="1"/>
                    <a:pt x="634" y="1"/>
                    <a:pt x="6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872;p67">
              <a:extLst>
                <a:ext uri="{FF2B5EF4-FFF2-40B4-BE49-F238E27FC236}">
                  <a16:creationId xmlns:a16="http://schemas.microsoft.com/office/drawing/2014/main" id="{96C7982A-B143-4F48-B439-07767A9EE4D6}"/>
                </a:ext>
              </a:extLst>
            </p:cNvPr>
            <p:cNvSpPr/>
            <p:nvPr/>
          </p:nvSpPr>
          <p:spPr>
            <a:xfrm flipH="1">
              <a:off x="11974802" y="1582748"/>
              <a:ext cx="4976" cy="6833"/>
            </a:xfrm>
            <a:custGeom>
              <a:avLst/>
              <a:gdLst/>
              <a:ahLst/>
              <a:cxnLst/>
              <a:rect l="l" t="t" r="r" b="b"/>
              <a:pathLst>
                <a:path w="268" h="368" extrusionOk="0">
                  <a:moveTo>
                    <a:pt x="268" y="0"/>
                  </a:moveTo>
                  <a:lnTo>
                    <a:pt x="268" y="0"/>
                  </a:lnTo>
                  <a:cubicBezTo>
                    <a:pt x="268" y="0"/>
                    <a:pt x="168" y="134"/>
                    <a:pt x="1" y="367"/>
                  </a:cubicBezTo>
                  <a:cubicBezTo>
                    <a:pt x="101" y="234"/>
                    <a:pt x="201" y="134"/>
                    <a:pt x="2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873;p67">
              <a:extLst>
                <a:ext uri="{FF2B5EF4-FFF2-40B4-BE49-F238E27FC236}">
                  <a16:creationId xmlns:a16="http://schemas.microsoft.com/office/drawing/2014/main" id="{C3742FE8-568C-45BE-BB57-1F70D41D9C12}"/>
                </a:ext>
              </a:extLst>
            </p:cNvPr>
            <p:cNvSpPr/>
            <p:nvPr/>
          </p:nvSpPr>
          <p:spPr>
            <a:xfrm flipH="1">
              <a:off x="11973557" y="1326721"/>
              <a:ext cx="173439" cy="190465"/>
            </a:xfrm>
            <a:custGeom>
              <a:avLst/>
              <a:gdLst/>
              <a:ahLst/>
              <a:cxnLst/>
              <a:rect l="l" t="t" r="r" b="b"/>
              <a:pathLst>
                <a:path w="9341" h="10258" extrusionOk="0">
                  <a:moveTo>
                    <a:pt x="5264" y="0"/>
                  </a:moveTo>
                  <a:cubicBezTo>
                    <a:pt x="5127" y="0"/>
                    <a:pt x="4984" y="4"/>
                    <a:pt x="4837" y="13"/>
                  </a:cubicBezTo>
                  <a:cubicBezTo>
                    <a:pt x="1" y="279"/>
                    <a:pt x="267" y="9353"/>
                    <a:pt x="5271" y="10187"/>
                  </a:cubicBezTo>
                  <a:cubicBezTo>
                    <a:pt x="5404" y="10220"/>
                    <a:pt x="5538" y="10253"/>
                    <a:pt x="5671" y="10253"/>
                  </a:cubicBezTo>
                  <a:lnTo>
                    <a:pt x="6305" y="10253"/>
                  </a:lnTo>
                  <a:cubicBezTo>
                    <a:pt x="6353" y="10256"/>
                    <a:pt x="6401" y="10257"/>
                    <a:pt x="6448" y="10257"/>
                  </a:cubicBezTo>
                  <a:cubicBezTo>
                    <a:pt x="7626" y="10257"/>
                    <a:pt x="8686" y="9473"/>
                    <a:pt x="9007" y="8319"/>
                  </a:cubicBezTo>
                  <a:cubicBezTo>
                    <a:pt x="9040" y="8218"/>
                    <a:pt x="9074" y="8118"/>
                    <a:pt x="9074" y="8018"/>
                  </a:cubicBezTo>
                  <a:cubicBezTo>
                    <a:pt x="9341" y="6817"/>
                    <a:pt x="9341" y="5550"/>
                    <a:pt x="9140" y="4349"/>
                  </a:cubicBezTo>
                  <a:cubicBezTo>
                    <a:pt x="8792" y="1497"/>
                    <a:pt x="7871" y="0"/>
                    <a:pt x="5264" y="0"/>
                  </a:cubicBezTo>
                  <a:close/>
                </a:path>
              </a:pathLst>
            </a:custGeom>
            <a:solidFill>
              <a:srgbClr val="EEC1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874;p67">
              <a:extLst>
                <a:ext uri="{FF2B5EF4-FFF2-40B4-BE49-F238E27FC236}">
                  <a16:creationId xmlns:a16="http://schemas.microsoft.com/office/drawing/2014/main" id="{15A058B3-3DB2-462C-9A5C-B10A69D4C54C}"/>
                </a:ext>
              </a:extLst>
            </p:cNvPr>
            <p:cNvSpPr/>
            <p:nvPr/>
          </p:nvSpPr>
          <p:spPr>
            <a:xfrm flipH="1">
              <a:off x="11995226" y="1406227"/>
              <a:ext cx="16748" cy="27981"/>
            </a:xfrm>
            <a:custGeom>
              <a:avLst/>
              <a:gdLst/>
              <a:ahLst/>
              <a:cxnLst/>
              <a:rect l="l" t="t" r="r" b="b"/>
              <a:pathLst>
                <a:path w="902" h="1507" extrusionOk="0">
                  <a:moveTo>
                    <a:pt x="0" y="0"/>
                  </a:moveTo>
                  <a:lnTo>
                    <a:pt x="134" y="1501"/>
                  </a:lnTo>
                  <a:cubicBezTo>
                    <a:pt x="164" y="1505"/>
                    <a:pt x="194" y="1506"/>
                    <a:pt x="225" y="1506"/>
                  </a:cubicBezTo>
                  <a:cubicBezTo>
                    <a:pt x="493" y="1506"/>
                    <a:pt x="751" y="1374"/>
                    <a:pt x="901" y="1134"/>
                  </a:cubicBezTo>
                  <a:cubicBezTo>
                    <a:pt x="534" y="801"/>
                    <a:pt x="234" y="401"/>
                    <a:pt x="0" y="0"/>
                  </a:cubicBezTo>
                  <a:close/>
                </a:path>
              </a:pathLst>
            </a:custGeom>
            <a:solidFill>
              <a:srgbClr val="D4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875;p67">
              <a:extLst>
                <a:ext uri="{FF2B5EF4-FFF2-40B4-BE49-F238E27FC236}">
                  <a16:creationId xmlns:a16="http://schemas.microsoft.com/office/drawing/2014/main" id="{2581BEF1-C29A-449D-884A-4923A43231AA}"/>
                </a:ext>
              </a:extLst>
            </p:cNvPr>
            <p:cNvSpPr/>
            <p:nvPr/>
          </p:nvSpPr>
          <p:spPr>
            <a:xfrm flipH="1">
              <a:off x="12045395" y="1395625"/>
              <a:ext cx="11178" cy="16191"/>
            </a:xfrm>
            <a:custGeom>
              <a:avLst/>
              <a:gdLst/>
              <a:ahLst/>
              <a:cxnLst/>
              <a:rect l="l" t="t" r="r" b="b"/>
              <a:pathLst>
                <a:path w="602" h="872" extrusionOk="0">
                  <a:moveTo>
                    <a:pt x="304" y="1"/>
                  </a:moveTo>
                  <a:cubicBezTo>
                    <a:pt x="292" y="1"/>
                    <a:pt x="280" y="2"/>
                    <a:pt x="268" y="4"/>
                  </a:cubicBezTo>
                  <a:cubicBezTo>
                    <a:pt x="101" y="4"/>
                    <a:pt x="1" y="204"/>
                    <a:pt x="1" y="438"/>
                  </a:cubicBezTo>
                  <a:cubicBezTo>
                    <a:pt x="34" y="705"/>
                    <a:pt x="167" y="872"/>
                    <a:pt x="334" y="872"/>
                  </a:cubicBezTo>
                  <a:cubicBezTo>
                    <a:pt x="501" y="872"/>
                    <a:pt x="601" y="638"/>
                    <a:pt x="601" y="405"/>
                  </a:cubicBezTo>
                  <a:cubicBezTo>
                    <a:pt x="570" y="188"/>
                    <a:pt x="453" y="1"/>
                    <a:pt x="3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876;p67">
              <a:extLst>
                <a:ext uri="{FF2B5EF4-FFF2-40B4-BE49-F238E27FC236}">
                  <a16:creationId xmlns:a16="http://schemas.microsoft.com/office/drawing/2014/main" id="{5D41E3A5-49D2-443D-B3AC-3F33AF423DF8}"/>
                </a:ext>
              </a:extLst>
            </p:cNvPr>
            <p:cNvSpPr/>
            <p:nvPr/>
          </p:nvSpPr>
          <p:spPr>
            <a:xfrm flipH="1">
              <a:off x="12043538" y="1391355"/>
              <a:ext cx="9321" cy="5904"/>
            </a:xfrm>
            <a:custGeom>
              <a:avLst/>
              <a:gdLst/>
              <a:ahLst/>
              <a:cxnLst/>
              <a:rect l="l" t="t" r="r" b="b"/>
              <a:pathLst>
                <a:path w="502" h="318" extrusionOk="0">
                  <a:moveTo>
                    <a:pt x="501" y="1"/>
                  </a:moveTo>
                  <a:lnTo>
                    <a:pt x="1" y="268"/>
                  </a:lnTo>
                  <a:cubicBezTo>
                    <a:pt x="54" y="303"/>
                    <a:pt x="104" y="317"/>
                    <a:pt x="150" y="317"/>
                  </a:cubicBezTo>
                  <a:cubicBezTo>
                    <a:pt x="365" y="317"/>
                    <a:pt x="501" y="1"/>
                    <a:pt x="5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877;p67">
              <a:extLst>
                <a:ext uri="{FF2B5EF4-FFF2-40B4-BE49-F238E27FC236}">
                  <a16:creationId xmlns:a16="http://schemas.microsoft.com/office/drawing/2014/main" id="{D384B832-BC7E-4B13-9288-6CE3D883004E}"/>
                </a:ext>
              </a:extLst>
            </p:cNvPr>
            <p:cNvSpPr/>
            <p:nvPr/>
          </p:nvSpPr>
          <p:spPr>
            <a:xfrm flipH="1">
              <a:off x="11989656" y="1390129"/>
              <a:ext cx="11790" cy="16172"/>
            </a:xfrm>
            <a:custGeom>
              <a:avLst/>
              <a:gdLst/>
              <a:ahLst/>
              <a:cxnLst/>
              <a:rect l="l" t="t" r="r" b="b"/>
              <a:pathLst>
                <a:path w="635" h="871" extrusionOk="0">
                  <a:moveTo>
                    <a:pt x="267" y="0"/>
                  </a:moveTo>
                  <a:cubicBezTo>
                    <a:pt x="134" y="33"/>
                    <a:pt x="0" y="234"/>
                    <a:pt x="34" y="467"/>
                  </a:cubicBezTo>
                  <a:cubicBezTo>
                    <a:pt x="34" y="683"/>
                    <a:pt x="177" y="871"/>
                    <a:pt x="304" y="871"/>
                  </a:cubicBezTo>
                  <a:cubicBezTo>
                    <a:pt x="314" y="871"/>
                    <a:pt x="324" y="870"/>
                    <a:pt x="334" y="867"/>
                  </a:cubicBezTo>
                  <a:cubicBezTo>
                    <a:pt x="501" y="867"/>
                    <a:pt x="634" y="667"/>
                    <a:pt x="601" y="434"/>
                  </a:cubicBezTo>
                  <a:cubicBezTo>
                    <a:pt x="568" y="200"/>
                    <a:pt x="434" y="0"/>
                    <a:pt x="2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878;p67">
              <a:extLst>
                <a:ext uri="{FF2B5EF4-FFF2-40B4-BE49-F238E27FC236}">
                  <a16:creationId xmlns:a16="http://schemas.microsoft.com/office/drawing/2014/main" id="{E0F3FD48-5457-4605-AAAB-1E064918DA6C}"/>
                </a:ext>
              </a:extLst>
            </p:cNvPr>
            <p:cNvSpPr/>
            <p:nvPr/>
          </p:nvSpPr>
          <p:spPr>
            <a:xfrm flipH="1">
              <a:off x="11988430" y="1386397"/>
              <a:ext cx="9302" cy="5347"/>
            </a:xfrm>
            <a:custGeom>
              <a:avLst/>
              <a:gdLst/>
              <a:ahLst/>
              <a:cxnLst/>
              <a:rect l="l" t="t" r="r" b="b"/>
              <a:pathLst>
                <a:path w="501" h="288" extrusionOk="0">
                  <a:moveTo>
                    <a:pt x="501" y="1"/>
                  </a:moveTo>
                  <a:lnTo>
                    <a:pt x="1" y="234"/>
                  </a:lnTo>
                  <a:cubicBezTo>
                    <a:pt x="51" y="272"/>
                    <a:pt x="99" y="287"/>
                    <a:pt x="146" y="287"/>
                  </a:cubicBezTo>
                  <a:cubicBezTo>
                    <a:pt x="347" y="287"/>
                    <a:pt x="501" y="1"/>
                    <a:pt x="5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879;p67">
              <a:extLst>
                <a:ext uri="{FF2B5EF4-FFF2-40B4-BE49-F238E27FC236}">
                  <a16:creationId xmlns:a16="http://schemas.microsoft.com/office/drawing/2014/main" id="{8DA1A52D-408D-4A47-856A-9205508262C8}"/>
                </a:ext>
              </a:extLst>
            </p:cNvPr>
            <p:cNvSpPr/>
            <p:nvPr/>
          </p:nvSpPr>
          <p:spPr>
            <a:xfrm flipH="1">
              <a:off x="12045395" y="1363281"/>
              <a:ext cx="29132" cy="15095"/>
            </a:xfrm>
            <a:custGeom>
              <a:avLst/>
              <a:gdLst/>
              <a:ahLst/>
              <a:cxnLst/>
              <a:rect l="l" t="t" r="r" b="b"/>
              <a:pathLst>
                <a:path w="1569" h="813" extrusionOk="0">
                  <a:moveTo>
                    <a:pt x="1254" y="0"/>
                  </a:moveTo>
                  <a:cubicBezTo>
                    <a:pt x="789" y="0"/>
                    <a:pt x="363" y="224"/>
                    <a:pt x="67" y="579"/>
                  </a:cubicBezTo>
                  <a:cubicBezTo>
                    <a:pt x="0" y="645"/>
                    <a:pt x="34" y="712"/>
                    <a:pt x="100" y="779"/>
                  </a:cubicBezTo>
                  <a:cubicBezTo>
                    <a:pt x="134" y="812"/>
                    <a:pt x="134" y="812"/>
                    <a:pt x="167" y="812"/>
                  </a:cubicBezTo>
                  <a:cubicBezTo>
                    <a:pt x="234" y="812"/>
                    <a:pt x="267" y="779"/>
                    <a:pt x="301" y="746"/>
                  </a:cubicBezTo>
                  <a:cubicBezTo>
                    <a:pt x="575" y="471"/>
                    <a:pt x="934" y="308"/>
                    <a:pt x="1300" y="308"/>
                  </a:cubicBezTo>
                  <a:cubicBezTo>
                    <a:pt x="1334" y="308"/>
                    <a:pt x="1367" y="309"/>
                    <a:pt x="1401" y="312"/>
                  </a:cubicBezTo>
                  <a:cubicBezTo>
                    <a:pt x="1501" y="312"/>
                    <a:pt x="1568" y="245"/>
                    <a:pt x="1568" y="145"/>
                  </a:cubicBezTo>
                  <a:cubicBezTo>
                    <a:pt x="1568" y="78"/>
                    <a:pt x="1501" y="12"/>
                    <a:pt x="1435" y="12"/>
                  </a:cubicBezTo>
                  <a:cubicBezTo>
                    <a:pt x="1374" y="4"/>
                    <a:pt x="1313" y="0"/>
                    <a:pt x="12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880;p67">
              <a:extLst>
                <a:ext uri="{FF2B5EF4-FFF2-40B4-BE49-F238E27FC236}">
                  <a16:creationId xmlns:a16="http://schemas.microsoft.com/office/drawing/2014/main" id="{3AE8EC22-F719-4ADC-A84F-ED616BE350DD}"/>
                </a:ext>
              </a:extLst>
            </p:cNvPr>
            <p:cNvSpPr/>
            <p:nvPr/>
          </p:nvSpPr>
          <p:spPr>
            <a:xfrm flipH="1">
              <a:off x="11984085" y="1357469"/>
              <a:ext cx="28798" cy="10379"/>
            </a:xfrm>
            <a:custGeom>
              <a:avLst/>
              <a:gdLst/>
              <a:ahLst/>
              <a:cxnLst/>
              <a:rect l="l" t="t" r="r" b="b"/>
              <a:pathLst>
                <a:path w="1551" h="559" extrusionOk="0">
                  <a:moveTo>
                    <a:pt x="644" y="0"/>
                  </a:moveTo>
                  <a:cubicBezTo>
                    <a:pt x="477" y="0"/>
                    <a:pt x="308" y="30"/>
                    <a:pt x="149" y="91"/>
                  </a:cubicBezTo>
                  <a:cubicBezTo>
                    <a:pt x="1" y="151"/>
                    <a:pt x="64" y="369"/>
                    <a:pt x="221" y="369"/>
                  </a:cubicBezTo>
                  <a:cubicBezTo>
                    <a:pt x="240" y="369"/>
                    <a:pt x="261" y="365"/>
                    <a:pt x="283" y="358"/>
                  </a:cubicBezTo>
                  <a:cubicBezTo>
                    <a:pt x="386" y="327"/>
                    <a:pt x="496" y="312"/>
                    <a:pt x="607" y="312"/>
                  </a:cubicBezTo>
                  <a:cubicBezTo>
                    <a:pt x="855" y="312"/>
                    <a:pt x="1110" y="387"/>
                    <a:pt x="1317" y="525"/>
                  </a:cubicBezTo>
                  <a:cubicBezTo>
                    <a:pt x="1317" y="525"/>
                    <a:pt x="1350" y="558"/>
                    <a:pt x="1384" y="558"/>
                  </a:cubicBezTo>
                  <a:cubicBezTo>
                    <a:pt x="1450" y="558"/>
                    <a:pt x="1484" y="525"/>
                    <a:pt x="1517" y="458"/>
                  </a:cubicBezTo>
                  <a:cubicBezTo>
                    <a:pt x="1550" y="391"/>
                    <a:pt x="1517" y="291"/>
                    <a:pt x="1450" y="258"/>
                  </a:cubicBezTo>
                  <a:cubicBezTo>
                    <a:pt x="1218" y="89"/>
                    <a:pt x="932" y="0"/>
                    <a:pt x="6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881;p67">
              <a:extLst>
                <a:ext uri="{FF2B5EF4-FFF2-40B4-BE49-F238E27FC236}">
                  <a16:creationId xmlns:a16="http://schemas.microsoft.com/office/drawing/2014/main" id="{E9C1410B-1BF7-4C9A-AA66-EAB3FE9192CD}"/>
                </a:ext>
              </a:extLst>
            </p:cNvPr>
            <p:cNvSpPr/>
            <p:nvPr/>
          </p:nvSpPr>
          <p:spPr>
            <a:xfrm flipH="1">
              <a:off x="11973093" y="1305814"/>
              <a:ext cx="185601" cy="176614"/>
            </a:xfrm>
            <a:custGeom>
              <a:avLst/>
              <a:gdLst/>
              <a:ahLst/>
              <a:cxnLst/>
              <a:rect l="l" t="t" r="r" b="b"/>
              <a:pathLst>
                <a:path w="9996" h="9512" extrusionOk="0">
                  <a:moveTo>
                    <a:pt x="5232" y="1"/>
                  </a:moveTo>
                  <a:cubicBezTo>
                    <a:pt x="5156" y="1"/>
                    <a:pt x="5079" y="2"/>
                    <a:pt x="5000" y="4"/>
                  </a:cubicBezTo>
                  <a:cubicBezTo>
                    <a:pt x="1" y="138"/>
                    <a:pt x="430" y="7464"/>
                    <a:pt x="3126" y="9506"/>
                  </a:cubicBezTo>
                  <a:lnTo>
                    <a:pt x="3126" y="9506"/>
                  </a:lnTo>
                  <a:cubicBezTo>
                    <a:pt x="3021" y="9402"/>
                    <a:pt x="1822" y="7696"/>
                    <a:pt x="2565" y="6209"/>
                  </a:cubicBezTo>
                  <a:cubicBezTo>
                    <a:pt x="2565" y="6209"/>
                    <a:pt x="3799" y="3740"/>
                    <a:pt x="3466" y="1906"/>
                  </a:cubicBezTo>
                  <a:cubicBezTo>
                    <a:pt x="3466" y="1906"/>
                    <a:pt x="4759" y="1297"/>
                    <a:pt x="6176" y="1297"/>
                  </a:cubicBezTo>
                  <a:cubicBezTo>
                    <a:pt x="7726" y="1297"/>
                    <a:pt x="9423" y="2025"/>
                    <a:pt x="9737" y="5075"/>
                  </a:cubicBezTo>
                  <a:cubicBezTo>
                    <a:pt x="9737" y="5075"/>
                    <a:pt x="9996" y="1"/>
                    <a:pt x="5232" y="1"/>
                  </a:cubicBezTo>
                  <a:close/>
                  <a:moveTo>
                    <a:pt x="3126" y="9506"/>
                  </a:moveTo>
                  <a:cubicBezTo>
                    <a:pt x="3129" y="9510"/>
                    <a:pt x="3131" y="9511"/>
                    <a:pt x="3132" y="9511"/>
                  </a:cubicBezTo>
                  <a:cubicBezTo>
                    <a:pt x="3130" y="9510"/>
                    <a:pt x="3128" y="9508"/>
                    <a:pt x="3126" y="95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882;p67">
              <a:extLst>
                <a:ext uri="{FF2B5EF4-FFF2-40B4-BE49-F238E27FC236}">
                  <a16:creationId xmlns:a16="http://schemas.microsoft.com/office/drawing/2014/main" id="{D0630AE2-CFF9-42E6-8C6E-953742E624DC}"/>
                </a:ext>
              </a:extLst>
            </p:cNvPr>
            <p:cNvSpPr/>
            <p:nvPr/>
          </p:nvSpPr>
          <p:spPr>
            <a:xfrm flipH="1">
              <a:off x="12100002" y="1411556"/>
              <a:ext cx="51321" cy="43652"/>
            </a:xfrm>
            <a:custGeom>
              <a:avLst/>
              <a:gdLst/>
              <a:ahLst/>
              <a:cxnLst/>
              <a:rect l="l" t="t" r="r" b="b"/>
              <a:pathLst>
                <a:path w="2764" h="2351" extrusionOk="0">
                  <a:moveTo>
                    <a:pt x="1423" y="0"/>
                  </a:moveTo>
                  <a:cubicBezTo>
                    <a:pt x="1361" y="0"/>
                    <a:pt x="1298" y="4"/>
                    <a:pt x="1234" y="14"/>
                  </a:cubicBezTo>
                  <a:cubicBezTo>
                    <a:pt x="334" y="147"/>
                    <a:pt x="0" y="2015"/>
                    <a:pt x="2268" y="2349"/>
                  </a:cubicBezTo>
                  <a:cubicBezTo>
                    <a:pt x="2285" y="2350"/>
                    <a:pt x="2300" y="2351"/>
                    <a:pt x="2316" y="2351"/>
                  </a:cubicBezTo>
                  <a:cubicBezTo>
                    <a:pt x="2617" y="2351"/>
                    <a:pt x="2764" y="2033"/>
                    <a:pt x="2669" y="1081"/>
                  </a:cubicBezTo>
                  <a:cubicBezTo>
                    <a:pt x="2578" y="444"/>
                    <a:pt x="2045" y="0"/>
                    <a:pt x="1423" y="0"/>
                  </a:cubicBezTo>
                  <a:close/>
                </a:path>
              </a:pathLst>
            </a:custGeom>
            <a:solidFill>
              <a:srgbClr val="EEC1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883;p67">
              <a:extLst>
                <a:ext uri="{FF2B5EF4-FFF2-40B4-BE49-F238E27FC236}">
                  <a16:creationId xmlns:a16="http://schemas.microsoft.com/office/drawing/2014/main" id="{0258C1D1-9681-4CE3-A9FB-F50A2952F296}"/>
                </a:ext>
              </a:extLst>
            </p:cNvPr>
            <p:cNvSpPr/>
            <p:nvPr/>
          </p:nvSpPr>
          <p:spPr>
            <a:xfrm flipH="1">
              <a:off x="12010098" y="1442155"/>
              <a:ext cx="29745" cy="22931"/>
            </a:xfrm>
            <a:custGeom>
              <a:avLst/>
              <a:gdLst/>
              <a:ahLst/>
              <a:cxnLst/>
              <a:rect l="l" t="t" r="r" b="b"/>
              <a:pathLst>
                <a:path w="1602" h="1235" extrusionOk="0">
                  <a:moveTo>
                    <a:pt x="100" y="0"/>
                  </a:moveTo>
                  <a:cubicBezTo>
                    <a:pt x="34" y="33"/>
                    <a:pt x="0" y="67"/>
                    <a:pt x="0" y="133"/>
                  </a:cubicBezTo>
                  <a:cubicBezTo>
                    <a:pt x="234" y="767"/>
                    <a:pt x="801" y="1201"/>
                    <a:pt x="1501" y="1234"/>
                  </a:cubicBezTo>
                  <a:cubicBezTo>
                    <a:pt x="1535" y="1234"/>
                    <a:pt x="1601" y="1168"/>
                    <a:pt x="1601" y="1134"/>
                  </a:cubicBezTo>
                  <a:cubicBezTo>
                    <a:pt x="1601" y="1067"/>
                    <a:pt x="1568" y="1034"/>
                    <a:pt x="1501" y="1001"/>
                  </a:cubicBezTo>
                  <a:cubicBezTo>
                    <a:pt x="934" y="1001"/>
                    <a:pt x="401" y="634"/>
                    <a:pt x="200" y="100"/>
                  </a:cubicBezTo>
                  <a:cubicBezTo>
                    <a:pt x="200" y="33"/>
                    <a:pt x="134" y="0"/>
                    <a:pt x="1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884;p67">
              <a:extLst>
                <a:ext uri="{FF2B5EF4-FFF2-40B4-BE49-F238E27FC236}">
                  <a16:creationId xmlns:a16="http://schemas.microsoft.com/office/drawing/2014/main" id="{D1DA1614-BFF4-4626-8D2E-8F126CE2CF2F}"/>
                </a:ext>
              </a:extLst>
            </p:cNvPr>
            <p:cNvSpPr/>
            <p:nvPr/>
          </p:nvSpPr>
          <p:spPr>
            <a:xfrm flipH="1">
              <a:off x="11979759" y="1481166"/>
              <a:ext cx="50169" cy="36021"/>
            </a:xfrm>
            <a:custGeom>
              <a:avLst/>
              <a:gdLst/>
              <a:ahLst/>
              <a:cxnLst/>
              <a:rect l="l" t="t" r="r" b="b"/>
              <a:pathLst>
                <a:path w="2702" h="1940" extrusionOk="0">
                  <a:moveTo>
                    <a:pt x="2702" y="1"/>
                  </a:moveTo>
                  <a:lnTo>
                    <a:pt x="2702" y="1"/>
                  </a:lnTo>
                  <a:cubicBezTo>
                    <a:pt x="1968" y="234"/>
                    <a:pt x="634" y="901"/>
                    <a:pt x="0" y="1935"/>
                  </a:cubicBezTo>
                  <a:cubicBezTo>
                    <a:pt x="48" y="1938"/>
                    <a:pt x="96" y="1939"/>
                    <a:pt x="143" y="1939"/>
                  </a:cubicBezTo>
                  <a:cubicBezTo>
                    <a:pt x="1321" y="1939"/>
                    <a:pt x="2381" y="1155"/>
                    <a:pt x="27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885;p67">
              <a:extLst>
                <a:ext uri="{FF2B5EF4-FFF2-40B4-BE49-F238E27FC236}">
                  <a16:creationId xmlns:a16="http://schemas.microsoft.com/office/drawing/2014/main" id="{E0D41577-28EA-4362-9987-217B82968114}"/>
                </a:ext>
              </a:extLst>
            </p:cNvPr>
            <p:cNvSpPr/>
            <p:nvPr/>
          </p:nvSpPr>
          <p:spPr>
            <a:xfrm flipH="1">
              <a:off x="12017526" y="1384150"/>
              <a:ext cx="57002" cy="48108"/>
            </a:xfrm>
            <a:custGeom>
              <a:avLst/>
              <a:gdLst/>
              <a:ahLst/>
              <a:cxnLst/>
              <a:rect l="l" t="t" r="r" b="b"/>
              <a:pathLst>
                <a:path w="3070" h="2591" extrusionOk="0">
                  <a:moveTo>
                    <a:pt x="1768" y="222"/>
                  </a:moveTo>
                  <a:cubicBezTo>
                    <a:pt x="2369" y="222"/>
                    <a:pt x="2836" y="689"/>
                    <a:pt x="2836" y="1323"/>
                  </a:cubicBezTo>
                  <a:cubicBezTo>
                    <a:pt x="2836" y="1977"/>
                    <a:pt x="2301" y="2403"/>
                    <a:pt x="1738" y="2403"/>
                  </a:cubicBezTo>
                  <a:cubicBezTo>
                    <a:pt x="1469" y="2403"/>
                    <a:pt x="1194" y="2306"/>
                    <a:pt x="968" y="2090"/>
                  </a:cubicBezTo>
                  <a:cubicBezTo>
                    <a:pt x="301" y="1389"/>
                    <a:pt x="768" y="222"/>
                    <a:pt x="1768" y="222"/>
                  </a:cubicBezTo>
                  <a:close/>
                  <a:moveTo>
                    <a:pt x="1751" y="0"/>
                  </a:moveTo>
                  <a:cubicBezTo>
                    <a:pt x="1430" y="0"/>
                    <a:pt x="1103" y="120"/>
                    <a:pt x="834" y="389"/>
                  </a:cubicBezTo>
                  <a:cubicBezTo>
                    <a:pt x="0" y="1189"/>
                    <a:pt x="601" y="2590"/>
                    <a:pt x="1768" y="2590"/>
                  </a:cubicBezTo>
                  <a:cubicBezTo>
                    <a:pt x="2469" y="2590"/>
                    <a:pt x="3069" y="2023"/>
                    <a:pt x="3069" y="1323"/>
                  </a:cubicBezTo>
                  <a:cubicBezTo>
                    <a:pt x="3069" y="531"/>
                    <a:pt x="2425" y="0"/>
                    <a:pt x="17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886;p67">
              <a:extLst>
                <a:ext uri="{FF2B5EF4-FFF2-40B4-BE49-F238E27FC236}">
                  <a16:creationId xmlns:a16="http://schemas.microsoft.com/office/drawing/2014/main" id="{ABE3876A-7E92-4688-A53F-9A0391A32D7F}"/>
                </a:ext>
              </a:extLst>
            </p:cNvPr>
            <p:cNvSpPr/>
            <p:nvPr/>
          </p:nvSpPr>
          <p:spPr>
            <a:xfrm flipH="1">
              <a:off x="11959316" y="1375461"/>
              <a:ext cx="56371" cy="48127"/>
            </a:xfrm>
            <a:custGeom>
              <a:avLst/>
              <a:gdLst/>
              <a:ahLst/>
              <a:cxnLst/>
              <a:rect l="l" t="t" r="r" b="b"/>
              <a:pathLst>
                <a:path w="3036" h="2592" extrusionOk="0">
                  <a:moveTo>
                    <a:pt x="1791" y="221"/>
                  </a:moveTo>
                  <a:cubicBezTo>
                    <a:pt x="2364" y="221"/>
                    <a:pt x="2802" y="709"/>
                    <a:pt x="2802" y="1290"/>
                  </a:cubicBezTo>
                  <a:cubicBezTo>
                    <a:pt x="2802" y="1945"/>
                    <a:pt x="2268" y="2385"/>
                    <a:pt x="1716" y="2385"/>
                  </a:cubicBezTo>
                  <a:cubicBezTo>
                    <a:pt x="1452" y="2385"/>
                    <a:pt x="1184" y="2284"/>
                    <a:pt x="968" y="2058"/>
                  </a:cubicBezTo>
                  <a:cubicBezTo>
                    <a:pt x="267" y="1390"/>
                    <a:pt x="734" y="223"/>
                    <a:pt x="1735" y="223"/>
                  </a:cubicBezTo>
                  <a:cubicBezTo>
                    <a:pt x="1754" y="222"/>
                    <a:pt x="1773" y="221"/>
                    <a:pt x="1791" y="221"/>
                  </a:cubicBezTo>
                  <a:close/>
                  <a:moveTo>
                    <a:pt x="1715" y="0"/>
                  </a:moveTo>
                  <a:cubicBezTo>
                    <a:pt x="1396" y="0"/>
                    <a:pt x="1071" y="120"/>
                    <a:pt x="801" y="390"/>
                  </a:cubicBezTo>
                  <a:cubicBezTo>
                    <a:pt x="0" y="1190"/>
                    <a:pt x="567" y="2591"/>
                    <a:pt x="1735" y="2591"/>
                  </a:cubicBezTo>
                  <a:cubicBezTo>
                    <a:pt x="2435" y="2591"/>
                    <a:pt x="3036" y="2024"/>
                    <a:pt x="3036" y="1290"/>
                  </a:cubicBezTo>
                  <a:cubicBezTo>
                    <a:pt x="3013" y="523"/>
                    <a:pt x="2380" y="0"/>
                    <a:pt x="17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887;p67">
              <a:extLst>
                <a:ext uri="{FF2B5EF4-FFF2-40B4-BE49-F238E27FC236}">
                  <a16:creationId xmlns:a16="http://schemas.microsoft.com/office/drawing/2014/main" id="{DB5397E5-C721-4A71-90E0-B67077F1FF07}"/>
                </a:ext>
              </a:extLst>
            </p:cNvPr>
            <p:cNvSpPr/>
            <p:nvPr/>
          </p:nvSpPr>
          <p:spPr>
            <a:xfrm flipH="1">
              <a:off x="12002968" y="1396925"/>
              <a:ext cx="19533" cy="8690"/>
            </a:xfrm>
            <a:custGeom>
              <a:avLst/>
              <a:gdLst/>
              <a:ahLst/>
              <a:cxnLst/>
              <a:rect l="l" t="t" r="r" b="b"/>
              <a:pathLst>
                <a:path w="1052" h="468" extrusionOk="0">
                  <a:moveTo>
                    <a:pt x="634" y="1"/>
                  </a:moveTo>
                  <a:cubicBezTo>
                    <a:pt x="401" y="34"/>
                    <a:pt x="200" y="134"/>
                    <a:pt x="67" y="301"/>
                  </a:cubicBezTo>
                  <a:cubicBezTo>
                    <a:pt x="0" y="335"/>
                    <a:pt x="0" y="401"/>
                    <a:pt x="67" y="435"/>
                  </a:cubicBezTo>
                  <a:cubicBezTo>
                    <a:pt x="67" y="468"/>
                    <a:pt x="100" y="468"/>
                    <a:pt x="134" y="468"/>
                  </a:cubicBezTo>
                  <a:cubicBezTo>
                    <a:pt x="167" y="468"/>
                    <a:pt x="200" y="468"/>
                    <a:pt x="200" y="435"/>
                  </a:cubicBezTo>
                  <a:cubicBezTo>
                    <a:pt x="334" y="301"/>
                    <a:pt x="467" y="234"/>
                    <a:pt x="634" y="201"/>
                  </a:cubicBezTo>
                  <a:cubicBezTo>
                    <a:pt x="701" y="201"/>
                    <a:pt x="768" y="268"/>
                    <a:pt x="834" y="335"/>
                  </a:cubicBezTo>
                  <a:cubicBezTo>
                    <a:pt x="851" y="360"/>
                    <a:pt x="874" y="370"/>
                    <a:pt x="898" y="370"/>
                  </a:cubicBezTo>
                  <a:cubicBezTo>
                    <a:pt x="970" y="370"/>
                    <a:pt x="1051" y="276"/>
                    <a:pt x="1001" y="201"/>
                  </a:cubicBezTo>
                  <a:cubicBezTo>
                    <a:pt x="901" y="68"/>
                    <a:pt x="768" y="1"/>
                    <a:pt x="6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888;p67">
              <a:extLst>
                <a:ext uri="{FF2B5EF4-FFF2-40B4-BE49-F238E27FC236}">
                  <a16:creationId xmlns:a16="http://schemas.microsoft.com/office/drawing/2014/main" id="{60EF9994-4B3C-40F4-9085-762605C42FA4}"/>
                </a:ext>
              </a:extLst>
            </p:cNvPr>
            <p:cNvSpPr/>
            <p:nvPr/>
          </p:nvSpPr>
          <p:spPr>
            <a:xfrm flipH="1">
              <a:off x="12062125" y="1406227"/>
              <a:ext cx="52657" cy="7446"/>
            </a:xfrm>
            <a:custGeom>
              <a:avLst/>
              <a:gdLst/>
              <a:ahLst/>
              <a:cxnLst/>
              <a:rect l="l" t="t" r="r" b="b"/>
              <a:pathLst>
                <a:path w="2836" h="401" extrusionOk="0">
                  <a:moveTo>
                    <a:pt x="2735" y="0"/>
                  </a:moveTo>
                  <a:lnTo>
                    <a:pt x="100" y="200"/>
                  </a:lnTo>
                  <a:cubicBezTo>
                    <a:pt x="33" y="200"/>
                    <a:pt x="0" y="234"/>
                    <a:pt x="0" y="301"/>
                  </a:cubicBezTo>
                  <a:cubicBezTo>
                    <a:pt x="0" y="367"/>
                    <a:pt x="67" y="401"/>
                    <a:pt x="100" y="401"/>
                  </a:cubicBezTo>
                  <a:lnTo>
                    <a:pt x="2735" y="234"/>
                  </a:lnTo>
                  <a:cubicBezTo>
                    <a:pt x="2802" y="200"/>
                    <a:pt x="2835" y="167"/>
                    <a:pt x="2835" y="100"/>
                  </a:cubicBezTo>
                  <a:cubicBezTo>
                    <a:pt x="2835" y="34"/>
                    <a:pt x="2769" y="0"/>
                    <a:pt x="27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889;p67">
              <a:extLst>
                <a:ext uri="{FF2B5EF4-FFF2-40B4-BE49-F238E27FC236}">
                  <a16:creationId xmlns:a16="http://schemas.microsoft.com/office/drawing/2014/main" id="{B7AD5C1B-C2F5-4D62-921A-5BA66861ABFD}"/>
                </a:ext>
              </a:extLst>
            </p:cNvPr>
            <p:cNvSpPr/>
            <p:nvPr/>
          </p:nvSpPr>
          <p:spPr>
            <a:xfrm flipH="1">
              <a:off x="11958109" y="1482187"/>
              <a:ext cx="69350" cy="104906"/>
            </a:xfrm>
            <a:custGeom>
              <a:avLst/>
              <a:gdLst/>
              <a:ahLst/>
              <a:cxnLst/>
              <a:rect l="l" t="t" r="r" b="b"/>
              <a:pathLst>
                <a:path w="3735" h="5650" extrusionOk="0">
                  <a:moveTo>
                    <a:pt x="2514" y="1"/>
                  </a:moveTo>
                  <a:cubicBezTo>
                    <a:pt x="2488" y="1"/>
                    <a:pt x="2462" y="4"/>
                    <a:pt x="2436" y="12"/>
                  </a:cubicBezTo>
                  <a:cubicBezTo>
                    <a:pt x="1802" y="212"/>
                    <a:pt x="267" y="1780"/>
                    <a:pt x="201" y="2381"/>
                  </a:cubicBezTo>
                  <a:cubicBezTo>
                    <a:pt x="134" y="3014"/>
                    <a:pt x="434" y="3014"/>
                    <a:pt x="434" y="3014"/>
                  </a:cubicBezTo>
                  <a:lnTo>
                    <a:pt x="0" y="5249"/>
                  </a:lnTo>
                  <a:lnTo>
                    <a:pt x="1468" y="5650"/>
                  </a:lnTo>
                  <a:lnTo>
                    <a:pt x="1835" y="3682"/>
                  </a:lnTo>
                  <a:cubicBezTo>
                    <a:pt x="1861" y="3691"/>
                    <a:pt x="1890" y="3696"/>
                    <a:pt x="1922" y="3696"/>
                  </a:cubicBezTo>
                  <a:cubicBezTo>
                    <a:pt x="2436" y="3696"/>
                    <a:pt x="3734" y="2506"/>
                    <a:pt x="3703" y="2381"/>
                  </a:cubicBezTo>
                  <a:cubicBezTo>
                    <a:pt x="3639" y="2252"/>
                    <a:pt x="3144" y="1"/>
                    <a:pt x="2514" y="1"/>
                  </a:cubicBezTo>
                  <a:close/>
                </a:path>
              </a:pathLst>
            </a:custGeom>
            <a:solidFill>
              <a:srgbClr val="EEC1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890;p67">
              <a:extLst>
                <a:ext uri="{FF2B5EF4-FFF2-40B4-BE49-F238E27FC236}">
                  <a16:creationId xmlns:a16="http://schemas.microsoft.com/office/drawing/2014/main" id="{F975E06B-DC6F-4AE0-8849-38DE3DA97FCA}"/>
                </a:ext>
              </a:extLst>
            </p:cNvPr>
            <p:cNvSpPr/>
            <p:nvPr/>
          </p:nvSpPr>
          <p:spPr>
            <a:xfrm flipH="1">
              <a:off x="11988430" y="1554879"/>
              <a:ext cx="218651" cy="177784"/>
            </a:xfrm>
            <a:custGeom>
              <a:avLst/>
              <a:gdLst/>
              <a:ahLst/>
              <a:cxnLst/>
              <a:rect l="l" t="t" r="r" b="b"/>
              <a:pathLst>
                <a:path w="11776" h="9575" extrusionOk="0">
                  <a:moveTo>
                    <a:pt x="9775" y="0"/>
                  </a:moveTo>
                  <a:cubicBezTo>
                    <a:pt x="9775" y="0"/>
                    <a:pt x="9082" y="6422"/>
                    <a:pt x="8370" y="6422"/>
                  </a:cubicBezTo>
                  <a:cubicBezTo>
                    <a:pt x="8349" y="6422"/>
                    <a:pt x="8328" y="6416"/>
                    <a:pt x="8307" y="6405"/>
                  </a:cubicBezTo>
                  <a:cubicBezTo>
                    <a:pt x="7658" y="6066"/>
                    <a:pt x="3793" y="1486"/>
                    <a:pt x="2028" y="1486"/>
                  </a:cubicBezTo>
                  <a:cubicBezTo>
                    <a:pt x="1704" y="1486"/>
                    <a:pt x="1452" y="1640"/>
                    <a:pt x="1302" y="2001"/>
                  </a:cubicBezTo>
                  <a:cubicBezTo>
                    <a:pt x="1" y="5204"/>
                    <a:pt x="7506" y="9407"/>
                    <a:pt x="9274" y="9574"/>
                  </a:cubicBezTo>
                  <a:cubicBezTo>
                    <a:pt x="9287" y="9575"/>
                    <a:pt x="9299" y="9575"/>
                    <a:pt x="9311" y="9575"/>
                  </a:cubicBezTo>
                  <a:cubicBezTo>
                    <a:pt x="11052" y="9575"/>
                    <a:pt x="11776" y="334"/>
                    <a:pt x="11776" y="334"/>
                  </a:cubicBezTo>
                  <a:lnTo>
                    <a:pt x="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891;p67">
              <a:extLst>
                <a:ext uri="{FF2B5EF4-FFF2-40B4-BE49-F238E27FC236}">
                  <a16:creationId xmlns:a16="http://schemas.microsoft.com/office/drawing/2014/main" id="{B3A60EA3-46CA-44A0-895C-A77CCD5BA461}"/>
                </a:ext>
              </a:extLst>
            </p:cNvPr>
            <p:cNvSpPr/>
            <p:nvPr/>
          </p:nvSpPr>
          <p:spPr>
            <a:xfrm flipH="1">
              <a:off x="11969213" y="1717753"/>
              <a:ext cx="120800" cy="46344"/>
            </a:xfrm>
            <a:custGeom>
              <a:avLst/>
              <a:gdLst/>
              <a:ahLst/>
              <a:cxnLst/>
              <a:rect l="l" t="t" r="r" b="b"/>
              <a:pathLst>
                <a:path w="6506" h="2496" extrusionOk="0">
                  <a:moveTo>
                    <a:pt x="787" y="1"/>
                  </a:moveTo>
                  <a:cubicBezTo>
                    <a:pt x="404" y="1"/>
                    <a:pt x="123" y="34"/>
                    <a:pt x="100" y="134"/>
                  </a:cubicBezTo>
                  <a:cubicBezTo>
                    <a:pt x="0" y="435"/>
                    <a:pt x="567" y="1969"/>
                    <a:pt x="768" y="2303"/>
                  </a:cubicBezTo>
                  <a:cubicBezTo>
                    <a:pt x="843" y="2454"/>
                    <a:pt x="1546" y="2496"/>
                    <a:pt x="2291" y="2496"/>
                  </a:cubicBezTo>
                  <a:cubicBezTo>
                    <a:pt x="3184" y="2496"/>
                    <a:pt x="4137" y="2436"/>
                    <a:pt x="4137" y="2436"/>
                  </a:cubicBezTo>
                  <a:cubicBezTo>
                    <a:pt x="4137" y="2438"/>
                    <a:pt x="4137" y="2438"/>
                    <a:pt x="4139" y="2438"/>
                  </a:cubicBezTo>
                  <a:cubicBezTo>
                    <a:pt x="4171" y="2438"/>
                    <a:pt x="4537" y="2102"/>
                    <a:pt x="4537" y="2102"/>
                  </a:cubicBezTo>
                  <a:lnTo>
                    <a:pt x="6505" y="2269"/>
                  </a:lnTo>
                  <a:lnTo>
                    <a:pt x="6505" y="802"/>
                  </a:lnTo>
                  <a:lnTo>
                    <a:pt x="4137" y="802"/>
                  </a:lnTo>
                  <a:cubicBezTo>
                    <a:pt x="4137" y="802"/>
                    <a:pt x="3503" y="134"/>
                    <a:pt x="3036" y="134"/>
                  </a:cubicBezTo>
                  <a:cubicBezTo>
                    <a:pt x="2725" y="134"/>
                    <a:pt x="1553" y="1"/>
                    <a:pt x="787" y="1"/>
                  </a:cubicBezTo>
                  <a:close/>
                </a:path>
              </a:pathLst>
            </a:custGeom>
            <a:solidFill>
              <a:srgbClr val="EEC1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892;p67">
              <a:extLst>
                <a:ext uri="{FF2B5EF4-FFF2-40B4-BE49-F238E27FC236}">
                  <a16:creationId xmlns:a16="http://schemas.microsoft.com/office/drawing/2014/main" id="{344824CF-0182-44E9-BCD9-6B34566D9707}"/>
                </a:ext>
              </a:extLst>
            </p:cNvPr>
            <p:cNvSpPr/>
            <p:nvPr/>
          </p:nvSpPr>
          <p:spPr>
            <a:xfrm flipH="1">
              <a:off x="11817479" y="1559205"/>
              <a:ext cx="178397" cy="208829"/>
            </a:xfrm>
            <a:custGeom>
              <a:avLst/>
              <a:gdLst/>
              <a:ahLst/>
              <a:cxnLst/>
              <a:rect l="l" t="t" r="r" b="b"/>
              <a:pathLst>
                <a:path w="9608" h="11247" extrusionOk="0">
                  <a:moveTo>
                    <a:pt x="4938" y="1"/>
                  </a:moveTo>
                  <a:cubicBezTo>
                    <a:pt x="4671" y="968"/>
                    <a:pt x="4671" y="2002"/>
                    <a:pt x="4904" y="3003"/>
                  </a:cubicBezTo>
                  <a:cubicBezTo>
                    <a:pt x="5138" y="4003"/>
                    <a:pt x="5438" y="4971"/>
                    <a:pt x="5872" y="5905"/>
                  </a:cubicBezTo>
                  <a:cubicBezTo>
                    <a:pt x="5872" y="5905"/>
                    <a:pt x="6839" y="8040"/>
                    <a:pt x="6272" y="8507"/>
                  </a:cubicBezTo>
                  <a:cubicBezTo>
                    <a:pt x="5705" y="8940"/>
                    <a:pt x="1" y="9074"/>
                    <a:pt x="1" y="9074"/>
                  </a:cubicBezTo>
                  <a:lnTo>
                    <a:pt x="1" y="10975"/>
                  </a:lnTo>
                  <a:cubicBezTo>
                    <a:pt x="1" y="10975"/>
                    <a:pt x="2068" y="11246"/>
                    <a:pt x="4195" y="11246"/>
                  </a:cubicBezTo>
                  <a:cubicBezTo>
                    <a:pt x="6289" y="11246"/>
                    <a:pt x="8442" y="10983"/>
                    <a:pt x="8740" y="9941"/>
                  </a:cubicBezTo>
                  <a:cubicBezTo>
                    <a:pt x="9608" y="6939"/>
                    <a:pt x="6472" y="134"/>
                    <a:pt x="49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81644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3" name="Google Shape;1973;p72"/>
          <p:cNvSpPr txBox="1">
            <a:spLocks noGrp="1"/>
          </p:cNvSpPr>
          <p:nvPr>
            <p:ph type="ctrTitle"/>
          </p:nvPr>
        </p:nvSpPr>
        <p:spPr>
          <a:xfrm>
            <a:off x="998233" y="893100"/>
            <a:ext cx="5712000" cy="133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Thanks!</a:t>
            </a:r>
            <a:endParaRPr/>
          </a:p>
        </p:txBody>
      </p:sp>
      <p:sp>
        <p:nvSpPr>
          <p:cNvPr id="1974" name="Google Shape;1974;p72"/>
          <p:cNvSpPr txBox="1">
            <a:spLocks noGrp="1"/>
          </p:cNvSpPr>
          <p:nvPr>
            <p:ph type="subTitle" idx="1"/>
          </p:nvPr>
        </p:nvSpPr>
        <p:spPr>
          <a:xfrm>
            <a:off x="998233" y="2272733"/>
            <a:ext cx="5725200" cy="2434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buClr>
                <a:schemeClr val="lt1"/>
              </a:buClr>
              <a:buSzPts val="1100"/>
            </a:pPr>
            <a:r>
              <a:rPr lang="en" sz="2267" b="1" dirty="0">
                <a:solidFill>
                  <a:schemeClr val="lt1"/>
                </a:solidFill>
              </a:rPr>
              <a:t>Do you have any questions?</a:t>
            </a:r>
            <a:endParaRPr sz="2267" b="1" dirty="0">
              <a:solidFill>
                <a:schemeClr val="lt1"/>
              </a:solidFill>
            </a:endParaRPr>
          </a:p>
        </p:txBody>
      </p:sp>
      <p:grpSp>
        <p:nvGrpSpPr>
          <p:cNvPr id="1976" name="Google Shape;1976;p72"/>
          <p:cNvGrpSpPr/>
          <p:nvPr/>
        </p:nvGrpSpPr>
        <p:grpSpPr>
          <a:xfrm>
            <a:off x="6710233" y="2509061"/>
            <a:ext cx="4792723" cy="3604148"/>
            <a:chOff x="5032675" y="1881795"/>
            <a:chExt cx="3594542" cy="2703111"/>
          </a:xfrm>
        </p:grpSpPr>
        <p:sp>
          <p:nvSpPr>
            <p:cNvPr id="1977" name="Google Shape;1977;p72"/>
            <p:cNvSpPr/>
            <p:nvPr/>
          </p:nvSpPr>
          <p:spPr>
            <a:xfrm>
              <a:off x="5032675" y="4373498"/>
              <a:ext cx="3594542" cy="211408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78" name="Google Shape;1978;p72"/>
            <p:cNvSpPr/>
            <p:nvPr/>
          </p:nvSpPr>
          <p:spPr>
            <a:xfrm>
              <a:off x="6781001" y="2326107"/>
              <a:ext cx="424123" cy="416836"/>
            </a:xfrm>
            <a:custGeom>
              <a:avLst/>
              <a:gdLst/>
              <a:ahLst/>
              <a:cxnLst/>
              <a:rect l="l" t="t" r="r" b="b"/>
              <a:pathLst>
                <a:path w="19081" h="18615" extrusionOk="0">
                  <a:moveTo>
                    <a:pt x="14844" y="1"/>
                  </a:moveTo>
                  <a:cubicBezTo>
                    <a:pt x="14744" y="401"/>
                    <a:pt x="14644" y="935"/>
                    <a:pt x="14511" y="1402"/>
                  </a:cubicBezTo>
                  <a:cubicBezTo>
                    <a:pt x="14377" y="1902"/>
                    <a:pt x="14244" y="2369"/>
                    <a:pt x="14111" y="2869"/>
                  </a:cubicBezTo>
                  <a:cubicBezTo>
                    <a:pt x="13810" y="3837"/>
                    <a:pt x="13510" y="4771"/>
                    <a:pt x="13143" y="5705"/>
                  </a:cubicBezTo>
                  <a:cubicBezTo>
                    <a:pt x="12409" y="7506"/>
                    <a:pt x="11509" y="9274"/>
                    <a:pt x="10375" y="10508"/>
                  </a:cubicBezTo>
                  <a:cubicBezTo>
                    <a:pt x="10108" y="10808"/>
                    <a:pt x="9808" y="11075"/>
                    <a:pt x="9474" y="11309"/>
                  </a:cubicBezTo>
                  <a:cubicBezTo>
                    <a:pt x="9407" y="11342"/>
                    <a:pt x="9341" y="11409"/>
                    <a:pt x="9240" y="11476"/>
                  </a:cubicBezTo>
                  <a:lnTo>
                    <a:pt x="8940" y="11642"/>
                  </a:lnTo>
                  <a:cubicBezTo>
                    <a:pt x="8707" y="11776"/>
                    <a:pt x="8507" y="11909"/>
                    <a:pt x="8273" y="12043"/>
                  </a:cubicBezTo>
                  <a:cubicBezTo>
                    <a:pt x="7406" y="12576"/>
                    <a:pt x="6505" y="13077"/>
                    <a:pt x="5571" y="13577"/>
                  </a:cubicBezTo>
                  <a:cubicBezTo>
                    <a:pt x="3737" y="14578"/>
                    <a:pt x="1835" y="15579"/>
                    <a:pt x="1" y="16613"/>
                  </a:cubicBezTo>
                  <a:lnTo>
                    <a:pt x="768" y="18614"/>
                  </a:lnTo>
                  <a:cubicBezTo>
                    <a:pt x="2869" y="18080"/>
                    <a:pt x="4937" y="17413"/>
                    <a:pt x="6972" y="16646"/>
                  </a:cubicBezTo>
                  <a:cubicBezTo>
                    <a:pt x="8006" y="16279"/>
                    <a:pt x="9007" y="15879"/>
                    <a:pt x="10041" y="15412"/>
                  </a:cubicBezTo>
                  <a:cubicBezTo>
                    <a:pt x="10308" y="15312"/>
                    <a:pt x="10541" y="15178"/>
                    <a:pt x="10808" y="15045"/>
                  </a:cubicBezTo>
                  <a:lnTo>
                    <a:pt x="11175" y="14845"/>
                  </a:lnTo>
                  <a:cubicBezTo>
                    <a:pt x="11309" y="14778"/>
                    <a:pt x="11475" y="14678"/>
                    <a:pt x="11642" y="14611"/>
                  </a:cubicBezTo>
                  <a:cubicBezTo>
                    <a:pt x="12209" y="14244"/>
                    <a:pt x="12743" y="13844"/>
                    <a:pt x="13210" y="13377"/>
                  </a:cubicBezTo>
                  <a:cubicBezTo>
                    <a:pt x="15078" y="11542"/>
                    <a:pt x="16212" y="9441"/>
                    <a:pt x="17113" y="7339"/>
                  </a:cubicBezTo>
                  <a:cubicBezTo>
                    <a:pt x="17580" y="6272"/>
                    <a:pt x="17947" y="5204"/>
                    <a:pt x="18280" y="4104"/>
                  </a:cubicBezTo>
                  <a:cubicBezTo>
                    <a:pt x="18414" y="3570"/>
                    <a:pt x="18580" y="3036"/>
                    <a:pt x="18714" y="2469"/>
                  </a:cubicBezTo>
                  <a:cubicBezTo>
                    <a:pt x="18847" y="1902"/>
                    <a:pt x="18981" y="1368"/>
                    <a:pt x="19081" y="768"/>
                  </a:cubicBezTo>
                  <a:lnTo>
                    <a:pt x="14844" y="1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79" name="Google Shape;1979;p72"/>
            <p:cNvSpPr/>
            <p:nvPr/>
          </p:nvSpPr>
          <p:spPr>
            <a:xfrm>
              <a:off x="7011590" y="2283427"/>
              <a:ext cx="224342" cy="262306"/>
            </a:xfrm>
            <a:custGeom>
              <a:avLst/>
              <a:gdLst/>
              <a:ahLst/>
              <a:cxnLst/>
              <a:rect l="l" t="t" r="r" b="b"/>
              <a:pathLst>
                <a:path w="10093" h="11714" extrusionOk="0">
                  <a:moveTo>
                    <a:pt x="7986" y="0"/>
                  </a:moveTo>
                  <a:cubicBezTo>
                    <a:pt x="6865" y="0"/>
                    <a:pt x="5394" y="636"/>
                    <a:pt x="3837" y="2007"/>
                  </a:cubicBezTo>
                  <a:cubicBezTo>
                    <a:pt x="2402" y="3241"/>
                    <a:pt x="1668" y="5343"/>
                    <a:pt x="935" y="6610"/>
                  </a:cubicBezTo>
                  <a:cubicBezTo>
                    <a:pt x="701" y="7044"/>
                    <a:pt x="501" y="7411"/>
                    <a:pt x="334" y="7711"/>
                  </a:cubicBezTo>
                  <a:cubicBezTo>
                    <a:pt x="134" y="8111"/>
                    <a:pt x="1" y="8378"/>
                    <a:pt x="1" y="8378"/>
                  </a:cubicBezTo>
                  <a:lnTo>
                    <a:pt x="4504" y="11714"/>
                  </a:lnTo>
                  <a:cubicBezTo>
                    <a:pt x="4504" y="11714"/>
                    <a:pt x="4671" y="11547"/>
                    <a:pt x="4971" y="11213"/>
                  </a:cubicBezTo>
                  <a:cubicBezTo>
                    <a:pt x="5171" y="10980"/>
                    <a:pt x="5438" y="10646"/>
                    <a:pt x="5738" y="10279"/>
                  </a:cubicBezTo>
                  <a:cubicBezTo>
                    <a:pt x="7506" y="8145"/>
                    <a:pt x="10041" y="4242"/>
                    <a:pt x="10074" y="2340"/>
                  </a:cubicBezTo>
                  <a:cubicBezTo>
                    <a:pt x="10092" y="829"/>
                    <a:pt x="9266" y="0"/>
                    <a:pt x="79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80" name="Google Shape;1980;p72"/>
            <p:cNvSpPr/>
            <p:nvPr/>
          </p:nvSpPr>
          <p:spPr>
            <a:xfrm>
              <a:off x="6715764" y="2671198"/>
              <a:ext cx="94178" cy="84263"/>
            </a:xfrm>
            <a:custGeom>
              <a:avLst/>
              <a:gdLst/>
              <a:ahLst/>
              <a:cxnLst/>
              <a:rect l="l" t="t" r="r" b="b"/>
              <a:pathLst>
                <a:path w="4237" h="3763" extrusionOk="0">
                  <a:moveTo>
                    <a:pt x="0" y="1"/>
                  </a:moveTo>
                  <a:lnTo>
                    <a:pt x="267" y="3703"/>
                  </a:lnTo>
                  <a:cubicBezTo>
                    <a:pt x="267" y="3703"/>
                    <a:pt x="849" y="3762"/>
                    <a:pt x="1568" y="3762"/>
                  </a:cubicBezTo>
                  <a:cubicBezTo>
                    <a:pt x="2647" y="3762"/>
                    <a:pt x="4036" y="3630"/>
                    <a:pt x="4236" y="2970"/>
                  </a:cubicBezTo>
                  <a:lnTo>
                    <a:pt x="3736" y="10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81" name="Google Shape;1981;p72"/>
            <p:cNvSpPr/>
            <p:nvPr/>
          </p:nvSpPr>
          <p:spPr>
            <a:xfrm>
              <a:off x="6651993" y="2671198"/>
              <a:ext cx="69705" cy="99378"/>
            </a:xfrm>
            <a:custGeom>
              <a:avLst/>
              <a:gdLst/>
              <a:ahLst/>
              <a:cxnLst/>
              <a:rect l="l" t="t" r="r" b="b"/>
              <a:pathLst>
                <a:path w="3136" h="4438" extrusionOk="0">
                  <a:moveTo>
                    <a:pt x="2869" y="1"/>
                  </a:moveTo>
                  <a:lnTo>
                    <a:pt x="0" y="1902"/>
                  </a:lnTo>
                  <a:lnTo>
                    <a:pt x="868" y="4437"/>
                  </a:lnTo>
                  <a:lnTo>
                    <a:pt x="3136" y="3703"/>
                  </a:lnTo>
                  <a:lnTo>
                    <a:pt x="2869" y="1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82" name="Google Shape;1982;p72"/>
            <p:cNvSpPr/>
            <p:nvPr/>
          </p:nvSpPr>
          <p:spPr>
            <a:xfrm>
              <a:off x="7077583" y="2268603"/>
              <a:ext cx="436726" cy="571434"/>
            </a:xfrm>
            <a:custGeom>
              <a:avLst/>
              <a:gdLst/>
              <a:ahLst/>
              <a:cxnLst/>
              <a:rect l="l" t="t" r="r" b="b"/>
              <a:pathLst>
                <a:path w="19648" h="25519" extrusionOk="0">
                  <a:moveTo>
                    <a:pt x="11325" y="0"/>
                  </a:moveTo>
                  <a:cubicBezTo>
                    <a:pt x="10241" y="0"/>
                    <a:pt x="9157" y="34"/>
                    <a:pt x="8073" y="100"/>
                  </a:cubicBezTo>
                  <a:cubicBezTo>
                    <a:pt x="7072" y="200"/>
                    <a:pt x="6105" y="367"/>
                    <a:pt x="5338" y="501"/>
                  </a:cubicBezTo>
                  <a:cubicBezTo>
                    <a:pt x="4337" y="701"/>
                    <a:pt x="3770" y="901"/>
                    <a:pt x="3770" y="901"/>
                  </a:cubicBezTo>
                  <a:cubicBezTo>
                    <a:pt x="3770" y="901"/>
                    <a:pt x="0" y="9507"/>
                    <a:pt x="2636" y="25518"/>
                  </a:cubicBezTo>
                  <a:lnTo>
                    <a:pt x="17913" y="25518"/>
                  </a:lnTo>
                  <a:cubicBezTo>
                    <a:pt x="18013" y="24184"/>
                    <a:pt x="17680" y="19748"/>
                    <a:pt x="17913" y="14110"/>
                  </a:cubicBezTo>
                  <a:cubicBezTo>
                    <a:pt x="18080" y="9907"/>
                    <a:pt x="18580" y="5771"/>
                    <a:pt x="19448" y="1668"/>
                  </a:cubicBezTo>
                  <a:lnTo>
                    <a:pt x="19648" y="734"/>
                  </a:lnTo>
                  <a:cubicBezTo>
                    <a:pt x="19648" y="734"/>
                    <a:pt x="18881" y="601"/>
                    <a:pt x="17780" y="434"/>
                  </a:cubicBezTo>
                  <a:cubicBezTo>
                    <a:pt x="16846" y="300"/>
                    <a:pt x="15678" y="167"/>
                    <a:pt x="14577" y="100"/>
                  </a:cubicBezTo>
                  <a:cubicBezTo>
                    <a:pt x="13493" y="34"/>
                    <a:pt x="12409" y="0"/>
                    <a:pt x="113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83" name="Google Shape;1983;p72"/>
            <p:cNvSpPr/>
            <p:nvPr/>
          </p:nvSpPr>
          <p:spPr>
            <a:xfrm>
              <a:off x="7214749" y="2124441"/>
              <a:ext cx="192046" cy="209168"/>
            </a:xfrm>
            <a:custGeom>
              <a:avLst/>
              <a:gdLst/>
              <a:ahLst/>
              <a:cxnLst/>
              <a:rect l="l" t="t" r="r" b="b"/>
              <a:pathLst>
                <a:path w="8640" h="9341" extrusionOk="0">
                  <a:moveTo>
                    <a:pt x="8273" y="0"/>
                  </a:moveTo>
                  <a:lnTo>
                    <a:pt x="6505" y="1435"/>
                  </a:lnTo>
                  <a:lnTo>
                    <a:pt x="4170" y="3403"/>
                  </a:lnTo>
                  <a:cubicBezTo>
                    <a:pt x="4237" y="3703"/>
                    <a:pt x="4270" y="4037"/>
                    <a:pt x="4304" y="4337"/>
                  </a:cubicBezTo>
                  <a:cubicBezTo>
                    <a:pt x="4437" y="5638"/>
                    <a:pt x="4103" y="6071"/>
                    <a:pt x="2235" y="6505"/>
                  </a:cubicBezTo>
                  <a:cubicBezTo>
                    <a:pt x="2235" y="6505"/>
                    <a:pt x="0" y="8006"/>
                    <a:pt x="3303" y="8273"/>
                  </a:cubicBezTo>
                  <a:cubicBezTo>
                    <a:pt x="3336" y="8640"/>
                    <a:pt x="3370" y="8973"/>
                    <a:pt x="3470" y="9340"/>
                  </a:cubicBezTo>
                  <a:cubicBezTo>
                    <a:pt x="3770" y="8940"/>
                    <a:pt x="4137" y="8573"/>
                    <a:pt x="4537" y="8306"/>
                  </a:cubicBezTo>
                  <a:cubicBezTo>
                    <a:pt x="8173" y="8240"/>
                    <a:pt x="8640" y="6572"/>
                    <a:pt x="8640" y="6572"/>
                  </a:cubicBezTo>
                  <a:cubicBezTo>
                    <a:pt x="7239" y="5171"/>
                    <a:pt x="7773" y="2102"/>
                    <a:pt x="8273" y="0"/>
                  </a:cubicBez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84" name="Google Shape;1984;p72"/>
            <p:cNvSpPr/>
            <p:nvPr/>
          </p:nvSpPr>
          <p:spPr>
            <a:xfrm>
              <a:off x="7307438" y="2156551"/>
              <a:ext cx="52657" cy="65005"/>
            </a:xfrm>
            <a:custGeom>
              <a:avLst/>
              <a:gdLst/>
              <a:ahLst/>
              <a:cxnLst/>
              <a:rect l="l" t="t" r="r" b="b"/>
              <a:pathLst>
                <a:path w="2369" h="2903" extrusionOk="0">
                  <a:moveTo>
                    <a:pt x="2368" y="1"/>
                  </a:moveTo>
                  <a:lnTo>
                    <a:pt x="0" y="1969"/>
                  </a:lnTo>
                  <a:cubicBezTo>
                    <a:pt x="67" y="2269"/>
                    <a:pt x="100" y="2603"/>
                    <a:pt x="134" y="2903"/>
                  </a:cubicBezTo>
                  <a:cubicBezTo>
                    <a:pt x="1034" y="2736"/>
                    <a:pt x="2202" y="1802"/>
                    <a:pt x="2335" y="901"/>
                  </a:cubicBezTo>
                  <a:cubicBezTo>
                    <a:pt x="2368" y="601"/>
                    <a:pt x="2368" y="301"/>
                    <a:pt x="23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85" name="Google Shape;1985;p72"/>
            <p:cNvSpPr/>
            <p:nvPr/>
          </p:nvSpPr>
          <p:spPr>
            <a:xfrm>
              <a:off x="7082029" y="4259230"/>
              <a:ext cx="84553" cy="162099"/>
            </a:xfrm>
            <a:custGeom>
              <a:avLst/>
              <a:gdLst/>
              <a:ahLst/>
              <a:cxnLst/>
              <a:rect l="l" t="t" r="r" b="b"/>
              <a:pathLst>
                <a:path w="3804" h="7239" extrusionOk="0">
                  <a:moveTo>
                    <a:pt x="3203" y="0"/>
                  </a:moveTo>
                  <a:lnTo>
                    <a:pt x="1" y="334"/>
                  </a:lnTo>
                  <a:lnTo>
                    <a:pt x="434" y="5371"/>
                  </a:lnTo>
                  <a:lnTo>
                    <a:pt x="601" y="7239"/>
                  </a:lnTo>
                  <a:lnTo>
                    <a:pt x="3803" y="6905"/>
                  </a:lnTo>
                  <a:lnTo>
                    <a:pt x="3703" y="5571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9F5B5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86" name="Google Shape;1986;p72"/>
            <p:cNvSpPr/>
            <p:nvPr/>
          </p:nvSpPr>
          <p:spPr>
            <a:xfrm>
              <a:off x="7447560" y="4245033"/>
              <a:ext cx="74907" cy="159860"/>
            </a:xfrm>
            <a:custGeom>
              <a:avLst/>
              <a:gdLst/>
              <a:ahLst/>
              <a:cxnLst/>
              <a:rect l="l" t="t" r="r" b="b"/>
              <a:pathLst>
                <a:path w="3370" h="7139" extrusionOk="0">
                  <a:moveTo>
                    <a:pt x="1" y="0"/>
                  </a:moveTo>
                  <a:lnTo>
                    <a:pt x="67" y="1735"/>
                  </a:lnTo>
                  <a:lnTo>
                    <a:pt x="67" y="1835"/>
                  </a:lnTo>
                  <a:lnTo>
                    <a:pt x="234" y="6338"/>
                  </a:lnTo>
                  <a:lnTo>
                    <a:pt x="234" y="6438"/>
                  </a:lnTo>
                  <a:lnTo>
                    <a:pt x="267" y="7139"/>
                  </a:lnTo>
                  <a:lnTo>
                    <a:pt x="3370" y="7139"/>
                  </a:lnTo>
                  <a:lnTo>
                    <a:pt x="3103" y="0"/>
                  </a:lnTo>
                  <a:close/>
                </a:path>
              </a:pathLst>
            </a:custGeom>
            <a:solidFill>
              <a:srgbClr val="9F5B5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87" name="Google Shape;1987;p72"/>
            <p:cNvSpPr/>
            <p:nvPr/>
          </p:nvSpPr>
          <p:spPr>
            <a:xfrm>
              <a:off x="7082029" y="4259230"/>
              <a:ext cx="82331" cy="124749"/>
            </a:xfrm>
            <a:custGeom>
              <a:avLst/>
              <a:gdLst/>
              <a:ahLst/>
              <a:cxnLst/>
              <a:rect l="l" t="t" r="r" b="b"/>
              <a:pathLst>
                <a:path w="3704" h="5571" extrusionOk="0">
                  <a:moveTo>
                    <a:pt x="3203" y="0"/>
                  </a:moveTo>
                  <a:lnTo>
                    <a:pt x="1" y="334"/>
                  </a:lnTo>
                  <a:lnTo>
                    <a:pt x="434" y="5371"/>
                  </a:lnTo>
                  <a:lnTo>
                    <a:pt x="3703" y="5571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88" name="Google Shape;1988;p72"/>
            <p:cNvSpPr/>
            <p:nvPr/>
          </p:nvSpPr>
          <p:spPr>
            <a:xfrm>
              <a:off x="7449049" y="4289840"/>
              <a:ext cx="72684" cy="106096"/>
            </a:xfrm>
            <a:custGeom>
              <a:avLst/>
              <a:gdLst/>
              <a:ahLst/>
              <a:cxnLst/>
              <a:rect l="l" t="t" r="r" b="b"/>
              <a:pathLst>
                <a:path w="3270" h="4738" extrusionOk="0">
                  <a:moveTo>
                    <a:pt x="0" y="1"/>
                  </a:moveTo>
                  <a:lnTo>
                    <a:pt x="167" y="4337"/>
                  </a:lnTo>
                  <a:lnTo>
                    <a:pt x="3269" y="4738"/>
                  </a:lnTo>
                  <a:lnTo>
                    <a:pt x="3269" y="4604"/>
                  </a:lnTo>
                  <a:lnTo>
                    <a:pt x="3103" y="2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89" name="Google Shape;1989;p72"/>
            <p:cNvSpPr/>
            <p:nvPr/>
          </p:nvSpPr>
          <p:spPr>
            <a:xfrm>
              <a:off x="7309660" y="4400392"/>
              <a:ext cx="238012" cy="79202"/>
            </a:xfrm>
            <a:custGeom>
              <a:avLst/>
              <a:gdLst/>
              <a:ahLst/>
              <a:cxnLst/>
              <a:rect l="l" t="t" r="r" b="b"/>
              <a:pathLst>
                <a:path w="10708" h="3537" extrusionOk="0">
                  <a:moveTo>
                    <a:pt x="6038" y="1"/>
                  </a:moveTo>
                  <a:cubicBezTo>
                    <a:pt x="5838" y="1"/>
                    <a:pt x="5638" y="67"/>
                    <a:pt x="5504" y="201"/>
                  </a:cubicBezTo>
                  <a:cubicBezTo>
                    <a:pt x="4737" y="868"/>
                    <a:pt x="2936" y="1602"/>
                    <a:pt x="534" y="2136"/>
                  </a:cubicBezTo>
                  <a:cubicBezTo>
                    <a:pt x="0" y="2236"/>
                    <a:pt x="167" y="3537"/>
                    <a:pt x="1468" y="3537"/>
                  </a:cubicBezTo>
                  <a:cubicBezTo>
                    <a:pt x="2769" y="3537"/>
                    <a:pt x="5638" y="3437"/>
                    <a:pt x="6572" y="3437"/>
                  </a:cubicBezTo>
                  <a:cubicBezTo>
                    <a:pt x="8106" y="3437"/>
                    <a:pt x="9007" y="3503"/>
                    <a:pt x="10207" y="3537"/>
                  </a:cubicBezTo>
                  <a:lnTo>
                    <a:pt x="10308" y="3537"/>
                  </a:lnTo>
                  <a:cubicBezTo>
                    <a:pt x="10574" y="3470"/>
                    <a:pt x="10708" y="3236"/>
                    <a:pt x="10674" y="3003"/>
                  </a:cubicBezTo>
                  <a:lnTo>
                    <a:pt x="10041" y="234"/>
                  </a:lnTo>
                  <a:cubicBezTo>
                    <a:pt x="10041" y="101"/>
                    <a:pt x="9907" y="1"/>
                    <a:pt x="97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90" name="Google Shape;1990;p72"/>
            <p:cNvSpPr/>
            <p:nvPr/>
          </p:nvSpPr>
          <p:spPr>
            <a:xfrm>
              <a:off x="6953754" y="4398153"/>
              <a:ext cx="238768" cy="79202"/>
            </a:xfrm>
            <a:custGeom>
              <a:avLst/>
              <a:gdLst/>
              <a:ahLst/>
              <a:cxnLst/>
              <a:rect l="l" t="t" r="r" b="b"/>
              <a:pathLst>
                <a:path w="10742" h="3537" extrusionOk="0">
                  <a:moveTo>
                    <a:pt x="6038" y="1"/>
                  </a:moveTo>
                  <a:cubicBezTo>
                    <a:pt x="5838" y="1"/>
                    <a:pt x="5638" y="67"/>
                    <a:pt x="5505" y="201"/>
                  </a:cubicBezTo>
                  <a:cubicBezTo>
                    <a:pt x="4737" y="868"/>
                    <a:pt x="2936" y="1602"/>
                    <a:pt x="534" y="2136"/>
                  </a:cubicBezTo>
                  <a:cubicBezTo>
                    <a:pt x="1" y="2236"/>
                    <a:pt x="168" y="3537"/>
                    <a:pt x="1468" y="3537"/>
                  </a:cubicBezTo>
                  <a:cubicBezTo>
                    <a:pt x="2769" y="3537"/>
                    <a:pt x="5638" y="3436"/>
                    <a:pt x="6572" y="3436"/>
                  </a:cubicBezTo>
                  <a:cubicBezTo>
                    <a:pt x="8107" y="3436"/>
                    <a:pt x="9007" y="3537"/>
                    <a:pt x="10241" y="3537"/>
                  </a:cubicBezTo>
                  <a:lnTo>
                    <a:pt x="10341" y="3537"/>
                  </a:lnTo>
                  <a:cubicBezTo>
                    <a:pt x="10575" y="3470"/>
                    <a:pt x="10742" y="3236"/>
                    <a:pt x="10675" y="3003"/>
                  </a:cubicBezTo>
                  <a:lnTo>
                    <a:pt x="10075" y="234"/>
                  </a:lnTo>
                  <a:cubicBezTo>
                    <a:pt x="10041" y="101"/>
                    <a:pt x="9941" y="1"/>
                    <a:pt x="98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91" name="Google Shape;1991;p72"/>
            <p:cNvSpPr/>
            <p:nvPr/>
          </p:nvSpPr>
          <p:spPr>
            <a:xfrm>
              <a:off x="6997497" y="2840015"/>
              <a:ext cx="533860" cy="1537984"/>
            </a:xfrm>
            <a:custGeom>
              <a:avLst/>
              <a:gdLst/>
              <a:ahLst/>
              <a:cxnLst/>
              <a:rect l="l" t="t" r="r" b="b"/>
              <a:pathLst>
                <a:path w="24018" h="68683" extrusionOk="0">
                  <a:moveTo>
                    <a:pt x="6239" y="0"/>
                  </a:moveTo>
                  <a:cubicBezTo>
                    <a:pt x="4671" y="8306"/>
                    <a:pt x="1" y="41397"/>
                    <a:pt x="3503" y="68283"/>
                  </a:cubicBezTo>
                  <a:lnTo>
                    <a:pt x="8073" y="68283"/>
                  </a:lnTo>
                  <a:cubicBezTo>
                    <a:pt x="8073" y="68283"/>
                    <a:pt x="7840" y="49302"/>
                    <a:pt x="10108" y="32524"/>
                  </a:cubicBezTo>
                  <a:cubicBezTo>
                    <a:pt x="10742" y="27820"/>
                    <a:pt x="11542" y="23684"/>
                    <a:pt x="12610" y="20782"/>
                  </a:cubicBezTo>
                  <a:cubicBezTo>
                    <a:pt x="12977" y="25185"/>
                    <a:pt x="13377" y="29722"/>
                    <a:pt x="13744" y="33524"/>
                  </a:cubicBezTo>
                  <a:cubicBezTo>
                    <a:pt x="13977" y="35860"/>
                    <a:pt x="14244" y="37861"/>
                    <a:pt x="14444" y="39395"/>
                  </a:cubicBezTo>
                  <a:cubicBezTo>
                    <a:pt x="15879" y="49302"/>
                    <a:pt x="19515" y="68683"/>
                    <a:pt x="19515" y="68683"/>
                  </a:cubicBezTo>
                  <a:lnTo>
                    <a:pt x="24018" y="68683"/>
                  </a:lnTo>
                  <a:cubicBezTo>
                    <a:pt x="24018" y="68683"/>
                    <a:pt x="23484" y="50303"/>
                    <a:pt x="22951" y="40596"/>
                  </a:cubicBezTo>
                  <a:cubicBezTo>
                    <a:pt x="22350" y="30022"/>
                    <a:pt x="21516" y="2002"/>
                    <a:pt x="214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92" name="Google Shape;1992;p72"/>
            <p:cNvSpPr/>
            <p:nvPr/>
          </p:nvSpPr>
          <p:spPr>
            <a:xfrm>
              <a:off x="7064224" y="4340649"/>
              <a:ext cx="124585" cy="28394"/>
            </a:xfrm>
            <a:custGeom>
              <a:avLst/>
              <a:gdLst/>
              <a:ahLst/>
              <a:cxnLst/>
              <a:rect l="l" t="t" r="r" b="b"/>
              <a:pathLst>
                <a:path w="5605" h="1268" extrusionOk="0">
                  <a:moveTo>
                    <a:pt x="1" y="0"/>
                  </a:moveTo>
                  <a:lnTo>
                    <a:pt x="201" y="1268"/>
                  </a:lnTo>
                  <a:lnTo>
                    <a:pt x="5605" y="1268"/>
                  </a:lnTo>
                  <a:lnTo>
                    <a:pt x="5605" y="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93" name="Google Shape;1993;p72"/>
            <p:cNvSpPr/>
            <p:nvPr/>
          </p:nvSpPr>
          <p:spPr>
            <a:xfrm>
              <a:off x="7419397" y="4351845"/>
              <a:ext cx="118650" cy="26154"/>
            </a:xfrm>
            <a:custGeom>
              <a:avLst/>
              <a:gdLst/>
              <a:ahLst/>
              <a:cxnLst/>
              <a:rect l="l" t="t" r="r" b="b"/>
              <a:pathLst>
                <a:path w="5338" h="1168" extrusionOk="0">
                  <a:moveTo>
                    <a:pt x="0" y="0"/>
                  </a:moveTo>
                  <a:lnTo>
                    <a:pt x="534" y="1168"/>
                  </a:lnTo>
                  <a:lnTo>
                    <a:pt x="5037" y="1168"/>
                  </a:lnTo>
                  <a:lnTo>
                    <a:pt x="5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94" name="Google Shape;1994;p72"/>
            <p:cNvSpPr/>
            <p:nvPr/>
          </p:nvSpPr>
          <p:spPr>
            <a:xfrm>
              <a:off x="7202146" y="1881795"/>
              <a:ext cx="289180" cy="252363"/>
            </a:xfrm>
            <a:custGeom>
              <a:avLst/>
              <a:gdLst/>
              <a:ahLst/>
              <a:cxnLst/>
              <a:rect l="l" t="t" r="r" b="b"/>
              <a:pathLst>
                <a:path w="13010" h="11270" extrusionOk="0">
                  <a:moveTo>
                    <a:pt x="7097" y="0"/>
                  </a:moveTo>
                  <a:cubicBezTo>
                    <a:pt x="6910" y="0"/>
                    <a:pt x="6681" y="63"/>
                    <a:pt x="6405" y="195"/>
                  </a:cubicBezTo>
                  <a:cubicBezTo>
                    <a:pt x="5778" y="509"/>
                    <a:pt x="5580" y="1396"/>
                    <a:pt x="5316" y="1396"/>
                  </a:cubicBezTo>
                  <a:cubicBezTo>
                    <a:pt x="5243" y="1396"/>
                    <a:pt x="5165" y="1329"/>
                    <a:pt x="5071" y="1163"/>
                  </a:cubicBezTo>
                  <a:cubicBezTo>
                    <a:pt x="4773" y="591"/>
                    <a:pt x="4197" y="168"/>
                    <a:pt x="3744" y="168"/>
                  </a:cubicBezTo>
                  <a:cubicBezTo>
                    <a:pt x="3588" y="168"/>
                    <a:pt x="3447" y="218"/>
                    <a:pt x="3336" y="329"/>
                  </a:cubicBezTo>
                  <a:cubicBezTo>
                    <a:pt x="2915" y="718"/>
                    <a:pt x="3155" y="1264"/>
                    <a:pt x="2526" y="1264"/>
                  </a:cubicBezTo>
                  <a:cubicBezTo>
                    <a:pt x="2508" y="1264"/>
                    <a:pt x="2489" y="1264"/>
                    <a:pt x="2469" y="1263"/>
                  </a:cubicBezTo>
                  <a:cubicBezTo>
                    <a:pt x="2460" y="1262"/>
                    <a:pt x="2451" y="1262"/>
                    <a:pt x="2442" y="1262"/>
                  </a:cubicBezTo>
                  <a:cubicBezTo>
                    <a:pt x="1776" y="1262"/>
                    <a:pt x="839" y="2466"/>
                    <a:pt x="1168" y="2664"/>
                  </a:cubicBezTo>
                  <a:cubicBezTo>
                    <a:pt x="1501" y="2864"/>
                    <a:pt x="1468" y="3197"/>
                    <a:pt x="1001" y="3598"/>
                  </a:cubicBezTo>
                  <a:cubicBezTo>
                    <a:pt x="534" y="3965"/>
                    <a:pt x="0" y="4565"/>
                    <a:pt x="601" y="4832"/>
                  </a:cubicBezTo>
                  <a:cubicBezTo>
                    <a:pt x="1201" y="5099"/>
                    <a:pt x="1168" y="5532"/>
                    <a:pt x="1001" y="5733"/>
                  </a:cubicBezTo>
                  <a:cubicBezTo>
                    <a:pt x="805" y="5896"/>
                    <a:pt x="1347" y="6734"/>
                    <a:pt x="2124" y="6734"/>
                  </a:cubicBezTo>
                  <a:cubicBezTo>
                    <a:pt x="2139" y="6734"/>
                    <a:pt x="2154" y="6734"/>
                    <a:pt x="2169" y="6733"/>
                  </a:cubicBezTo>
                  <a:cubicBezTo>
                    <a:pt x="2175" y="6733"/>
                    <a:pt x="2181" y="6733"/>
                    <a:pt x="2187" y="6733"/>
                  </a:cubicBezTo>
                  <a:cubicBezTo>
                    <a:pt x="3057" y="6733"/>
                    <a:pt x="8907" y="11103"/>
                    <a:pt x="8907" y="11103"/>
                  </a:cubicBezTo>
                  <a:cubicBezTo>
                    <a:pt x="8907" y="11103"/>
                    <a:pt x="9265" y="11269"/>
                    <a:pt x="9601" y="11269"/>
                  </a:cubicBezTo>
                  <a:cubicBezTo>
                    <a:pt x="9807" y="11269"/>
                    <a:pt x="10006" y="11206"/>
                    <a:pt x="10108" y="11003"/>
                  </a:cubicBezTo>
                  <a:cubicBezTo>
                    <a:pt x="10408" y="10503"/>
                    <a:pt x="10108" y="9669"/>
                    <a:pt x="10575" y="9502"/>
                  </a:cubicBezTo>
                  <a:cubicBezTo>
                    <a:pt x="11008" y="9369"/>
                    <a:pt x="12009" y="9335"/>
                    <a:pt x="11942" y="8801"/>
                  </a:cubicBezTo>
                  <a:cubicBezTo>
                    <a:pt x="11876" y="8234"/>
                    <a:pt x="11242" y="7801"/>
                    <a:pt x="11675" y="7434"/>
                  </a:cubicBezTo>
                  <a:cubicBezTo>
                    <a:pt x="12109" y="7067"/>
                    <a:pt x="13010" y="6567"/>
                    <a:pt x="12609" y="6133"/>
                  </a:cubicBezTo>
                  <a:cubicBezTo>
                    <a:pt x="12209" y="5699"/>
                    <a:pt x="11842" y="4965"/>
                    <a:pt x="12176" y="4732"/>
                  </a:cubicBezTo>
                  <a:cubicBezTo>
                    <a:pt x="12498" y="4474"/>
                    <a:pt x="12103" y="3093"/>
                    <a:pt x="11293" y="3093"/>
                  </a:cubicBezTo>
                  <a:cubicBezTo>
                    <a:pt x="11265" y="3093"/>
                    <a:pt x="11237" y="3094"/>
                    <a:pt x="11208" y="3097"/>
                  </a:cubicBezTo>
                  <a:cubicBezTo>
                    <a:pt x="11170" y="3100"/>
                    <a:pt x="11133" y="3102"/>
                    <a:pt x="11098" y="3102"/>
                  </a:cubicBezTo>
                  <a:cubicBezTo>
                    <a:pt x="10353" y="3102"/>
                    <a:pt x="10476" y="2435"/>
                    <a:pt x="10508" y="1830"/>
                  </a:cubicBezTo>
                  <a:cubicBezTo>
                    <a:pt x="10508" y="1397"/>
                    <a:pt x="9902" y="1011"/>
                    <a:pt x="9422" y="1011"/>
                  </a:cubicBezTo>
                  <a:cubicBezTo>
                    <a:pt x="9198" y="1011"/>
                    <a:pt x="9002" y="1095"/>
                    <a:pt x="8907" y="1296"/>
                  </a:cubicBezTo>
                  <a:cubicBezTo>
                    <a:pt x="8829" y="1461"/>
                    <a:pt x="8726" y="1529"/>
                    <a:pt x="8612" y="1529"/>
                  </a:cubicBezTo>
                  <a:cubicBezTo>
                    <a:pt x="8291" y="1529"/>
                    <a:pt x="7887" y="982"/>
                    <a:pt x="7739" y="562"/>
                  </a:cubicBezTo>
                  <a:cubicBezTo>
                    <a:pt x="7633" y="199"/>
                    <a:pt x="7430" y="0"/>
                    <a:pt x="70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95" name="Google Shape;1995;p72"/>
            <p:cNvSpPr/>
            <p:nvPr/>
          </p:nvSpPr>
          <p:spPr>
            <a:xfrm>
              <a:off x="7206591" y="1954123"/>
              <a:ext cx="114205" cy="134691"/>
            </a:xfrm>
            <a:custGeom>
              <a:avLst/>
              <a:gdLst/>
              <a:ahLst/>
              <a:cxnLst/>
              <a:rect l="l" t="t" r="r" b="b"/>
              <a:pathLst>
                <a:path w="5138" h="6015" extrusionOk="0">
                  <a:moveTo>
                    <a:pt x="1568" y="1"/>
                  </a:moveTo>
                  <a:cubicBezTo>
                    <a:pt x="1568" y="1"/>
                    <a:pt x="1" y="3670"/>
                    <a:pt x="1668" y="5672"/>
                  </a:cubicBezTo>
                  <a:cubicBezTo>
                    <a:pt x="1870" y="5910"/>
                    <a:pt x="2074" y="6015"/>
                    <a:pt x="2277" y="6015"/>
                  </a:cubicBezTo>
                  <a:cubicBezTo>
                    <a:pt x="3746" y="6015"/>
                    <a:pt x="5138" y="501"/>
                    <a:pt x="5138" y="501"/>
                  </a:cubicBezTo>
                  <a:lnTo>
                    <a:pt x="15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96" name="Google Shape;1996;p72"/>
            <p:cNvSpPr/>
            <p:nvPr/>
          </p:nvSpPr>
          <p:spPr>
            <a:xfrm>
              <a:off x="7211793" y="1951481"/>
              <a:ext cx="199536" cy="251401"/>
            </a:xfrm>
            <a:custGeom>
              <a:avLst/>
              <a:gdLst/>
              <a:ahLst/>
              <a:cxnLst/>
              <a:rect l="l" t="t" r="r" b="b"/>
              <a:pathLst>
                <a:path w="8977" h="11227" extrusionOk="0">
                  <a:moveTo>
                    <a:pt x="4764" y="0"/>
                  </a:moveTo>
                  <a:cubicBezTo>
                    <a:pt x="4374" y="0"/>
                    <a:pt x="3972" y="59"/>
                    <a:pt x="3569" y="186"/>
                  </a:cubicBezTo>
                  <a:cubicBezTo>
                    <a:pt x="734" y="1120"/>
                    <a:pt x="0" y="5289"/>
                    <a:pt x="400" y="7858"/>
                  </a:cubicBezTo>
                  <a:cubicBezTo>
                    <a:pt x="434" y="8025"/>
                    <a:pt x="467" y="8158"/>
                    <a:pt x="500" y="8291"/>
                  </a:cubicBezTo>
                  <a:cubicBezTo>
                    <a:pt x="767" y="9259"/>
                    <a:pt x="1401" y="10126"/>
                    <a:pt x="2268" y="10660"/>
                  </a:cubicBezTo>
                  <a:cubicBezTo>
                    <a:pt x="2851" y="11038"/>
                    <a:pt x="3516" y="11226"/>
                    <a:pt x="4183" y="11226"/>
                  </a:cubicBezTo>
                  <a:cubicBezTo>
                    <a:pt x="5044" y="11226"/>
                    <a:pt x="5909" y="10913"/>
                    <a:pt x="6605" y="10293"/>
                  </a:cubicBezTo>
                  <a:cubicBezTo>
                    <a:pt x="8106" y="8992"/>
                    <a:pt x="8206" y="7324"/>
                    <a:pt x="8606" y="4489"/>
                  </a:cubicBezTo>
                  <a:cubicBezTo>
                    <a:pt x="8977" y="2037"/>
                    <a:pt x="7058" y="0"/>
                    <a:pt x="4764" y="0"/>
                  </a:cubicBez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97" name="Google Shape;1997;p72"/>
            <p:cNvSpPr/>
            <p:nvPr/>
          </p:nvSpPr>
          <p:spPr>
            <a:xfrm>
              <a:off x="7293345" y="2052628"/>
              <a:ext cx="13359" cy="18787"/>
            </a:xfrm>
            <a:custGeom>
              <a:avLst/>
              <a:gdLst/>
              <a:ahLst/>
              <a:cxnLst/>
              <a:rect l="l" t="t" r="r" b="b"/>
              <a:pathLst>
                <a:path w="601" h="839" extrusionOk="0">
                  <a:moveTo>
                    <a:pt x="292" y="1"/>
                  </a:moveTo>
                  <a:cubicBezTo>
                    <a:pt x="145" y="1"/>
                    <a:pt x="34" y="158"/>
                    <a:pt x="34" y="372"/>
                  </a:cubicBezTo>
                  <a:cubicBezTo>
                    <a:pt x="0" y="605"/>
                    <a:pt x="100" y="806"/>
                    <a:pt x="267" y="839"/>
                  </a:cubicBezTo>
                  <a:cubicBezTo>
                    <a:pt x="434" y="839"/>
                    <a:pt x="567" y="672"/>
                    <a:pt x="567" y="439"/>
                  </a:cubicBezTo>
                  <a:cubicBezTo>
                    <a:pt x="601" y="205"/>
                    <a:pt x="467" y="5"/>
                    <a:pt x="334" y="5"/>
                  </a:cubicBezTo>
                  <a:cubicBezTo>
                    <a:pt x="320" y="2"/>
                    <a:pt x="306" y="1"/>
                    <a:pt x="2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98" name="Google Shape;1998;p72"/>
            <p:cNvSpPr/>
            <p:nvPr/>
          </p:nvSpPr>
          <p:spPr>
            <a:xfrm>
              <a:off x="7235509" y="2047500"/>
              <a:ext cx="13359" cy="18787"/>
            </a:xfrm>
            <a:custGeom>
              <a:avLst/>
              <a:gdLst/>
              <a:ahLst/>
              <a:cxnLst/>
              <a:rect l="l" t="t" r="r" b="b"/>
              <a:pathLst>
                <a:path w="601" h="839" extrusionOk="0">
                  <a:moveTo>
                    <a:pt x="334" y="0"/>
                  </a:moveTo>
                  <a:cubicBezTo>
                    <a:pt x="167" y="0"/>
                    <a:pt x="34" y="167"/>
                    <a:pt x="34" y="401"/>
                  </a:cubicBezTo>
                  <a:cubicBezTo>
                    <a:pt x="0" y="634"/>
                    <a:pt x="101" y="834"/>
                    <a:pt x="267" y="834"/>
                  </a:cubicBezTo>
                  <a:cubicBezTo>
                    <a:pt x="277" y="837"/>
                    <a:pt x="287" y="838"/>
                    <a:pt x="297" y="838"/>
                  </a:cubicBezTo>
                  <a:cubicBezTo>
                    <a:pt x="425" y="838"/>
                    <a:pt x="568" y="653"/>
                    <a:pt x="568" y="467"/>
                  </a:cubicBezTo>
                  <a:cubicBezTo>
                    <a:pt x="601" y="234"/>
                    <a:pt x="467" y="34"/>
                    <a:pt x="3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99" name="Google Shape;1999;p72"/>
            <p:cNvSpPr/>
            <p:nvPr/>
          </p:nvSpPr>
          <p:spPr>
            <a:xfrm>
              <a:off x="7238466" y="2061697"/>
              <a:ext cx="28207" cy="49017"/>
            </a:xfrm>
            <a:custGeom>
              <a:avLst/>
              <a:gdLst/>
              <a:ahLst/>
              <a:cxnLst/>
              <a:rect l="l" t="t" r="r" b="b"/>
              <a:pathLst>
                <a:path w="1269" h="2189" extrusionOk="0">
                  <a:moveTo>
                    <a:pt x="1268" y="0"/>
                  </a:moveTo>
                  <a:lnTo>
                    <a:pt x="1268" y="0"/>
                  </a:lnTo>
                  <a:cubicBezTo>
                    <a:pt x="935" y="667"/>
                    <a:pt x="501" y="1301"/>
                    <a:pt x="1" y="1868"/>
                  </a:cubicBezTo>
                  <a:cubicBezTo>
                    <a:pt x="241" y="2082"/>
                    <a:pt x="545" y="2189"/>
                    <a:pt x="862" y="2189"/>
                  </a:cubicBezTo>
                  <a:cubicBezTo>
                    <a:pt x="942" y="2189"/>
                    <a:pt x="1022" y="2182"/>
                    <a:pt x="1102" y="2168"/>
                  </a:cubicBezTo>
                  <a:lnTo>
                    <a:pt x="1268" y="0"/>
                  </a:lnTo>
                  <a:close/>
                </a:path>
              </a:pathLst>
            </a:custGeom>
            <a:solidFill>
              <a:srgbClr val="BA4D3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00" name="Google Shape;2000;p72"/>
            <p:cNvSpPr/>
            <p:nvPr/>
          </p:nvSpPr>
          <p:spPr>
            <a:xfrm>
              <a:off x="7226618" y="2022017"/>
              <a:ext cx="32074" cy="10390"/>
            </a:xfrm>
            <a:custGeom>
              <a:avLst/>
              <a:gdLst/>
              <a:ahLst/>
              <a:cxnLst/>
              <a:rect l="l" t="t" r="r" b="b"/>
              <a:pathLst>
                <a:path w="1443" h="464" extrusionOk="0">
                  <a:moveTo>
                    <a:pt x="778" y="0"/>
                  </a:moveTo>
                  <a:cubicBezTo>
                    <a:pt x="529" y="0"/>
                    <a:pt x="281" y="68"/>
                    <a:pt x="67" y="204"/>
                  </a:cubicBezTo>
                  <a:cubicBezTo>
                    <a:pt x="34" y="271"/>
                    <a:pt x="0" y="338"/>
                    <a:pt x="34" y="405"/>
                  </a:cubicBezTo>
                  <a:cubicBezTo>
                    <a:pt x="34" y="405"/>
                    <a:pt x="67" y="438"/>
                    <a:pt x="100" y="438"/>
                  </a:cubicBezTo>
                  <a:cubicBezTo>
                    <a:pt x="117" y="455"/>
                    <a:pt x="134" y="463"/>
                    <a:pt x="154" y="463"/>
                  </a:cubicBezTo>
                  <a:cubicBezTo>
                    <a:pt x="175" y="463"/>
                    <a:pt x="200" y="455"/>
                    <a:pt x="234" y="438"/>
                  </a:cubicBezTo>
                  <a:cubicBezTo>
                    <a:pt x="400" y="334"/>
                    <a:pt x="606" y="282"/>
                    <a:pt x="819" y="282"/>
                  </a:cubicBezTo>
                  <a:cubicBezTo>
                    <a:pt x="946" y="282"/>
                    <a:pt x="1076" y="300"/>
                    <a:pt x="1201" y="338"/>
                  </a:cubicBezTo>
                  <a:cubicBezTo>
                    <a:pt x="1227" y="353"/>
                    <a:pt x="1251" y="360"/>
                    <a:pt x="1273" y="360"/>
                  </a:cubicBezTo>
                  <a:cubicBezTo>
                    <a:pt x="1392" y="360"/>
                    <a:pt x="1442" y="161"/>
                    <a:pt x="1301" y="104"/>
                  </a:cubicBezTo>
                  <a:cubicBezTo>
                    <a:pt x="1134" y="35"/>
                    <a:pt x="956" y="0"/>
                    <a:pt x="7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01" name="Google Shape;2001;p72"/>
            <p:cNvSpPr/>
            <p:nvPr/>
          </p:nvSpPr>
          <p:spPr>
            <a:xfrm>
              <a:off x="7292590" y="2025734"/>
              <a:ext cx="29696" cy="14309"/>
            </a:xfrm>
            <a:custGeom>
              <a:avLst/>
              <a:gdLst/>
              <a:ahLst/>
              <a:cxnLst/>
              <a:rect l="l" t="t" r="r" b="b"/>
              <a:pathLst>
                <a:path w="1336" h="639" extrusionOk="0">
                  <a:moveTo>
                    <a:pt x="230" y="0"/>
                  </a:moveTo>
                  <a:cubicBezTo>
                    <a:pt x="187" y="0"/>
                    <a:pt x="144" y="2"/>
                    <a:pt x="101" y="5"/>
                  </a:cubicBezTo>
                  <a:cubicBezTo>
                    <a:pt x="34" y="38"/>
                    <a:pt x="1" y="105"/>
                    <a:pt x="1" y="172"/>
                  </a:cubicBezTo>
                  <a:cubicBezTo>
                    <a:pt x="26" y="247"/>
                    <a:pt x="70" y="285"/>
                    <a:pt x="118" y="285"/>
                  </a:cubicBezTo>
                  <a:cubicBezTo>
                    <a:pt x="134" y="285"/>
                    <a:pt x="151" y="280"/>
                    <a:pt x="168" y="272"/>
                  </a:cubicBezTo>
                  <a:cubicBezTo>
                    <a:pt x="201" y="269"/>
                    <a:pt x="235" y="267"/>
                    <a:pt x="269" y="267"/>
                  </a:cubicBezTo>
                  <a:cubicBezTo>
                    <a:pt x="568" y="267"/>
                    <a:pt x="862" y="399"/>
                    <a:pt x="1102" y="639"/>
                  </a:cubicBezTo>
                  <a:lnTo>
                    <a:pt x="1269" y="639"/>
                  </a:lnTo>
                  <a:cubicBezTo>
                    <a:pt x="1335" y="572"/>
                    <a:pt x="1335" y="505"/>
                    <a:pt x="1269" y="439"/>
                  </a:cubicBezTo>
                  <a:cubicBezTo>
                    <a:pt x="998" y="138"/>
                    <a:pt x="619" y="0"/>
                    <a:pt x="2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02" name="Google Shape;2002;p72"/>
            <p:cNvSpPr/>
            <p:nvPr/>
          </p:nvSpPr>
          <p:spPr>
            <a:xfrm>
              <a:off x="7351181" y="1969059"/>
              <a:ext cx="89732" cy="173139"/>
            </a:xfrm>
            <a:custGeom>
              <a:avLst/>
              <a:gdLst/>
              <a:ahLst/>
              <a:cxnLst/>
              <a:rect l="l" t="t" r="r" b="b"/>
              <a:pathLst>
                <a:path w="4037" h="7732" extrusionOk="0">
                  <a:moveTo>
                    <a:pt x="534" y="1"/>
                  </a:moveTo>
                  <a:lnTo>
                    <a:pt x="200" y="501"/>
                  </a:lnTo>
                  <a:cubicBezTo>
                    <a:pt x="1101" y="935"/>
                    <a:pt x="801" y="2002"/>
                    <a:pt x="534" y="2469"/>
                  </a:cubicBezTo>
                  <a:cubicBezTo>
                    <a:pt x="0" y="3437"/>
                    <a:pt x="400" y="5138"/>
                    <a:pt x="1101" y="5905"/>
                  </a:cubicBezTo>
                  <a:cubicBezTo>
                    <a:pt x="1101" y="5905"/>
                    <a:pt x="1173" y="5569"/>
                    <a:pt x="1419" y="5569"/>
                  </a:cubicBezTo>
                  <a:cubicBezTo>
                    <a:pt x="1463" y="5569"/>
                    <a:pt x="1512" y="5580"/>
                    <a:pt x="1568" y="5605"/>
                  </a:cubicBezTo>
                  <a:cubicBezTo>
                    <a:pt x="1935" y="5738"/>
                    <a:pt x="1568" y="7673"/>
                    <a:pt x="1568" y="7673"/>
                  </a:cubicBezTo>
                  <a:cubicBezTo>
                    <a:pt x="1568" y="7673"/>
                    <a:pt x="1599" y="7731"/>
                    <a:pt x="1673" y="7731"/>
                  </a:cubicBezTo>
                  <a:cubicBezTo>
                    <a:pt x="1829" y="7731"/>
                    <a:pt x="2178" y="7470"/>
                    <a:pt x="2836" y="5838"/>
                  </a:cubicBezTo>
                  <a:cubicBezTo>
                    <a:pt x="3703" y="3637"/>
                    <a:pt x="4036" y="1736"/>
                    <a:pt x="3669" y="802"/>
                  </a:cubicBezTo>
                  <a:lnTo>
                    <a:pt x="5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03" name="Google Shape;2003;p72"/>
            <p:cNvSpPr/>
            <p:nvPr/>
          </p:nvSpPr>
          <p:spPr>
            <a:xfrm>
              <a:off x="7360095" y="2063667"/>
              <a:ext cx="77107" cy="71387"/>
            </a:xfrm>
            <a:custGeom>
              <a:avLst/>
              <a:gdLst/>
              <a:ahLst/>
              <a:cxnLst/>
              <a:rect l="l" t="t" r="r" b="b"/>
              <a:pathLst>
                <a:path w="3469" h="3188" extrusionOk="0">
                  <a:moveTo>
                    <a:pt x="2037" y="1"/>
                  </a:moveTo>
                  <a:cubicBezTo>
                    <a:pt x="1178" y="1"/>
                    <a:pt x="486" y="958"/>
                    <a:pt x="266" y="1680"/>
                  </a:cubicBezTo>
                  <a:cubicBezTo>
                    <a:pt x="1" y="2447"/>
                    <a:pt x="309" y="3188"/>
                    <a:pt x="1030" y="3188"/>
                  </a:cubicBezTo>
                  <a:cubicBezTo>
                    <a:pt x="1124" y="3188"/>
                    <a:pt x="1226" y="3175"/>
                    <a:pt x="1334" y="3148"/>
                  </a:cubicBezTo>
                  <a:cubicBezTo>
                    <a:pt x="2034" y="2948"/>
                    <a:pt x="2601" y="2514"/>
                    <a:pt x="2968" y="1880"/>
                  </a:cubicBezTo>
                  <a:cubicBezTo>
                    <a:pt x="3469" y="1146"/>
                    <a:pt x="3068" y="179"/>
                    <a:pt x="2201" y="12"/>
                  </a:cubicBezTo>
                  <a:cubicBezTo>
                    <a:pt x="2146" y="4"/>
                    <a:pt x="2091" y="1"/>
                    <a:pt x="2037" y="1"/>
                  </a:cubicBez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04" name="Google Shape;2004;p72"/>
            <p:cNvSpPr/>
            <p:nvPr/>
          </p:nvSpPr>
          <p:spPr>
            <a:xfrm>
              <a:off x="7265917" y="2101287"/>
              <a:ext cx="49701" cy="46330"/>
            </a:xfrm>
            <a:custGeom>
              <a:avLst/>
              <a:gdLst/>
              <a:ahLst/>
              <a:cxnLst/>
              <a:rect l="l" t="t" r="r" b="b"/>
              <a:pathLst>
                <a:path w="2236" h="2069" extrusionOk="0">
                  <a:moveTo>
                    <a:pt x="2068" y="0"/>
                  </a:moveTo>
                  <a:cubicBezTo>
                    <a:pt x="1535" y="400"/>
                    <a:pt x="934" y="701"/>
                    <a:pt x="300" y="868"/>
                  </a:cubicBezTo>
                  <a:cubicBezTo>
                    <a:pt x="100" y="934"/>
                    <a:pt x="0" y="968"/>
                    <a:pt x="0" y="968"/>
                  </a:cubicBezTo>
                  <a:cubicBezTo>
                    <a:pt x="200" y="1335"/>
                    <a:pt x="400" y="1668"/>
                    <a:pt x="567" y="2068"/>
                  </a:cubicBezTo>
                  <a:lnTo>
                    <a:pt x="767" y="2002"/>
                  </a:lnTo>
                  <a:cubicBezTo>
                    <a:pt x="1701" y="1735"/>
                    <a:pt x="2068" y="1301"/>
                    <a:pt x="2168" y="901"/>
                  </a:cubicBezTo>
                  <a:cubicBezTo>
                    <a:pt x="2235" y="701"/>
                    <a:pt x="2235" y="501"/>
                    <a:pt x="2168" y="300"/>
                  </a:cubicBezTo>
                  <a:cubicBezTo>
                    <a:pt x="2135" y="200"/>
                    <a:pt x="2102" y="100"/>
                    <a:pt x="20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05" name="Google Shape;2005;p72"/>
            <p:cNvSpPr/>
            <p:nvPr/>
          </p:nvSpPr>
          <p:spPr>
            <a:xfrm>
              <a:off x="7272585" y="2101287"/>
              <a:ext cx="41543" cy="26916"/>
            </a:xfrm>
            <a:custGeom>
              <a:avLst/>
              <a:gdLst/>
              <a:ahLst/>
              <a:cxnLst/>
              <a:rect l="l" t="t" r="r" b="b"/>
              <a:pathLst>
                <a:path w="1869" h="1202" extrusionOk="0">
                  <a:moveTo>
                    <a:pt x="1735" y="0"/>
                  </a:moveTo>
                  <a:cubicBezTo>
                    <a:pt x="1235" y="400"/>
                    <a:pt x="634" y="701"/>
                    <a:pt x="0" y="868"/>
                  </a:cubicBezTo>
                  <a:lnTo>
                    <a:pt x="167" y="1201"/>
                  </a:lnTo>
                  <a:cubicBezTo>
                    <a:pt x="1068" y="934"/>
                    <a:pt x="1668" y="667"/>
                    <a:pt x="1868" y="300"/>
                  </a:cubicBezTo>
                  <a:cubicBezTo>
                    <a:pt x="1835" y="200"/>
                    <a:pt x="1802" y="100"/>
                    <a:pt x="17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06" name="Google Shape;2006;p72"/>
            <p:cNvSpPr/>
            <p:nvPr/>
          </p:nvSpPr>
          <p:spPr>
            <a:xfrm>
              <a:off x="7282965" y="2121440"/>
              <a:ext cx="31163" cy="24677"/>
            </a:xfrm>
            <a:custGeom>
              <a:avLst/>
              <a:gdLst/>
              <a:ahLst/>
              <a:cxnLst/>
              <a:rect l="l" t="t" r="r" b="b"/>
              <a:pathLst>
                <a:path w="1402" h="1102" extrusionOk="0">
                  <a:moveTo>
                    <a:pt x="1401" y="1"/>
                  </a:moveTo>
                  <a:cubicBezTo>
                    <a:pt x="1034" y="101"/>
                    <a:pt x="701" y="268"/>
                    <a:pt x="401" y="501"/>
                  </a:cubicBezTo>
                  <a:cubicBezTo>
                    <a:pt x="200" y="668"/>
                    <a:pt x="67" y="868"/>
                    <a:pt x="0" y="1102"/>
                  </a:cubicBezTo>
                  <a:cubicBezTo>
                    <a:pt x="934" y="835"/>
                    <a:pt x="1301" y="401"/>
                    <a:pt x="1401" y="1"/>
                  </a:cubicBezTo>
                  <a:close/>
                </a:path>
              </a:pathLst>
            </a:custGeom>
            <a:solidFill>
              <a:srgbClr val="DE575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07" name="Google Shape;2007;p72"/>
            <p:cNvSpPr/>
            <p:nvPr/>
          </p:nvSpPr>
          <p:spPr>
            <a:xfrm>
              <a:off x="7236999" y="1928618"/>
              <a:ext cx="180598" cy="72171"/>
            </a:xfrm>
            <a:custGeom>
              <a:avLst/>
              <a:gdLst/>
              <a:ahLst/>
              <a:cxnLst/>
              <a:rect l="l" t="t" r="r" b="b"/>
              <a:pathLst>
                <a:path w="8125" h="3223" extrusionOk="0">
                  <a:moveTo>
                    <a:pt x="4447" y="0"/>
                  </a:moveTo>
                  <a:cubicBezTo>
                    <a:pt x="4156" y="0"/>
                    <a:pt x="3871" y="43"/>
                    <a:pt x="3603" y="139"/>
                  </a:cubicBezTo>
                  <a:cubicBezTo>
                    <a:pt x="3603" y="139"/>
                    <a:pt x="2068" y="139"/>
                    <a:pt x="1301" y="773"/>
                  </a:cubicBezTo>
                  <a:cubicBezTo>
                    <a:pt x="534" y="1407"/>
                    <a:pt x="0" y="2407"/>
                    <a:pt x="267" y="2507"/>
                  </a:cubicBezTo>
                  <a:cubicBezTo>
                    <a:pt x="289" y="2512"/>
                    <a:pt x="313" y="2515"/>
                    <a:pt x="339" y="2515"/>
                  </a:cubicBezTo>
                  <a:cubicBezTo>
                    <a:pt x="641" y="2515"/>
                    <a:pt x="1229" y="2226"/>
                    <a:pt x="1487" y="2226"/>
                  </a:cubicBezTo>
                  <a:cubicBezTo>
                    <a:pt x="1520" y="2226"/>
                    <a:pt x="1547" y="2230"/>
                    <a:pt x="1568" y="2241"/>
                  </a:cubicBezTo>
                  <a:cubicBezTo>
                    <a:pt x="1740" y="2326"/>
                    <a:pt x="1764" y="3223"/>
                    <a:pt x="2252" y="3223"/>
                  </a:cubicBezTo>
                  <a:cubicBezTo>
                    <a:pt x="2333" y="3223"/>
                    <a:pt x="2426" y="3198"/>
                    <a:pt x="2535" y="3141"/>
                  </a:cubicBezTo>
                  <a:cubicBezTo>
                    <a:pt x="3303" y="2708"/>
                    <a:pt x="2869" y="2708"/>
                    <a:pt x="3503" y="2574"/>
                  </a:cubicBezTo>
                  <a:cubicBezTo>
                    <a:pt x="3565" y="2558"/>
                    <a:pt x="3625" y="2550"/>
                    <a:pt x="3682" y="2550"/>
                  </a:cubicBezTo>
                  <a:cubicBezTo>
                    <a:pt x="4195" y="2550"/>
                    <a:pt x="4514" y="3142"/>
                    <a:pt x="4753" y="3142"/>
                  </a:cubicBezTo>
                  <a:cubicBezTo>
                    <a:pt x="4759" y="3142"/>
                    <a:pt x="4765" y="3142"/>
                    <a:pt x="4770" y="3141"/>
                  </a:cubicBezTo>
                  <a:cubicBezTo>
                    <a:pt x="4970" y="3075"/>
                    <a:pt x="5137" y="3008"/>
                    <a:pt x="5304" y="2874"/>
                  </a:cubicBezTo>
                  <a:cubicBezTo>
                    <a:pt x="5304" y="2874"/>
                    <a:pt x="4470" y="2608"/>
                    <a:pt x="4437" y="2341"/>
                  </a:cubicBezTo>
                  <a:cubicBezTo>
                    <a:pt x="4370" y="2074"/>
                    <a:pt x="3603" y="1907"/>
                    <a:pt x="3603" y="1907"/>
                  </a:cubicBezTo>
                  <a:cubicBezTo>
                    <a:pt x="3603" y="1907"/>
                    <a:pt x="4063" y="1748"/>
                    <a:pt x="4458" y="1748"/>
                  </a:cubicBezTo>
                  <a:cubicBezTo>
                    <a:pt x="4636" y="1748"/>
                    <a:pt x="4800" y="1781"/>
                    <a:pt x="4904" y="1874"/>
                  </a:cubicBezTo>
                  <a:cubicBezTo>
                    <a:pt x="5204" y="2141"/>
                    <a:pt x="5037" y="2741"/>
                    <a:pt x="5838" y="2741"/>
                  </a:cubicBezTo>
                  <a:cubicBezTo>
                    <a:pt x="5856" y="2740"/>
                    <a:pt x="5874" y="2740"/>
                    <a:pt x="5893" y="2740"/>
                  </a:cubicBezTo>
                  <a:cubicBezTo>
                    <a:pt x="6352" y="2740"/>
                    <a:pt x="6947" y="2963"/>
                    <a:pt x="7396" y="2963"/>
                  </a:cubicBezTo>
                  <a:cubicBezTo>
                    <a:pt x="7730" y="2963"/>
                    <a:pt x="7984" y="2839"/>
                    <a:pt x="8039" y="2407"/>
                  </a:cubicBezTo>
                  <a:cubicBezTo>
                    <a:pt x="8125" y="1522"/>
                    <a:pt x="6180" y="0"/>
                    <a:pt x="44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08" name="Google Shape;2008;p72"/>
            <p:cNvSpPr/>
            <p:nvPr/>
          </p:nvSpPr>
          <p:spPr>
            <a:xfrm>
              <a:off x="7291856" y="2239471"/>
              <a:ext cx="138677" cy="109074"/>
            </a:xfrm>
            <a:custGeom>
              <a:avLst/>
              <a:gdLst/>
              <a:ahLst/>
              <a:cxnLst/>
              <a:rect l="l" t="t" r="r" b="b"/>
              <a:pathLst>
                <a:path w="6239" h="4871" extrusionOk="0">
                  <a:moveTo>
                    <a:pt x="5171" y="0"/>
                  </a:moveTo>
                  <a:lnTo>
                    <a:pt x="1302" y="1668"/>
                  </a:lnTo>
                  <a:lnTo>
                    <a:pt x="1" y="4203"/>
                  </a:lnTo>
                  <a:lnTo>
                    <a:pt x="1302" y="3336"/>
                  </a:lnTo>
                  <a:lnTo>
                    <a:pt x="2869" y="4870"/>
                  </a:lnTo>
                  <a:lnTo>
                    <a:pt x="6238" y="1501"/>
                  </a:lnTo>
                  <a:lnTo>
                    <a:pt x="517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09" name="Google Shape;2009;p72"/>
            <p:cNvSpPr/>
            <p:nvPr/>
          </p:nvSpPr>
          <p:spPr>
            <a:xfrm>
              <a:off x="7221417" y="2239471"/>
              <a:ext cx="81575" cy="94138"/>
            </a:xfrm>
            <a:custGeom>
              <a:avLst/>
              <a:gdLst/>
              <a:ahLst/>
              <a:cxnLst/>
              <a:rect l="l" t="t" r="r" b="b"/>
              <a:pathLst>
                <a:path w="3670" h="4204" extrusionOk="0">
                  <a:moveTo>
                    <a:pt x="2269" y="0"/>
                  </a:moveTo>
                  <a:cubicBezTo>
                    <a:pt x="2269" y="0"/>
                    <a:pt x="134" y="2569"/>
                    <a:pt x="1" y="4170"/>
                  </a:cubicBezTo>
                  <a:lnTo>
                    <a:pt x="1902" y="2936"/>
                  </a:lnTo>
                  <a:lnTo>
                    <a:pt x="3170" y="4203"/>
                  </a:lnTo>
                  <a:lnTo>
                    <a:pt x="3170" y="4203"/>
                  </a:lnTo>
                  <a:lnTo>
                    <a:pt x="2736" y="1968"/>
                  </a:lnTo>
                  <a:cubicBezTo>
                    <a:pt x="2736" y="1968"/>
                    <a:pt x="2803" y="1301"/>
                    <a:pt x="3670" y="667"/>
                  </a:cubicBezTo>
                  <a:lnTo>
                    <a:pt x="2269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10" name="Google Shape;2010;p72"/>
            <p:cNvSpPr/>
            <p:nvPr/>
          </p:nvSpPr>
          <p:spPr>
            <a:xfrm>
              <a:off x="7291856" y="2239471"/>
              <a:ext cx="138677" cy="109074"/>
            </a:xfrm>
            <a:custGeom>
              <a:avLst/>
              <a:gdLst/>
              <a:ahLst/>
              <a:cxnLst/>
              <a:rect l="l" t="t" r="r" b="b"/>
              <a:pathLst>
                <a:path w="6239" h="4871" extrusionOk="0">
                  <a:moveTo>
                    <a:pt x="5171" y="0"/>
                  </a:moveTo>
                  <a:lnTo>
                    <a:pt x="1302" y="1668"/>
                  </a:lnTo>
                  <a:lnTo>
                    <a:pt x="1" y="4203"/>
                  </a:lnTo>
                  <a:lnTo>
                    <a:pt x="1302" y="3336"/>
                  </a:lnTo>
                  <a:lnTo>
                    <a:pt x="2869" y="4870"/>
                  </a:lnTo>
                  <a:lnTo>
                    <a:pt x="6238" y="1501"/>
                  </a:lnTo>
                  <a:lnTo>
                    <a:pt x="51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11" name="Google Shape;2011;p72"/>
            <p:cNvSpPr/>
            <p:nvPr/>
          </p:nvSpPr>
          <p:spPr>
            <a:xfrm>
              <a:off x="7221417" y="2239471"/>
              <a:ext cx="81575" cy="94138"/>
            </a:xfrm>
            <a:custGeom>
              <a:avLst/>
              <a:gdLst/>
              <a:ahLst/>
              <a:cxnLst/>
              <a:rect l="l" t="t" r="r" b="b"/>
              <a:pathLst>
                <a:path w="3670" h="4204" extrusionOk="0">
                  <a:moveTo>
                    <a:pt x="2269" y="0"/>
                  </a:moveTo>
                  <a:cubicBezTo>
                    <a:pt x="2269" y="0"/>
                    <a:pt x="134" y="2569"/>
                    <a:pt x="1" y="4170"/>
                  </a:cubicBezTo>
                  <a:lnTo>
                    <a:pt x="1902" y="2936"/>
                  </a:lnTo>
                  <a:lnTo>
                    <a:pt x="3170" y="4203"/>
                  </a:lnTo>
                  <a:lnTo>
                    <a:pt x="3170" y="4203"/>
                  </a:lnTo>
                  <a:lnTo>
                    <a:pt x="2736" y="1968"/>
                  </a:lnTo>
                  <a:cubicBezTo>
                    <a:pt x="2736" y="1968"/>
                    <a:pt x="2803" y="1301"/>
                    <a:pt x="3670" y="667"/>
                  </a:cubicBezTo>
                  <a:lnTo>
                    <a:pt x="2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12" name="Google Shape;2012;p72"/>
            <p:cNvSpPr/>
            <p:nvPr/>
          </p:nvSpPr>
          <p:spPr>
            <a:xfrm>
              <a:off x="7041241" y="4392174"/>
              <a:ext cx="29696" cy="21698"/>
            </a:xfrm>
            <a:custGeom>
              <a:avLst/>
              <a:gdLst/>
              <a:ahLst/>
              <a:cxnLst/>
              <a:rect l="l" t="t" r="r" b="b"/>
              <a:pathLst>
                <a:path w="1336" h="969" extrusionOk="0">
                  <a:moveTo>
                    <a:pt x="301" y="134"/>
                  </a:moveTo>
                  <a:cubicBezTo>
                    <a:pt x="501" y="134"/>
                    <a:pt x="868" y="501"/>
                    <a:pt x="1135" y="801"/>
                  </a:cubicBezTo>
                  <a:cubicBezTo>
                    <a:pt x="601" y="768"/>
                    <a:pt x="268" y="635"/>
                    <a:pt x="168" y="468"/>
                  </a:cubicBezTo>
                  <a:cubicBezTo>
                    <a:pt x="134" y="368"/>
                    <a:pt x="134" y="268"/>
                    <a:pt x="201" y="201"/>
                  </a:cubicBezTo>
                  <a:cubicBezTo>
                    <a:pt x="234" y="168"/>
                    <a:pt x="268" y="134"/>
                    <a:pt x="301" y="134"/>
                  </a:cubicBezTo>
                  <a:close/>
                  <a:moveTo>
                    <a:pt x="301" y="1"/>
                  </a:moveTo>
                  <a:cubicBezTo>
                    <a:pt x="201" y="1"/>
                    <a:pt x="134" y="67"/>
                    <a:pt x="101" y="134"/>
                  </a:cubicBezTo>
                  <a:cubicBezTo>
                    <a:pt x="1" y="268"/>
                    <a:pt x="1" y="401"/>
                    <a:pt x="68" y="501"/>
                  </a:cubicBezTo>
                  <a:cubicBezTo>
                    <a:pt x="168" y="668"/>
                    <a:pt x="334" y="768"/>
                    <a:pt x="501" y="835"/>
                  </a:cubicBezTo>
                  <a:cubicBezTo>
                    <a:pt x="768" y="901"/>
                    <a:pt x="1002" y="935"/>
                    <a:pt x="1268" y="968"/>
                  </a:cubicBezTo>
                  <a:cubicBezTo>
                    <a:pt x="1302" y="968"/>
                    <a:pt x="1302" y="935"/>
                    <a:pt x="1335" y="935"/>
                  </a:cubicBezTo>
                  <a:cubicBezTo>
                    <a:pt x="1335" y="901"/>
                    <a:pt x="1335" y="868"/>
                    <a:pt x="1335" y="835"/>
                  </a:cubicBezTo>
                  <a:cubicBezTo>
                    <a:pt x="1268" y="768"/>
                    <a:pt x="668" y="1"/>
                    <a:pt x="30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13" name="Google Shape;2013;p72"/>
            <p:cNvSpPr/>
            <p:nvPr/>
          </p:nvSpPr>
          <p:spPr>
            <a:xfrm>
              <a:off x="7059045" y="4382948"/>
              <a:ext cx="19293" cy="30924"/>
            </a:xfrm>
            <a:custGeom>
              <a:avLst/>
              <a:gdLst/>
              <a:ahLst/>
              <a:cxnLst/>
              <a:rect l="l" t="t" r="r" b="b"/>
              <a:pathLst>
                <a:path w="868" h="1381" extrusionOk="0">
                  <a:moveTo>
                    <a:pt x="367" y="133"/>
                  </a:moveTo>
                  <a:cubicBezTo>
                    <a:pt x="385" y="133"/>
                    <a:pt x="407" y="137"/>
                    <a:pt x="434" y="146"/>
                  </a:cubicBezTo>
                  <a:lnTo>
                    <a:pt x="467" y="146"/>
                  </a:lnTo>
                  <a:cubicBezTo>
                    <a:pt x="501" y="179"/>
                    <a:pt x="534" y="213"/>
                    <a:pt x="568" y="246"/>
                  </a:cubicBezTo>
                  <a:cubicBezTo>
                    <a:pt x="634" y="546"/>
                    <a:pt x="601" y="880"/>
                    <a:pt x="467" y="1180"/>
                  </a:cubicBezTo>
                  <a:cubicBezTo>
                    <a:pt x="301" y="880"/>
                    <a:pt x="201" y="546"/>
                    <a:pt x="267" y="213"/>
                  </a:cubicBezTo>
                  <a:cubicBezTo>
                    <a:pt x="292" y="164"/>
                    <a:pt x="316" y="133"/>
                    <a:pt x="367" y="133"/>
                  </a:cubicBezTo>
                  <a:close/>
                  <a:moveTo>
                    <a:pt x="359" y="0"/>
                  </a:moveTo>
                  <a:cubicBezTo>
                    <a:pt x="275" y="0"/>
                    <a:pt x="185" y="44"/>
                    <a:pt x="134" y="146"/>
                  </a:cubicBezTo>
                  <a:cubicBezTo>
                    <a:pt x="0" y="413"/>
                    <a:pt x="201" y="1113"/>
                    <a:pt x="434" y="1347"/>
                  </a:cubicBezTo>
                  <a:lnTo>
                    <a:pt x="467" y="1380"/>
                  </a:lnTo>
                  <a:lnTo>
                    <a:pt x="501" y="1380"/>
                  </a:lnTo>
                  <a:cubicBezTo>
                    <a:pt x="501" y="1380"/>
                    <a:pt x="534" y="1347"/>
                    <a:pt x="534" y="1347"/>
                  </a:cubicBezTo>
                  <a:cubicBezTo>
                    <a:pt x="534" y="1313"/>
                    <a:pt x="868" y="546"/>
                    <a:pt x="668" y="179"/>
                  </a:cubicBezTo>
                  <a:cubicBezTo>
                    <a:pt x="634" y="79"/>
                    <a:pt x="534" y="46"/>
                    <a:pt x="434" y="12"/>
                  </a:cubicBezTo>
                  <a:cubicBezTo>
                    <a:pt x="410" y="5"/>
                    <a:pt x="385" y="0"/>
                    <a:pt x="35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14" name="Google Shape;2014;p72"/>
            <p:cNvSpPr/>
            <p:nvPr/>
          </p:nvSpPr>
          <p:spPr>
            <a:xfrm>
              <a:off x="7397148" y="4392174"/>
              <a:ext cx="29674" cy="21698"/>
            </a:xfrm>
            <a:custGeom>
              <a:avLst/>
              <a:gdLst/>
              <a:ahLst/>
              <a:cxnLst/>
              <a:rect l="l" t="t" r="r" b="b"/>
              <a:pathLst>
                <a:path w="1335" h="969" extrusionOk="0">
                  <a:moveTo>
                    <a:pt x="301" y="134"/>
                  </a:moveTo>
                  <a:cubicBezTo>
                    <a:pt x="501" y="134"/>
                    <a:pt x="868" y="501"/>
                    <a:pt x="1134" y="801"/>
                  </a:cubicBezTo>
                  <a:cubicBezTo>
                    <a:pt x="601" y="768"/>
                    <a:pt x="267" y="635"/>
                    <a:pt x="167" y="468"/>
                  </a:cubicBezTo>
                  <a:cubicBezTo>
                    <a:pt x="134" y="368"/>
                    <a:pt x="167" y="268"/>
                    <a:pt x="200" y="201"/>
                  </a:cubicBezTo>
                  <a:cubicBezTo>
                    <a:pt x="234" y="168"/>
                    <a:pt x="267" y="134"/>
                    <a:pt x="301" y="134"/>
                  </a:cubicBezTo>
                  <a:close/>
                  <a:moveTo>
                    <a:pt x="301" y="1"/>
                  </a:moveTo>
                  <a:cubicBezTo>
                    <a:pt x="200" y="1"/>
                    <a:pt x="134" y="67"/>
                    <a:pt x="100" y="134"/>
                  </a:cubicBezTo>
                  <a:cubicBezTo>
                    <a:pt x="0" y="268"/>
                    <a:pt x="0" y="401"/>
                    <a:pt x="67" y="501"/>
                  </a:cubicBezTo>
                  <a:cubicBezTo>
                    <a:pt x="167" y="668"/>
                    <a:pt x="334" y="768"/>
                    <a:pt x="534" y="835"/>
                  </a:cubicBezTo>
                  <a:cubicBezTo>
                    <a:pt x="768" y="901"/>
                    <a:pt x="1001" y="935"/>
                    <a:pt x="1268" y="968"/>
                  </a:cubicBezTo>
                  <a:cubicBezTo>
                    <a:pt x="1301" y="968"/>
                    <a:pt x="1335" y="935"/>
                    <a:pt x="1335" y="935"/>
                  </a:cubicBezTo>
                  <a:cubicBezTo>
                    <a:pt x="1335" y="901"/>
                    <a:pt x="1335" y="868"/>
                    <a:pt x="1335" y="835"/>
                  </a:cubicBezTo>
                  <a:cubicBezTo>
                    <a:pt x="1268" y="768"/>
                    <a:pt x="667" y="1"/>
                    <a:pt x="30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15" name="Google Shape;2015;p72"/>
            <p:cNvSpPr/>
            <p:nvPr/>
          </p:nvSpPr>
          <p:spPr>
            <a:xfrm>
              <a:off x="7414930" y="4382948"/>
              <a:ext cx="19316" cy="30924"/>
            </a:xfrm>
            <a:custGeom>
              <a:avLst/>
              <a:gdLst/>
              <a:ahLst/>
              <a:cxnLst/>
              <a:rect l="l" t="t" r="r" b="b"/>
              <a:pathLst>
                <a:path w="869" h="1381" extrusionOk="0">
                  <a:moveTo>
                    <a:pt x="367" y="133"/>
                  </a:moveTo>
                  <a:cubicBezTo>
                    <a:pt x="386" y="133"/>
                    <a:pt x="408" y="137"/>
                    <a:pt x="435" y="146"/>
                  </a:cubicBezTo>
                  <a:lnTo>
                    <a:pt x="468" y="146"/>
                  </a:lnTo>
                  <a:cubicBezTo>
                    <a:pt x="501" y="179"/>
                    <a:pt x="568" y="213"/>
                    <a:pt x="568" y="246"/>
                  </a:cubicBezTo>
                  <a:cubicBezTo>
                    <a:pt x="635" y="546"/>
                    <a:pt x="601" y="880"/>
                    <a:pt x="468" y="1180"/>
                  </a:cubicBezTo>
                  <a:cubicBezTo>
                    <a:pt x="301" y="880"/>
                    <a:pt x="234" y="546"/>
                    <a:pt x="268" y="213"/>
                  </a:cubicBezTo>
                  <a:cubicBezTo>
                    <a:pt x="292" y="164"/>
                    <a:pt x="317" y="133"/>
                    <a:pt x="367" y="133"/>
                  </a:cubicBezTo>
                  <a:close/>
                  <a:moveTo>
                    <a:pt x="359" y="0"/>
                  </a:moveTo>
                  <a:cubicBezTo>
                    <a:pt x="275" y="0"/>
                    <a:pt x="185" y="44"/>
                    <a:pt x="134" y="146"/>
                  </a:cubicBezTo>
                  <a:cubicBezTo>
                    <a:pt x="1" y="413"/>
                    <a:pt x="201" y="1113"/>
                    <a:pt x="435" y="1347"/>
                  </a:cubicBezTo>
                  <a:lnTo>
                    <a:pt x="468" y="1380"/>
                  </a:lnTo>
                  <a:lnTo>
                    <a:pt x="501" y="1380"/>
                  </a:lnTo>
                  <a:cubicBezTo>
                    <a:pt x="501" y="1380"/>
                    <a:pt x="535" y="1347"/>
                    <a:pt x="535" y="1347"/>
                  </a:cubicBezTo>
                  <a:cubicBezTo>
                    <a:pt x="568" y="1313"/>
                    <a:pt x="868" y="546"/>
                    <a:pt x="668" y="179"/>
                  </a:cubicBezTo>
                  <a:cubicBezTo>
                    <a:pt x="635" y="79"/>
                    <a:pt x="535" y="46"/>
                    <a:pt x="435" y="12"/>
                  </a:cubicBezTo>
                  <a:cubicBezTo>
                    <a:pt x="411" y="5"/>
                    <a:pt x="385" y="0"/>
                    <a:pt x="35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16" name="Google Shape;2016;p72"/>
            <p:cNvSpPr/>
            <p:nvPr/>
          </p:nvSpPr>
          <p:spPr>
            <a:xfrm>
              <a:off x="7647007" y="2807345"/>
              <a:ext cx="137944" cy="180394"/>
            </a:xfrm>
            <a:custGeom>
              <a:avLst/>
              <a:gdLst/>
              <a:ahLst/>
              <a:cxnLst/>
              <a:rect l="l" t="t" r="r" b="b"/>
              <a:pathLst>
                <a:path w="6206" h="8056" extrusionOk="0">
                  <a:moveTo>
                    <a:pt x="4016" y="1"/>
                  </a:moveTo>
                  <a:cubicBezTo>
                    <a:pt x="2837" y="1"/>
                    <a:pt x="1467" y="1283"/>
                    <a:pt x="801" y="3194"/>
                  </a:cubicBezTo>
                  <a:cubicBezTo>
                    <a:pt x="1" y="5362"/>
                    <a:pt x="401" y="7497"/>
                    <a:pt x="1669" y="7964"/>
                  </a:cubicBezTo>
                  <a:cubicBezTo>
                    <a:pt x="1832" y="8026"/>
                    <a:pt x="2004" y="8056"/>
                    <a:pt x="2181" y="8056"/>
                  </a:cubicBezTo>
                  <a:cubicBezTo>
                    <a:pt x="3344" y="8056"/>
                    <a:pt x="4739" y="6777"/>
                    <a:pt x="5405" y="4895"/>
                  </a:cubicBezTo>
                  <a:cubicBezTo>
                    <a:pt x="6205" y="2727"/>
                    <a:pt x="5838" y="592"/>
                    <a:pt x="4537" y="92"/>
                  </a:cubicBezTo>
                  <a:cubicBezTo>
                    <a:pt x="4370" y="30"/>
                    <a:pt x="4195" y="1"/>
                    <a:pt x="40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17" name="Google Shape;2017;p72"/>
            <p:cNvSpPr/>
            <p:nvPr/>
          </p:nvSpPr>
          <p:spPr>
            <a:xfrm>
              <a:off x="7526156" y="2720641"/>
              <a:ext cx="247659" cy="286400"/>
            </a:xfrm>
            <a:custGeom>
              <a:avLst/>
              <a:gdLst/>
              <a:ahLst/>
              <a:cxnLst/>
              <a:rect l="l" t="t" r="r" b="b"/>
              <a:pathLst>
                <a:path w="11142" h="12790" extrusionOk="0">
                  <a:moveTo>
                    <a:pt x="5366" y="1"/>
                  </a:moveTo>
                  <a:cubicBezTo>
                    <a:pt x="4124" y="1"/>
                    <a:pt x="2331" y="2182"/>
                    <a:pt x="1235" y="5198"/>
                  </a:cubicBezTo>
                  <a:cubicBezTo>
                    <a:pt x="0" y="8534"/>
                    <a:pt x="34" y="11569"/>
                    <a:pt x="1301" y="12036"/>
                  </a:cubicBezTo>
                  <a:cubicBezTo>
                    <a:pt x="1420" y="12076"/>
                    <a:pt x="1538" y="12094"/>
                    <a:pt x="1657" y="12094"/>
                  </a:cubicBezTo>
                  <a:cubicBezTo>
                    <a:pt x="1838" y="12094"/>
                    <a:pt x="2020" y="12050"/>
                    <a:pt x="2202" y="11970"/>
                  </a:cubicBezTo>
                  <a:cubicBezTo>
                    <a:pt x="2302" y="12070"/>
                    <a:pt x="2436" y="12170"/>
                    <a:pt x="2569" y="12203"/>
                  </a:cubicBezTo>
                  <a:cubicBezTo>
                    <a:pt x="2687" y="12243"/>
                    <a:pt x="2806" y="12261"/>
                    <a:pt x="2922" y="12261"/>
                  </a:cubicBezTo>
                  <a:cubicBezTo>
                    <a:pt x="3101" y="12261"/>
                    <a:pt x="3275" y="12217"/>
                    <a:pt x="3436" y="12136"/>
                  </a:cubicBezTo>
                  <a:cubicBezTo>
                    <a:pt x="3536" y="12236"/>
                    <a:pt x="3670" y="12337"/>
                    <a:pt x="3837" y="12403"/>
                  </a:cubicBezTo>
                  <a:cubicBezTo>
                    <a:pt x="3926" y="12425"/>
                    <a:pt x="4022" y="12437"/>
                    <a:pt x="4121" y="12437"/>
                  </a:cubicBezTo>
                  <a:cubicBezTo>
                    <a:pt x="4318" y="12437"/>
                    <a:pt x="4526" y="12392"/>
                    <a:pt x="4704" y="12303"/>
                  </a:cubicBezTo>
                  <a:cubicBezTo>
                    <a:pt x="4804" y="12437"/>
                    <a:pt x="4937" y="12503"/>
                    <a:pt x="5071" y="12570"/>
                  </a:cubicBezTo>
                  <a:cubicBezTo>
                    <a:pt x="5183" y="12608"/>
                    <a:pt x="5301" y="12626"/>
                    <a:pt x="5417" y="12626"/>
                  </a:cubicBezTo>
                  <a:cubicBezTo>
                    <a:pt x="5612" y="12626"/>
                    <a:pt x="5805" y="12574"/>
                    <a:pt x="5971" y="12470"/>
                  </a:cubicBezTo>
                  <a:cubicBezTo>
                    <a:pt x="6071" y="12603"/>
                    <a:pt x="6205" y="12703"/>
                    <a:pt x="6338" y="12737"/>
                  </a:cubicBezTo>
                  <a:cubicBezTo>
                    <a:pt x="6433" y="12772"/>
                    <a:pt x="6531" y="12789"/>
                    <a:pt x="6634" y="12789"/>
                  </a:cubicBezTo>
                  <a:cubicBezTo>
                    <a:pt x="7695" y="12789"/>
                    <a:pt x="9165" y="10961"/>
                    <a:pt x="10108" y="8467"/>
                  </a:cubicBezTo>
                  <a:cubicBezTo>
                    <a:pt x="11142" y="5732"/>
                    <a:pt x="11075" y="3163"/>
                    <a:pt x="10041" y="2796"/>
                  </a:cubicBezTo>
                  <a:cubicBezTo>
                    <a:pt x="9943" y="2757"/>
                    <a:pt x="9846" y="2741"/>
                    <a:pt x="9755" y="2741"/>
                  </a:cubicBezTo>
                  <a:cubicBezTo>
                    <a:pt x="9690" y="2741"/>
                    <a:pt x="9629" y="2749"/>
                    <a:pt x="9574" y="2763"/>
                  </a:cubicBezTo>
                  <a:cubicBezTo>
                    <a:pt x="9474" y="2463"/>
                    <a:pt x="9240" y="2229"/>
                    <a:pt x="8940" y="2096"/>
                  </a:cubicBezTo>
                  <a:cubicBezTo>
                    <a:pt x="8807" y="2062"/>
                    <a:pt x="8640" y="2062"/>
                    <a:pt x="8507" y="2062"/>
                  </a:cubicBezTo>
                  <a:cubicBezTo>
                    <a:pt x="8373" y="1796"/>
                    <a:pt x="8173" y="1562"/>
                    <a:pt x="7873" y="1429"/>
                  </a:cubicBezTo>
                  <a:cubicBezTo>
                    <a:pt x="7778" y="1405"/>
                    <a:pt x="7667" y="1382"/>
                    <a:pt x="7551" y="1382"/>
                  </a:cubicBezTo>
                  <a:cubicBezTo>
                    <a:pt x="7503" y="1382"/>
                    <a:pt x="7455" y="1386"/>
                    <a:pt x="7406" y="1395"/>
                  </a:cubicBezTo>
                  <a:cubicBezTo>
                    <a:pt x="7306" y="1095"/>
                    <a:pt x="7072" y="862"/>
                    <a:pt x="6805" y="762"/>
                  </a:cubicBezTo>
                  <a:cubicBezTo>
                    <a:pt x="6639" y="695"/>
                    <a:pt x="6505" y="695"/>
                    <a:pt x="6338" y="695"/>
                  </a:cubicBezTo>
                  <a:cubicBezTo>
                    <a:pt x="6205" y="428"/>
                    <a:pt x="6005" y="194"/>
                    <a:pt x="5705" y="61"/>
                  </a:cubicBezTo>
                  <a:cubicBezTo>
                    <a:pt x="5598" y="21"/>
                    <a:pt x="5484" y="1"/>
                    <a:pt x="53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18" name="Google Shape;2018;p72"/>
            <p:cNvSpPr/>
            <p:nvPr/>
          </p:nvSpPr>
          <p:spPr>
            <a:xfrm>
              <a:off x="7108524" y="2517093"/>
              <a:ext cx="560022" cy="506362"/>
            </a:xfrm>
            <a:custGeom>
              <a:avLst/>
              <a:gdLst/>
              <a:ahLst/>
              <a:cxnLst/>
              <a:rect l="l" t="t" r="r" b="b"/>
              <a:pathLst>
                <a:path w="25195" h="22613" extrusionOk="0">
                  <a:moveTo>
                    <a:pt x="11845" y="1"/>
                  </a:moveTo>
                  <a:cubicBezTo>
                    <a:pt x="5493" y="1"/>
                    <a:pt x="0" y="5447"/>
                    <a:pt x="610" y="12320"/>
                  </a:cubicBezTo>
                  <a:cubicBezTo>
                    <a:pt x="1156" y="18456"/>
                    <a:pt x="6346" y="22612"/>
                    <a:pt x="11909" y="22612"/>
                  </a:cubicBezTo>
                  <a:cubicBezTo>
                    <a:pt x="13816" y="22612"/>
                    <a:pt x="15766" y="22124"/>
                    <a:pt x="17589" y="21060"/>
                  </a:cubicBezTo>
                  <a:cubicBezTo>
                    <a:pt x="17885" y="20874"/>
                    <a:pt x="18213" y="20782"/>
                    <a:pt x="18542" y="20782"/>
                  </a:cubicBezTo>
                  <a:cubicBezTo>
                    <a:pt x="18806" y="20782"/>
                    <a:pt x="19071" y="20841"/>
                    <a:pt x="19323" y="20960"/>
                  </a:cubicBezTo>
                  <a:cubicBezTo>
                    <a:pt x="19357" y="20960"/>
                    <a:pt x="19390" y="20993"/>
                    <a:pt x="19423" y="20993"/>
                  </a:cubicBezTo>
                  <a:cubicBezTo>
                    <a:pt x="19532" y="21033"/>
                    <a:pt x="19646" y="21052"/>
                    <a:pt x="19766" y="21052"/>
                  </a:cubicBezTo>
                  <a:cubicBezTo>
                    <a:pt x="21039" y="21052"/>
                    <a:pt x="22862" y="18836"/>
                    <a:pt x="23960" y="15756"/>
                  </a:cubicBezTo>
                  <a:cubicBezTo>
                    <a:pt x="25194" y="12420"/>
                    <a:pt x="25161" y="9318"/>
                    <a:pt x="23893" y="8817"/>
                  </a:cubicBezTo>
                  <a:lnTo>
                    <a:pt x="23793" y="8817"/>
                  </a:lnTo>
                  <a:cubicBezTo>
                    <a:pt x="23193" y="8651"/>
                    <a:pt x="22726" y="8184"/>
                    <a:pt x="22525" y="7583"/>
                  </a:cubicBezTo>
                  <a:cubicBezTo>
                    <a:pt x="21425" y="4414"/>
                    <a:pt x="18923" y="1879"/>
                    <a:pt x="15787" y="712"/>
                  </a:cubicBezTo>
                  <a:cubicBezTo>
                    <a:pt x="14467" y="226"/>
                    <a:pt x="13138" y="1"/>
                    <a:pt x="118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19" name="Google Shape;2019;p72"/>
            <p:cNvSpPr/>
            <p:nvPr/>
          </p:nvSpPr>
          <p:spPr>
            <a:xfrm>
              <a:off x="7391213" y="2677916"/>
              <a:ext cx="227810" cy="242041"/>
            </a:xfrm>
            <a:custGeom>
              <a:avLst/>
              <a:gdLst/>
              <a:ahLst/>
              <a:cxnLst/>
              <a:rect l="l" t="t" r="r" b="b"/>
              <a:pathLst>
                <a:path w="10249" h="10809" extrusionOk="0">
                  <a:moveTo>
                    <a:pt x="4537" y="1"/>
                  </a:moveTo>
                  <a:cubicBezTo>
                    <a:pt x="4504" y="1"/>
                    <a:pt x="4437" y="34"/>
                    <a:pt x="4404" y="101"/>
                  </a:cubicBezTo>
                  <a:lnTo>
                    <a:pt x="3703" y="2002"/>
                  </a:lnTo>
                  <a:lnTo>
                    <a:pt x="2069" y="2102"/>
                  </a:lnTo>
                  <a:cubicBezTo>
                    <a:pt x="2002" y="2102"/>
                    <a:pt x="1969" y="2136"/>
                    <a:pt x="1935" y="2169"/>
                  </a:cubicBezTo>
                  <a:cubicBezTo>
                    <a:pt x="1935" y="2236"/>
                    <a:pt x="1935" y="2269"/>
                    <a:pt x="1969" y="2303"/>
                  </a:cubicBezTo>
                  <a:lnTo>
                    <a:pt x="4070" y="4437"/>
                  </a:lnTo>
                  <a:lnTo>
                    <a:pt x="1101" y="4738"/>
                  </a:lnTo>
                  <a:cubicBezTo>
                    <a:pt x="1068" y="4738"/>
                    <a:pt x="1001" y="4771"/>
                    <a:pt x="1001" y="4804"/>
                  </a:cubicBezTo>
                  <a:cubicBezTo>
                    <a:pt x="968" y="4838"/>
                    <a:pt x="1001" y="4904"/>
                    <a:pt x="1035" y="4938"/>
                  </a:cubicBezTo>
                  <a:lnTo>
                    <a:pt x="2802" y="6973"/>
                  </a:lnTo>
                  <a:lnTo>
                    <a:pt x="134" y="7340"/>
                  </a:lnTo>
                  <a:cubicBezTo>
                    <a:pt x="67" y="7373"/>
                    <a:pt x="34" y="7406"/>
                    <a:pt x="34" y="7440"/>
                  </a:cubicBezTo>
                  <a:cubicBezTo>
                    <a:pt x="0" y="7506"/>
                    <a:pt x="34" y="7540"/>
                    <a:pt x="67" y="7573"/>
                  </a:cubicBezTo>
                  <a:lnTo>
                    <a:pt x="1268" y="8707"/>
                  </a:lnTo>
                  <a:lnTo>
                    <a:pt x="568" y="10642"/>
                  </a:lnTo>
                  <a:cubicBezTo>
                    <a:pt x="534" y="10675"/>
                    <a:pt x="534" y="10742"/>
                    <a:pt x="601" y="10775"/>
                  </a:cubicBezTo>
                  <a:cubicBezTo>
                    <a:pt x="601" y="10809"/>
                    <a:pt x="634" y="10809"/>
                    <a:pt x="701" y="10809"/>
                  </a:cubicBezTo>
                  <a:cubicBezTo>
                    <a:pt x="701" y="10809"/>
                    <a:pt x="701" y="10809"/>
                    <a:pt x="734" y="10775"/>
                  </a:cubicBezTo>
                  <a:cubicBezTo>
                    <a:pt x="759" y="10775"/>
                    <a:pt x="2943" y="9705"/>
                    <a:pt x="5599" y="9705"/>
                  </a:cubicBezTo>
                  <a:cubicBezTo>
                    <a:pt x="6545" y="9705"/>
                    <a:pt x="7550" y="9841"/>
                    <a:pt x="8540" y="10208"/>
                  </a:cubicBezTo>
                  <a:cubicBezTo>
                    <a:pt x="8557" y="10217"/>
                    <a:pt x="8573" y="10221"/>
                    <a:pt x="8589" y="10221"/>
                  </a:cubicBezTo>
                  <a:cubicBezTo>
                    <a:pt x="8638" y="10221"/>
                    <a:pt x="8682" y="10183"/>
                    <a:pt x="8707" y="10108"/>
                  </a:cubicBezTo>
                  <a:cubicBezTo>
                    <a:pt x="8707" y="10042"/>
                    <a:pt x="8673" y="9975"/>
                    <a:pt x="8607" y="9941"/>
                  </a:cubicBezTo>
                  <a:cubicBezTo>
                    <a:pt x="7603" y="9573"/>
                    <a:pt x="6588" y="9437"/>
                    <a:pt x="5632" y="9437"/>
                  </a:cubicBezTo>
                  <a:cubicBezTo>
                    <a:pt x="3472" y="9437"/>
                    <a:pt x="1618" y="10131"/>
                    <a:pt x="901" y="10408"/>
                  </a:cubicBezTo>
                  <a:lnTo>
                    <a:pt x="1535" y="8707"/>
                  </a:lnTo>
                  <a:cubicBezTo>
                    <a:pt x="1535" y="8674"/>
                    <a:pt x="1535" y="8607"/>
                    <a:pt x="1502" y="8574"/>
                  </a:cubicBezTo>
                  <a:lnTo>
                    <a:pt x="434" y="7573"/>
                  </a:lnTo>
                  <a:lnTo>
                    <a:pt x="3069" y="7206"/>
                  </a:lnTo>
                  <a:cubicBezTo>
                    <a:pt x="3103" y="7173"/>
                    <a:pt x="3136" y="7139"/>
                    <a:pt x="3169" y="7106"/>
                  </a:cubicBezTo>
                  <a:cubicBezTo>
                    <a:pt x="3203" y="7073"/>
                    <a:pt x="3169" y="7006"/>
                    <a:pt x="3136" y="6973"/>
                  </a:cubicBezTo>
                  <a:lnTo>
                    <a:pt x="1368" y="4971"/>
                  </a:lnTo>
                  <a:lnTo>
                    <a:pt x="4370" y="4704"/>
                  </a:lnTo>
                  <a:cubicBezTo>
                    <a:pt x="4404" y="4671"/>
                    <a:pt x="4437" y="4638"/>
                    <a:pt x="4470" y="4604"/>
                  </a:cubicBezTo>
                  <a:cubicBezTo>
                    <a:pt x="4470" y="4538"/>
                    <a:pt x="4470" y="4504"/>
                    <a:pt x="4437" y="4471"/>
                  </a:cubicBezTo>
                  <a:lnTo>
                    <a:pt x="2369" y="2336"/>
                  </a:lnTo>
                  <a:lnTo>
                    <a:pt x="3803" y="2269"/>
                  </a:lnTo>
                  <a:cubicBezTo>
                    <a:pt x="3870" y="2269"/>
                    <a:pt x="3903" y="2236"/>
                    <a:pt x="3937" y="2169"/>
                  </a:cubicBezTo>
                  <a:lnTo>
                    <a:pt x="4504" y="601"/>
                  </a:lnTo>
                  <a:cubicBezTo>
                    <a:pt x="5438" y="3670"/>
                    <a:pt x="9807" y="6072"/>
                    <a:pt x="9974" y="6172"/>
                  </a:cubicBezTo>
                  <a:cubicBezTo>
                    <a:pt x="10000" y="6188"/>
                    <a:pt x="10025" y="6194"/>
                    <a:pt x="10048" y="6194"/>
                  </a:cubicBezTo>
                  <a:cubicBezTo>
                    <a:pt x="10175" y="6194"/>
                    <a:pt x="10249" y="5995"/>
                    <a:pt x="10108" y="5939"/>
                  </a:cubicBezTo>
                  <a:cubicBezTo>
                    <a:pt x="10074" y="5905"/>
                    <a:pt x="5238" y="3270"/>
                    <a:pt x="4670" y="134"/>
                  </a:cubicBezTo>
                  <a:cubicBezTo>
                    <a:pt x="4670" y="68"/>
                    <a:pt x="4604" y="1"/>
                    <a:pt x="45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20" name="Google Shape;2020;p72"/>
            <p:cNvSpPr/>
            <p:nvPr/>
          </p:nvSpPr>
          <p:spPr>
            <a:xfrm>
              <a:off x="7464608" y="2313411"/>
              <a:ext cx="247681" cy="513191"/>
            </a:xfrm>
            <a:custGeom>
              <a:avLst/>
              <a:gdLst/>
              <a:ahLst/>
              <a:cxnLst/>
              <a:rect l="l" t="t" r="r" b="b"/>
              <a:pathLst>
                <a:path w="11143" h="22918" extrusionOk="0">
                  <a:moveTo>
                    <a:pt x="2603" y="1"/>
                  </a:moveTo>
                  <a:lnTo>
                    <a:pt x="1" y="3470"/>
                  </a:lnTo>
                  <a:cubicBezTo>
                    <a:pt x="334" y="3703"/>
                    <a:pt x="701" y="4037"/>
                    <a:pt x="1068" y="4337"/>
                  </a:cubicBezTo>
                  <a:cubicBezTo>
                    <a:pt x="1402" y="4637"/>
                    <a:pt x="1769" y="4938"/>
                    <a:pt x="2102" y="5271"/>
                  </a:cubicBezTo>
                  <a:cubicBezTo>
                    <a:pt x="2803" y="5938"/>
                    <a:pt x="3470" y="6572"/>
                    <a:pt x="4070" y="7273"/>
                  </a:cubicBezTo>
                  <a:cubicBezTo>
                    <a:pt x="5271" y="8540"/>
                    <a:pt x="6272" y="9974"/>
                    <a:pt x="7006" y="11576"/>
                  </a:cubicBezTo>
                  <a:cubicBezTo>
                    <a:pt x="7073" y="11742"/>
                    <a:pt x="7139" y="11943"/>
                    <a:pt x="7173" y="12109"/>
                  </a:cubicBezTo>
                  <a:cubicBezTo>
                    <a:pt x="7239" y="12243"/>
                    <a:pt x="7273" y="12376"/>
                    <a:pt x="7273" y="12543"/>
                  </a:cubicBezTo>
                  <a:cubicBezTo>
                    <a:pt x="7339" y="12910"/>
                    <a:pt x="7339" y="13277"/>
                    <a:pt x="7306" y="13677"/>
                  </a:cubicBezTo>
                  <a:cubicBezTo>
                    <a:pt x="7239" y="14578"/>
                    <a:pt x="7106" y="15478"/>
                    <a:pt x="6906" y="16379"/>
                  </a:cubicBezTo>
                  <a:cubicBezTo>
                    <a:pt x="6539" y="18247"/>
                    <a:pt x="6038" y="20182"/>
                    <a:pt x="5538" y="22083"/>
                  </a:cubicBezTo>
                  <a:lnTo>
                    <a:pt x="7506" y="22917"/>
                  </a:lnTo>
                  <a:cubicBezTo>
                    <a:pt x="8540" y="21116"/>
                    <a:pt x="9408" y="19214"/>
                    <a:pt x="10108" y="17280"/>
                  </a:cubicBezTo>
                  <a:cubicBezTo>
                    <a:pt x="10475" y="16246"/>
                    <a:pt x="10775" y="15178"/>
                    <a:pt x="10975" y="14111"/>
                  </a:cubicBezTo>
                  <a:cubicBezTo>
                    <a:pt x="11109" y="13510"/>
                    <a:pt x="11142" y="12877"/>
                    <a:pt x="11142" y="12243"/>
                  </a:cubicBezTo>
                  <a:cubicBezTo>
                    <a:pt x="11109" y="11876"/>
                    <a:pt x="11075" y="11509"/>
                    <a:pt x="10975" y="11175"/>
                  </a:cubicBezTo>
                  <a:cubicBezTo>
                    <a:pt x="10909" y="10842"/>
                    <a:pt x="10842" y="10575"/>
                    <a:pt x="10742" y="10275"/>
                  </a:cubicBezTo>
                  <a:cubicBezTo>
                    <a:pt x="10375" y="9141"/>
                    <a:pt x="9875" y="8073"/>
                    <a:pt x="9241" y="7106"/>
                  </a:cubicBezTo>
                  <a:cubicBezTo>
                    <a:pt x="8674" y="6172"/>
                    <a:pt x="8007" y="5271"/>
                    <a:pt x="7306" y="4437"/>
                  </a:cubicBezTo>
                  <a:cubicBezTo>
                    <a:pt x="6606" y="3603"/>
                    <a:pt x="5838" y="2836"/>
                    <a:pt x="5071" y="2102"/>
                  </a:cubicBezTo>
                  <a:cubicBezTo>
                    <a:pt x="4671" y="1735"/>
                    <a:pt x="4304" y="1368"/>
                    <a:pt x="3870" y="1035"/>
                  </a:cubicBezTo>
                  <a:cubicBezTo>
                    <a:pt x="3470" y="668"/>
                    <a:pt x="3070" y="368"/>
                    <a:pt x="2603" y="1"/>
                  </a:cubicBez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21" name="Google Shape;2021;p72"/>
            <p:cNvSpPr/>
            <p:nvPr/>
          </p:nvSpPr>
          <p:spPr>
            <a:xfrm>
              <a:off x="7398637" y="2283338"/>
              <a:ext cx="269153" cy="281832"/>
            </a:xfrm>
            <a:custGeom>
              <a:avLst/>
              <a:gdLst/>
              <a:ahLst/>
              <a:cxnLst/>
              <a:rect l="l" t="t" r="r" b="b"/>
              <a:pathLst>
                <a:path w="12109" h="12586" extrusionOk="0">
                  <a:moveTo>
                    <a:pt x="4494" y="0"/>
                  </a:moveTo>
                  <a:cubicBezTo>
                    <a:pt x="4440" y="0"/>
                    <a:pt x="4388" y="3"/>
                    <a:pt x="4336" y="9"/>
                  </a:cubicBezTo>
                  <a:cubicBezTo>
                    <a:pt x="1434" y="343"/>
                    <a:pt x="0" y="2978"/>
                    <a:pt x="2001" y="6014"/>
                  </a:cubicBezTo>
                  <a:cubicBezTo>
                    <a:pt x="3202" y="7715"/>
                    <a:pt x="4503" y="9383"/>
                    <a:pt x="5904" y="10951"/>
                  </a:cubicBezTo>
                  <a:cubicBezTo>
                    <a:pt x="6204" y="11317"/>
                    <a:pt x="6471" y="11618"/>
                    <a:pt x="6705" y="11885"/>
                  </a:cubicBezTo>
                  <a:cubicBezTo>
                    <a:pt x="7138" y="12318"/>
                    <a:pt x="7372" y="12585"/>
                    <a:pt x="7372" y="12585"/>
                  </a:cubicBezTo>
                  <a:lnTo>
                    <a:pt x="12109" y="8015"/>
                  </a:lnTo>
                  <a:cubicBezTo>
                    <a:pt x="12109" y="8015"/>
                    <a:pt x="11975" y="7782"/>
                    <a:pt x="11742" y="7415"/>
                  </a:cubicBezTo>
                  <a:cubicBezTo>
                    <a:pt x="11575" y="7148"/>
                    <a:pt x="11341" y="6814"/>
                    <a:pt x="11075" y="6381"/>
                  </a:cubicBezTo>
                  <a:cubicBezTo>
                    <a:pt x="9484" y="4075"/>
                    <a:pt x="6439" y="0"/>
                    <a:pt x="44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22" name="Google Shape;2022;p72"/>
            <p:cNvSpPr/>
            <p:nvPr/>
          </p:nvSpPr>
          <p:spPr>
            <a:xfrm>
              <a:off x="7558030" y="2776734"/>
              <a:ext cx="74173" cy="111112"/>
            </a:xfrm>
            <a:custGeom>
              <a:avLst/>
              <a:gdLst/>
              <a:ahLst/>
              <a:cxnLst/>
              <a:rect l="l" t="t" r="r" b="b"/>
              <a:pathLst>
                <a:path w="3337" h="4962" extrusionOk="0">
                  <a:moveTo>
                    <a:pt x="2165" y="0"/>
                  </a:moveTo>
                  <a:cubicBezTo>
                    <a:pt x="1159" y="0"/>
                    <a:pt x="1" y="1492"/>
                    <a:pt x="1" y="1492"/>
                  </a:cubicBezTo>
                  <a:lnTo>
                    <a:pt x="1869" y="4961"/>
                  </a:lnTo>
                  <a:lnTo>
                    <a:pt x="3337" y="2159"/>
                  </a:lnTo>
                  <a:lnTo>
                    <a:pt x="2803" y="258"/>
                  </a:lnTo>
                  <a:cubicBezTo>
                    <a:pt x="2608" y="75"/>
                    <a:pt x="2390" y="0"/>
                    <a:pt x="2165" y="0"/>
                  </a:cubicBez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23" name="Google Shape;2023;p72"/>
            <p:cNvSpPr/>
            <p:nvPr/>
          </p:nvSpPr>
          <p:spPr>
            <a:xfrm>
              <a:off x="7504662" y="2810144"/>
              <a:ext cx="94911" cy="94138"/>
            </a:xfrm>
            <a:custGeom>
              <a:avLst/>
              <a:gdLst/>
              <a:ahLst/>
              <a:cxnLst/>
              <a:rect l="l" t="t" r="r" b="b"/>
              <a:pathLst>
                <a:path w="4270" h="4204" extrusionOk="0">
                  <a:moveTo>
                    <a:pt x="2402" y="0"/>
                  </a:moveTo>
                  <a:lnTo>
                    <a:pt x="0" y="1268"/>
                  </a:lnTo>
                  <a:lnTo>
                    <a:pt x="1434" y="4203"/>
                  </a:lnTo>
                  <a:lnTo>
                    <a:pt x="4270" y="3469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24" name="Google Shape;2024;p72"/>
            <p:cNvSpPr/>
            <p:nvPr/>
          </p:nvSpPr>
          <p:spPr>
            <a:xfrm>
              <a:off x="6296842" y="3219456"/>
              <a:ext cx="550175" cy="497494"/>
            </a:xfrm>
            <a:custGeom>
              <a:avLst/>
              <a:gdLst/>
              <a:ahLst/>
              <a:cxnLst/>
              <a:rect l="l" t="t" r="r" b="b"/>
              <a:pathLst>
                <a:path w="24752" h="22217" extrusionOk="0">
                  <a:moveTo>
                    <a:pt x="5971" y="1"/>
                  </a:moveTo>
                  <a:lnTo>
                    <a:pt x="901" y="2403"/>
                  </a:lnTo>
                  <a:lnTo>
                    <a:pt x="0" y="18481"/>
                  </a:lnTo>
                  <a:lnTo>
                    <a:pt x="20115" y="22217"/>
                  </a:lnTo>
                  <a:lnTo>
                    <a:pt x="24751" y="17847"/>
                  </a:lnTo>
                  <a:lnTo>
                    <a:pt x="24618" y="2770"/>
                  </a:lnTo>
                  <a:lnTo>
                    <a:pt x="597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25" name="Google Shape;2025;p72"/>
            <p:cNvSpPr/>
            <p:nvPr/>
          </p:nvSpPr>
          <p:spPr>
            <a:xfrm>
              <a:off x="6296086" y="3219456"/>
              <a:ext cx="550931" cy="497494"/>
            </a:xfrm>
            <a:custGeom>
              <a:avLst/>
              <a:gdLst/>
              <a:ahLst/>
              <a:cxnLst/>
              <a:rect l="l" t="t" r="r" b="b"/>
              <a:pathLst>
                <a:path w="24786" h="22217" extrusionOk="0">
                  <a:moveTo>
                    <a:pt x="6005" y="1"/>
                  </a:moveTo>
                  <a:lnTo>
                    <a:pt x="3737" y="1068"/>
                  </a:lnTo>
                  <a:lnTo>
                    <a:pt x="3070" y="1369"/>
                  </a:lnTo>
                  <a:lnTo>
                    <a:pt x="935" y="2403"/>
                  </a:lnTo>
                  <a:lnTo>
                    <a:pt x="1" y="18481"/>
                  </a:lnTo>
                  <a:lnTo>
                    <a:pt x="20149" y="22217"/>
                  </a:lnTo>
                  <a:lnTo>
                    <a:pt x="22584" y="19949"/>
                  </a:lnTo>
                  <a:lnTo>
                    <a:pt x="22984" y="19548"/>
                  </a:lnTo>
                  <a:lnTo>
                    <a:pt x="24785" y="17847"/>
                  </a:lnTo>
                  <a:lnTo>
                    <a:pt x="24652" y="2770"/>
                  </a:lnTo>
                  <a:lnTo>
                    <a:pt x="60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26" name="Google Shape;2026;p72"/>
            <p:cNvSpPr/>
            <p:nvPr/>
          </p:nvSpPr>
          <p:spPr>
            <a:xfrm>
              <a:off x="6364303" y="3243371"/>
              <a:ext cx="442683" cy="422793"/>
            </a:xfrm>
            <a:custGeom>
              <a:avLst/>
              <a:gdLst/>
              <a:ahLst/>
              <a:cxnLst/>
              <a:rect l="l" t="t" r="r" b="b"/>
              <a:pathLst>
                <a:path w="19916" h="18881" extrusionOk="0">
                  <a:moveTo>
                    <a:pt x="668" y="0"/>
                  </a:moveTo>
                  <a:lnTo>
                    <a:pt x="1" y="301"/>
                  </a:lnTo>
                  <a:lnTo>
                    <a:pt x="18781" y="3103"/>
                  </a:lnTo>
                  <a:lnTo>
                    <a:pt x="19515" y="18881"/>
                  </a:lnTo>
                  <a:lnTo>
                    <a:pt x="19915" y="18480"/>
                  </a:lnTo>
                  <a:lnTo>
                    <a:pt x="19215" y="2902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27" name="Google Shape;2027;p72"/>
            <p:cNvSpPr/>
            <p:nvPr/>
          </p:nvSpPr>
          <p:spPr>
            <a:xfrm>
              <a:off x="6506670" y="3252328"/>
              <a:ext cx="130520" cy="29155"/>
            </a:xfrm>
            <a:custGeom>
              <a:avLst/>
              <a:gdLst/>
              <a:ahLst/>
              <a:cxnLst/>
              <a:rect l="l" t="t" r="r" b="b"/>
              <a:pathLst>
                <a:path w="5872" h="1302" extrusionOk="0">
                  <a:moveTo>
                    <a:pt x="1168" y="1"/>
                  </a:moveTo>
                  <a:lnTo>
                    <a:pt x="0" y="534"/>
                  </a:lnTo>
                  <a:lnTo>
                    <a:pt x="4804" y="1302"/>
                  </a:lnTo>
                  <a:lnTo>
                    <a:pt x="5871" y="668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28" name="Google Shape;2028;p72"/>
            <p:cNvSpPr/>
            <p:nvPr/>
          </p:nvSpPr>
          <p:spPr>
            <a:xfrm>
              <a:off x="6465882" y="3146748"/>
              <a:ext cx="221719" cy="146693"/>
            </a:xfrm>
            <a:custGeom>
              <a:avLst/>
              <a:gdLst/>
              <a:ahLst/>
              <a:cxnLst/>
              <a:rect l="l" t="t" r="r" b="b"/>
              <a:pathLst>
                <a:path w="9975" h="6551" extrusionOk="0">
                  <a:moveTo>
                    <a:pt x="1892" y="1"/>
                  </a:moveTo>
                  <a:cubicBezTo>
                    <a:pt x="1710" y="1"/>
                    <a:pt x="1596" y="14"/>
                    <a:pt x="1569" y="46"/>
                  </a:cubicBezTo>
                  <a:cubicBezTo>
                    <a:pt x="1335" y="313"/>
                    <a:pt x="1" y="5049"/>
                    <a:pt x="1" y="5049"/>
                  </a:cubicBezTo>
                  <a:lnTo>
                    <a:pt x="1035" y="5183"/>
                  </a:lnTo>
                  <a:lnTo>
                    <a:pt x="1635" y="4716"/>
                  </a:lnTo>
                  <a:cubicBezTo>
                    <a:pt x="1635" y="4716"/>
                    <a:pt x="2269" y="980"/>
                    <a:pt x="2436" y="913"/>
                  </a:cubicBezTo>
                  <a:cubicBezTo>
                    <a:pt x="2440" y="912"/>
                    <a:pt x="2446" y="912"/>
                    <a:pt x="2454" y="912"/>
                  </a:cubicBezTo>
                  <a:cubicBezTo>
                    <a:pt x="2827" y="912"/>
                    <a:pt x="7709" y="1616"/>
                    <a:pt x="7840" y="1747"/>
                  </a:cubicBezTo>
                  <a:cubicBezTo>
                    <a:pt x="7973" y="1880"/>
                    <a:pt x="8173" y="6317"/>
                    <a:pt x="8173" y="6317"/>
                  </a:cubicBezTo>
                  <a:lnTo>
                    <a:pt x="9441" y="6550"/>
                  </a:lnTo>
                  <a:lnTo>
                    <a:pt x="9975" y="6117"/>
                  </a:lnTo>
                  <a:cubicBezTo>
                    <a:pt x="9975" y="6117"/>
                    <a:pt x="9374" y="913"/>
                    <a:pt x="8874" y="846"/>
                  </a:cubicBezTo>
                  <a:cubicBezTo>
                    <a:pt x="8432" y="787"/>
                    <a:pt x="3259" y="1"/>
                    <a:pt x="18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29" name="Google Shape;2029;p72"/>
            <p:cNvSpPr/>
            <p:nvPr/>
          </p:nvSpPr>
          <p:spPr>
            <a:xfrm>
              <a:off x="6790648" y="3495085"/>
              <a:ext cx="44499" cy="97878"/>
            </a:xfrm>
            <a:custGeom>
              <a:avLst/>
              <a:gdLst/>
              <a:ahLst/>
              <a:cxnLst/>
              <a:rect l="l" t="t" r="r" b="b"/>
              <a:pathLst>
                <a:path w="2002" h="4371" extrusionOk="0">
                  <a:moveTo>
                    <a:pt x="0" y="1"/>
                  </a:moveTo>
                  <a:lnTo>
                    <a:pt x="34" y="668"/>
                  </a:lnTo>
                  <a:lnTo>
                    <a:pt x="34" y="1001"/>
                  </a:lnTo>
                  <a:lnTo>
                    <a:pt x="167" y="4004"/>
                  </a:lnTo>
                  <a:lnTo>
                    <a:pt x="167" y="4371"/>
                  </a:lnTo>
                  <a:lnTo>
                    <a:pt x="2002" y="3103"/>
                  </a:lnTo>
                  <a:cubicBezTo>
                    <a:pt x="1435" y="2569"/>
                    <a:pt x="934" y="1935"/>
                    <a:pt x="601" y="1202"/>
                  </a:cubicBezTo>
                  <a:cubicBezTo>
                    <a:pt x="267" y="568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30" name="Google Shape;2030;p72"/>
            <p:cNvSpPr/>
            <p:nvPr/>
          </p:nvSpPr>
          <p:spPr>
            <a:xfrm>
              <a:off x="6791382" y="3510021"/>
              <a:ext cx="33386" cy="74724"/>
            </a:xfrm>
            <a:custGeom>
              <a:avLst/>
              <a:gdLst/>
              <a:ahLst/>
              <a:cxnLst/>
              <a:rect l="l" t="t" r="r" b="b"/>
              <a:pathLst>
                <a:path w="1502" h="3337" extrusionOk="0">
                  <a:moveTo>
                    <a:pt x="1" y="1"/>
                  </a:moveTo>
                  <a:lnTo>
                    <a:pt x="1" y="334"/>
                  </a:lnTo>
                  <a:lnTo>
                    <a:pt x="134" y="3337"/>
                  </a:lnTo>
                  <a:lnTo>
                    <a:pt x="1502" y="2403"/>
                  </a:lnTo>
                  <a:cubicBezTo>
                    <a:pt x="801" y="1902"/>
                    <a:pt x="267" y="70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31" name="Google Shape;2031;p72"/>
            <p:cNvSpPr/>
            <p:nvPr/>
          </p:nvSpPr>
          <p:spPr>
            <a:xfrm>
              <a:off x="6789892" y="3495847"/>
              <a:ext cx="13381" cy="26893"/>
            </a:xfrm>
            <a:custGeom>
              <a:avLst/>
              <a:gdLst/>
              <a:ahLst/>
              <a:cxnLst/>
              <a:rect l="l" t="t" r="r" b="b"/>
              <a:pathLst>
                <a:path w="602" h="1201" extrusionOk="0">
                  <a:moveTo>
                    <a:pt x="1" y="0"/>
                  </a:moveTo>
                  <a:lnTo>
                    <a:pt x="68" y="967"/>
                  </a:lnTo>
                  <a:cubicBezTo>
                    <a:pt x="234" y="1034"/>
                    <a:pt x="434" y="1101"/>
                    <a:pt x="601" y="1201"/>
                  </a:cubicBezTo>
                  <a:cubicBezTo>
                    <a:pt x="268" y="534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32" name="Google Shape;2032;p72"/>
            <p:cNvSpPr/>
            <p:nvPr/>
          </p:nvSpPr>
          <p:spPr>
            <a:xfrm>
              <a:off x="6789159" y="3451017"/>
              <a:ext cx="80841" cy="97878"/>
            </a:xfrm>
            <a:custGeom>
              <a:avLst/>
              <a:gdLst/>
              <a:ahLst/>
              <a:cxnLst/>
              <a:rect l="l" t="t" r="r" b="b"/>
              <a:pathLst>
                <a:path w="3637" h="4371" extrusionOk="0">
                  <a:moveTo>
                    <a:pt x="0" y="1"/>
                  </a:moveTo>
                  <a:lnTo>
                    <a:pt x="0" y="234"/>
                  </a:lnTo>
                  <a:lnTo>
                    <a:pt x="101" y="2536"/>
                  </a:lnTo>
                  <a:lnTo>
                    <a:pt x="101" y="2903"/>
                  </a:lnTo>
                  <a:cubicBezTo>
                    <a:pt x="1201" y="3070"/>
                    <a:pt x="2269" y="3603"/>
                    <a:pt x="3103" y="4370"/>
                  </a:cubicBezTo>
                  <a:lnTo>
                    <a:pt x="3636" y="1869"/>
                  </a:lnTo>
                  <a:cubicBezTo>
                    <a:pt x="2202" y="434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33" name="Google Shape;2033;p72"/>
            <p:cNvSpPr/>
            <p:nvPr/>
          </p:nvSpPr>
          <p:spPr>
            <a:xfrm>
              <a:off x="6783958" y="3330008"/>
              <a:ext cx="60081" cy="94899"/>
            </a:xfrm>
            <a:custGeom>
              <a:avLst/>
              <a:gdLst/>
              <a:ahLst/>
              <a:cxnLst/>
              <a:rect l="l" t="t" r="r" b="b"/>
              <a:pathLst>
                <a:path w="2703" h="4238" extrusionOk="0">
                  <a:moveTo>
                    <a:pt x="1335" y="1"/>
                  </a:moveTo>
                  <a:cubicBezTo>
                    <a:pt x="935" y="434"/>
                    <a:pt x="468" y="868"/>
                    <a:pt x="1" y="1235"/>
                  </a:cubicBezTo>
                  <a:lnTo>
                    <a:pt x="1" y="1435"/>
                  </a:lnTo>
                  <a:lnTo>
                    <a:pt x="34" y="2002"/>
                  </a:lnTo>
                  <a:lnTo>
                    <a:pt x="68" y="3236"/>
                  </a:lnTo>
                  <a:lnTo>
                    <a:pt x="101" y="3970"/>
                  </a:lnTo>
                  <a:lnTo>
                    <a:pt x="101" y="4237"/>
                  </a:lnTo>
                  <a:cubicBezTo>
                    <a:pt x="1068" y="3770"/>
                    <a:pt x="1936" y="3170"/>
                    <a:pt x="2703" y="2403"/>
                  </a:cubicBezTo>
                  <a:lnTo>
                    <a:pt x="13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34" name="Google Shape;2034;p72"/>
            <p:cNvSpPr/>
            <p:nvPr/>
          </p:nvSpPr>
          <p:spPr>
            <a:xfrm>
              <a:off x="6706117" y="3252328"/>
              <a:ext cx="69728" cy="56048"/>
            </a:xfrm>
            <a:custGeom>
              <a:avLst/>
              <a:gdLst/>
              <a:ahLst/>
              <a:cxnLst/>
              <a:rect l="l" t="t" r="r" b="b"/>
              <a:pathLst>
                <a:path w="3137" h="2503" extrusionOk="0">
                  <a:moveTo>
                    <a:pt x="1768" y="1"/>
                  </a:moveTo>
                  <a:cubicBezTo>
                    <a:pt x="934" y="501"/>
                    <a:pt x="301" y="1268"/>
                    <a:pt x="0" y="2202"/>
                  </a:cubicBezTo>
                  <a:lnTo>
                    <a:pt x="201" y="2236"/>
                  </a:lnTo>
                  <a:lnTo>
                    <a:pt x="834" y="2302"/>
                  </a:lnTo>
                  <a:lnTo>
                    <a:pt x="1468" y="2402"/>
                  </a:lnTo>
                  <a:lnTo>
                    <a:pt x="1902" y="2469"/>
                  </a:lnTo>
                  <a:lnTo>
                    <a:pt x="2202" y="2502"/>
                  </a:lnTo>
                  <a:cubicBezTo>
                    <a:pt x="2469" y="2136"/>
                    <a:pt x="2769" y="1769"/>
                    <a:pt x="3136" y="1468"/>
                  </a:cubicBezTo>
                  <a:lnTo>
                    <a:pt x="17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35" name="Google Shape;2035;p72"/>
            <p:cNvSpPr/>
            <p:nvPr/>
          </p:nvSpPr>
          <p:spPr>
            <a:xfrm>
              <a:off x="6711296" y="3259807"/>
              <a:ext cx="55635" cy="47830"/>
            </a:xfrm>
            <a:custGeom>
              <a:avLst/>
              <a:gdLst/>
              <a:ahLst/>
              <a:cxnLst/>
              <a:rect l="l" t="t" r="r" b="b"/>
              <a:pathLst>
                <a:path w="2503" h="2136" extrusionOk="0">
                  <a:moveTo>
                    <a:pt x="1469" y="0"/>
                  </a:moveTo>
                  <a:cubicBezTo>
                    <a:pt x="701" y="401"/>
                    <a:pt x="201" y="1401"/>
                    <a:pt x="1" y="1902"/>
                  </a:cubicBezTo>
                  <a:lnTo>
                    <a:pt x="601" y="1968"/>
                  </a:lnTo>
                  <a:cubicBezTo>
                    <a:pt x="568" y="1902"/>
                    <a:pt x="535" y="1835"/>
                    <a:pt x="535" y="1735"/>
                  </a:cubicBezTo>
                  <a:cubicBezTo>
                    <a:pt x="535" y="1451"/>
                    <a:pt x="752" y="1310"/>
                    <a:pt x="968" y="1310"/>
                  </a:cubicBezTo>
                  <a:cubicBezTo>
                    <a:pt x="1185" y="1310"/>
                    <a:pt x="1402" y="1451"/>
                    <a:pt x="1402" y="1735"/>
                  </a:cubicBezTo>
                  <a:cubicBezTo>
                    <a:pt x="1402" y="1868"/>
                    <a:pt x="1369" y="2002"/>
                    <a:pt x="1269" y="2068"/>
                  </a:cubicBezTo>
                  <a:lnTo>
                    <a:pt x="1669" y="2135"/>
                  </a:lnTo>
                  <a:cubicBezTo>
                    <a:pt x="1902" y="1768"/>
                    <a:pt x="2203" y="1401"/>
                    <a:pt x="2503" y="1101"/>
                  </a:cubicBezTo>
                  <a:lnTo>
                    <a:pt x="1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36" name="Google Shape;2036;p72"/>
            <p:cNvSpPr/>
            <p:nvPr/>
          </p:nvSpPr>
          <p:spPr>
            <a:xfrm>
              <a:off x="6788425" y="3456257"/>
              <a:ext cx="77863" cy="82180"/>
            </a:xfrm>
            <a:custGeom>
              <a:avLst/>
              <a:gdLst/>
              <a:ahLst/>
              <a:cxnLst/>
              <a:rect l="l" t="t" r="r" b="b"/>
              <a:pathLst>
                <a:path w="3503" h="3670" extrusionOk="0">
                  <a:moveTo>
                    <a:pt x="1142" y="776"/>
                  </a:moveTo>
                  <a:cubicBezTo>
                    <a:pt x="1236" y="776"/>
                    <a:pt x="1334" y="794"/>
                    <a:pt x="1434" y="834"/>
                  </a:cubicBezTo>
                  <a:cubicBezTo>
                    <a:pt x="1768" y="934"/>
                    <a:pt x="1968" y="1301"/>
                    <a:pt x="1868" y="1635"/>
                  </a:cubicBezTo>
                  <a:cubicBezTo>
                    <a:pt x="1810" y="2042"/>
                    <a:pt x="1480" y="2269"/>
                    <a:pt x="1143" y="2269"/>
                  </a:cubicBezTo>
                  <a:cubicBezTo>
                    <a:pt x="900" y="2269"/>
                    <a:pt x="654" y="2152"/>
                    <a:pt x="500" y="1902"/>
                  </a:cubicBezTo>
                  <a:cubicBezTo>
                    <a:pt x="217" y="1363"/>
                    <a:pt x="608" y="776"/>
                    <a:pt x="1142" y="776"/>
                  </a:cubicBezTo>
                  <a:close/>
                  <a:moveTo>
                    <a:pt x="0" y="0"/>
                  </a:moveTo>
                  <a:lnTo>
                    <a:pt x="100" y="2302"/>
                  </a:lnTo>
                  <a:cubicBezTo>
                    <a:pt x="1501" y="2535"/>
                    <a:pt x="3036" y="3669"/>
                    <a:pt x="3036" y="3669"/>
                  </a:cubicBezTo>
                  <a:lnTo>
                    <a:pt x="3503" y="1701"/>
                  </a:lnTo>
                  <a:cubicBezTo>
                    <a:pt x="2502" y="834"/>
                    <a:pt x="1301" y="23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37" name="Google Shape;2037;p72"/>
            <p:cNvSpPr/>
            <p:nvPr/>
          </p:nvSpPr>
          <p:spPr>
            <a:xfrm>
              <a:off x="6784713" y="3339726"/>
              <a:ext cx="51168" cy="79202"/>
            </a:xfrm>
            <a:custGeom>
              <a:avLst/>
              <a:gdLst/>
              <a:ahLst/>
              <a:cxnLst/>
              <a:rect l="l" t="t" r="r" b="b"/>
              <a:pathLst>
                <a:path w="2302" h="3537" extrusionOk="0">
                  <a:moveTo>
                    <a:pt x="1201" y="0"/>
                  </a:moveTo>
                  <a:cubicBezTo>
                    <a:pt x="834" y="401"/>
                    <a:pt x="434" y="734"/>
                    <a:pt x="0" y="1001"/>
                  </a:cubicBezTo>
                  <a:lnTo>
                    <a:pt x="0" y="1568"/>
                  </a:lnTo>
                  <a:lnTo>
                    <a:pt x="34" y="1568"/>
                  </a:lnTo>
                  <a:cubicBezTo>
                    <a:pt x="768" y="1668"/>
                    <a:pt x="768" y="2702"/>
                    <a:pt x="34" y="2802"/>
                  </a:cubicBezTo>
                  <a:lnTo>
                    <a:pt x="67" y="3536"/>
                  </a:lnTo>
                  <a:cubicBezTo>
                    <a:pt x="868" y="3103"/>
                    <a:pt x="1601" y="2569"/>
                    <a:pt x="2302" y="1969"/>
                  </a:cubicBezTo>
                  <a:lnTo>
                    <a:pt x="12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38" name="Google Shape;2038;p72"/>
            <p:cNvSpPr/>
            <p:nvPr/>
          </p:nvSpPr>
          <p:spPr>
            <a:xfrm>
              <a:off x="6440676" y="2481489"/>
              <a:ext cx="115694" cy="605784"/>
            </a:xfrm>
            <a:custGeom>
              <a:avLst/>
              <a:gdLst/>
              <a:ahLst/>
              <a:cxnLst/>
              <a:rect l="l" t="t" r="r" b="b"/>
              <a:pathLst>
                <a:path w="5205" h="27053" extrusionOk="0">
                  <a:moveTo>
                    <a:pt x="301" y="0"/>
                  </a:moveTo>
                  <a:cubicBezTo>
                    <a:pt x="301" y="0"/>
                    <a:pt x="1" y="12943"/>
                    <a:pt x="267" y="14677"/>
                  </a:cubicBezTo>
                  <a:cubicBezTo>
                    <a:pt x="1035" y="19180"/>
                    <a:pt x="3236" y="27053"/>
                    <a:pt x="3236" y="27053"/>
                  </a:cubicBezTo>
                  <a:lnTo>
                    <a:pt x="5204" y="26319"/>
                  </a:lnTo>
                  <a:cubicBezTo>
                    <a:pt x="5204" y="26319"/>
                    <a:pt x="3336" y="18080"/>
                    <a:pt x="3136" y="15111"/>
                  </a:cubicBezTo>
                  <a:cubicBezTo>
                    <a:pt x="2903" y="12142"/>
                    <a:pt x="2669" y="1601"/>
                    <a:pt x="3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39" name="Google Shape;2039;p72"/>
            <p:cNvSpPr/>
            <p:nvPr/>
          </p:nvSpPr>
          <p:spPr>
            <a:xfrm>
              <a:off x="6586733" y="2664480"/>
              <a:ext cx="76396" cy="81845"/>
            </a:xfrm>
            <a:custGeom>
              <a:avLst/>
              <a:gdLst/>
              <a:ahLst/>
              <a:cxnLst/>
              <a:rect l="l" t="t" r="r" b="b"/>
              <a:pathLst>
                <a:path w="3437" h="3655" extrusionOk="0">
                  <a:moveTo>
                    <a:pt x="2870" y="1"/>
                  </a:moveTo>
                  <a:lnTo>
                    <a:pt x="1" y="1568"/>
                  </a:lnTo>
                  <a:lnTo>
                    <a:pt x="1" y="3336"/>
                  </a:lnTo>
                  <a:cubicBezTo>
                    <a:pt x="142" y="3571"/>
                    <a:pt x="474" y="3655"/>
                    <a:pt x="880" y="3655"/>
                  </a:cubicBezTo>
                  <a:cubicBezTo>
                    <a:pt x="1919" y="3655"/>
                    <a:pt x="3437" y="3103"/>
                    <a:pt x="3437" y="3103"/>
                  </a:cubicBezTo>
                  <a:lnTo>
                    <a:pt x="2870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40" name="Google Shape;2040;p72"/>
            <p:cNvSpPr/>
            <p:nvPr/>
          </p:nvSpPr>
          <p:spPr>
            <a:xfrm>
              <a:off x="6650504" y="2664480"/>
              <a:ext cx="61570" cy="72485"/>
            </a:xfrm>
            <a:custGeom>
              <a:avLst/>
              <a:gdLst/>
              <a:ahLst/>
              <a:cxnLst/>
              <a:rect l="l" t="t" r="r" b="b"/>
              <a:pathLst>
                <a:path w="2770" h="3237" extrusionOk="0">
                  <a:moveTo>
                    <a:pt x="1" y="1"/>
                  </a:moveTo>
                  <a:lnTo>
                    <a:pt x="568" y="3103"/>
                  </a:lnTo>
                  <a:lnTo>
                    <a:pt x="2603" y="3236"/>
                  </a:lnTo>
                  <a:lnTo>
                    <a:pt x="2769" y="10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41" name="Google Shape;2041;p72"/>
            <p:cNvSpPr/>
            <p:nvPr/>
          </p:nvSpPr>
          <p:spPr>
            <a:xfrm>
              <a:off x="6101618" y="2084761"/>
              <a:ext cx="304228" cy="335529"/>
            </a:xfrm>
            <a:custGeom>
              <a:avLst/>
              <a:gdLst/>
              <a:ahLst/>
              <a:cxnLst/>
              <a:rect l="l" t="t" r="r" b="b"/>
              <a:pathLst>
                <a:path w="13687" h="14984" extrusionOk="0">
                  <a:moveTo>
                    <a:pt x="7007" y="0"/>
                  </a:moveTo>
                  <a:cubicBezTo>
                    <a:pt x="3105" y="0"/>
                    <a:pt x="2345" y="2573"/>
                    <a:pt x="2345" y="2573"/>
                  </a:cubicBezTo>
                  <a:cubicBezTo>
                    <a:pt x="2256" y="2552"/>
                    <a:pt x="2168" y="2541"/>
                    <a:pt x="2081" y="2541"/>
                  </a:cubicBezTo>
                  <a:cubicBezTo>
                    <a:pt x="930" y="2541"/>
                    <a:pt x="1" y="4352"/>
                    <a:pt x="311" y="7143"/>
                  </a:cubicBezTo>
                  <a:cubicBezTo>
                    <a:pt x="644" y="10112"/>
                    <a:pt x="2479" y="10245"/>
                    <a:pt x="2779" y="11379"/>
                  </a:cubicBezTo>
                  <a:cubicBezTo>
                    <a:pt x="3079" y="12480"/>
                    <a:pt x="2512" y="14081"/>
                    <a:pt x="2512" y="14081"/>
                  </a:cubicBezTo>
                  <a:cubicBezTo>
                    <a:pt x="3046" y="13648"/>
                    <a:pt x="3213" y="12280"/>
                    <a:pt x="3213" y="12280"/>
                  </a:cubicBezTo>
                  <a:lnTo>
                    <a:pt x="3213" y="12280"/>
                  </a:lnTo>
                  <a:cubicBezTo>
                    <a:pt x="3279" y="13114"/>
                    <a:pt x="3079" y="13948"/>
                    <a:pt x="2612" y="14648"/>
                  </a:cubicBezTo>
                  <a:cubicBezTo>
                    <a:pt x="3449" y="14894"/>
                    <a:pt x="4512" y="14983"/>
                    <a:pt x="5615" y="14983"/>
                  </a:cubicBezTo>
                  <a:cubicBezTo>
                    <a:pt x="8557" y="14983"/>
                    <a:pt x="11785" y="14348"/>
                    <a:pt x="11785" y="14348"/>
                  </a:cubicBezTo>
                  <a:cubicBezTo>
                    <a:pt x="11552" y="13814"/>
                    <a:pt x="11452" y="13247"/>
                    <a:pt x="11519" y="12680"/>
                  </a:cubicBezTo>
                  <a:lnTo>
                    <a:pt x="11519" y="12680"/>
                  </a:lnTo>
                  <a:cubicBezTo>
                    <a:pt x="11652" y="13214"/>
                    <a:pt x="12052" y="13681"/>
                    <a:pt x="12553" y="13914"/>
                  </a:cubicBezTo>
                  <a:cubicBezTo>
                    <a:pt x="11719" y="12013"/>
                    <a:pt x="11685" y="9878"/>
                    <a:pt x="12453" y="7943"/>
                  </a:cubicBezTo>
                  <a:cubicBezTo>
                    <a:pt x="13687" y="4608"/>
                    <a:pt x="12486" y="438"/>
                    <a:pt x="7849" y="38"/>
                  </a:cubicBezTo>
                  <a:cubicBezTo>
                    <a:pt x="7553" y="12"/>
                    <a:pt x="7273" y="0"/>
                    <a:pt x="70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42" name="Google Shape;2042;p72"/>
            <p:cNvSpPr/>
            <p:nvPr/>
          </p:nvSpPr>
          <p:spPr>
            <a:xfrm>
              <a:off x="6187838" y="2902759"/>
              <a:ext cx="349994" cy="1380139"/>
            </a:xfrm>
            <a:custGeom>
              <a:avLst/>
              <a:gdLst/>
              <a:ahLst/>
              <a:cxnLst/>
              <a:rect l="l" t="t" r="r" b="b"/>
              <a:pathLst>
                <a:path w="15746" h="61634" extrusionOk="0">
                  <a:moveTo>
                    <a:pt x="401" y="1"/>
                  </a:moveTo>
                  <a:cubicBezTo>
                    <a:pt x="401" y="1"/>
                    <a:pt x="1" y="10575"/>
                    <a:pt x="6906" y="27620"/>
                  </a:cubicBezTo>
                  <a:cubicBezTo>
                    <a:pt x="5905" y="43932"/>
                    <a:pt x="13744" y="61478"/>
                    <a:pt x="13744" y="61478"/>
                  </a:cubicBezTo>
                  <a:cubicBezTo>
                    <a:pt x="13894" y="61585"/>
                    <a:pt x="14151" y="61634"/>
                    <a:pt x="14432" y="61634"/>
                  </a:cubicBezTo>
                  <a:cubicBezTo>
                    <a:pt x="15024" y="61634"/>
                    <a:pt x="15723" y="61417"/>
                    <a:pt x="15745" y="61078"/>
                  </a:cubicBezTo>
                  <a:cubicBezTo>
                    <a:pt x="14578" y="58776"/>
                    <a:pt x="13977" y="37694"/>
                    <a:pt x="13210" y="27620"/>
                  </a:cubicBezTo>
                  <a:cubicBezTo>
                    <a:pt x="13410" y="16913"/>
                    <a:pt x="11242" y="1"/>
                    <a:pt x="11242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43" name="Google Shape;2043;p72"/>
            <p:cNvSpPr/>
            <p:nvPr/>
          </p:nvSpPr>
          <p:spPr>
            <a:xfrm>
              <a:off x="5968386" y="2902759"/>
              <a:ext cx="403362" cy="1387887"/>
            </a:xfrm>
            <a:custGeom>
              <a:avLst/>
              <a:gdLst/>
              <a:ahLst/>
              <a:cxnLst/>
              <a:rect l="l" t="t" r="r" b="b"/>
              <a:pathLst>
                <a:path w="18147" h="61980" extrusionOk="0">
                  <a:moveTo>
                    <a:pt x="8640" y="1"/>
                  </a:moveTo>
                  <a:cubicBezTo>
                    <a:pt x="8640" y="1"/>
                    <a:pt x="2469" y="5571"/>
                    <a:pt x="4437" y="28854"/>
                  </a:cubicBezTo>
                  <a:cubicBezTo>
                    <a:pt x="0" y="39395"/>
                    <a:pt x="5237" y="61878"/>
                    <a:pt x="5237" y="61878"/>
                  </a:cubicBezTo>
                  <a:cubicBezTo>
                    <a:pt x="5473" y="61950"/>
                    <a:pt x="5667" y="61980"/>
                    <a:pt x="5832" y="61980"/>
                  </a:cubicBezTo>
                  <a:cubicBezTo>
                    <a:pt x="6439" y="61980"/>
                    <a:pt x="6652" y="61573"/>
                    <a:pt x="7072" y="61311"/>
                  </a:cubicBezTo>
                  <a:cubicBezTo>
                    <a:pt x="7105" y="50103"/>
                    <a:pt x="9207" y="38261"/>
                    <a:pt x="11275" y="28421"/>
                  </a:cubicBezTo>
                  <a:cubicBezTo>
                    <a:pt x="13210" y="19081"/>
                    <a:pt x="18146" y="1"/>
                    <a:pt x="18146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44" name="Google Shape;2044;p72"/>
            <p:cNvSpPr/>
            <p:nvPr/>
          </p:nvSpPr>
          <p:spPr>
            <a:xfrm>
              <a:off x="6030668" y="2910977"/>
              <a:ext cx="455997" cy="618503"/>
            </a:xfrm>
            <a:custGeom>
              <a:avLst/>
              <a:gdLst/>
              <a:ahLst/>
              <a:cxnLst/>
              <a:rect l="l" t="t" r="r" b="b"/>
              <a:pathLst>
                <a:path w="20515" h="27621" extrusionOk="0">
                  <a:moveTo>
                    <a:pt x="18547" y="0"/>
                  </a:moveTo>
                  <a:cubicBezTo>
                    <a:pt x="18547" y="0"/>
                    <a:pt x="9140" y="234"/>
                    <a:pt x="5304" y="234"/>
                  </a:cubicBezTo>
                  <a:cubicBezTo>
                    <a:pt x="1134" y="5238"/>
                    <a:pt x="0" y="21249"/>
                    <a:pt x="767" y="24751"/>
                  </a:cubicBezTo>
                  <a:cubicBezTo>
                    <a:pt x="1101" y="25118"/>
                    <a:pt x="1501" y="25419"/>
                    <a:pt x="1935" y="25652"/>
                  </a:cubicBezTo>
                  <a:cubicBezTo>
                    <a:pt x="1968" y="23484"/>
                    <a:pt x="2602" y="22483"/>
                    <a:pt x="2602" y="22483"/>
                  </a:cubicBezTo>
                  <a:lnTo>
                    <a:pt x="2602" y="22483"/>
                  </a:lnTo>
                  <a:cubicBezTo>
                    <a:pt x="2502" y="23717"/>
                    <a:pt x="2602" y="24952"/>
                    <a:pt x="2936" y="26152"/>
                  </a:cubicBezTo>
                  <a:cubicBezTo>
                    <a:pt x="4891" y="26962"/>
                    <a:pt x="7912" y="27620"/>
                    <a:pt x="11699" y="27620"/>
                  </a:cubicBezTo>
                  <a:cubicBezTo>
                    <a:pt x="14306" y="27620"/>
                    <a:pt x="17277" y="27308"/>
                    <a:pt x="20515" y="26519"/>
                  </a:cubicBezTo>
                  <a:cubicBezTo>
                    <a:pt x="20515" y="17213"/>
                    <a:pt x="18680" y="1535"/>
                    <a:pt x="185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45" name="Google Shape;2045;p72"/>
            <p:cNvSpPr/>
            <p:nvPr/>
          </p:nvSpPr>
          <p:spPr>
            <a:xfrm>
              <a:off x="6052895" y="4288362"/>
              <a:ext cx="125341" cy="191232"/>
            </a:xfrm>
            <a:custGeom>
              <a:avLst/>
              <a:gdLst/>
              <a:ahLst/>
              <a:cxnLst/>
              <a:rect l="l" t="t" r="r" b="b"/>
              <a:pathLst>
                <a:path w="5639" h="8540" extrusionOk="0">
                  <a:moveTo>
                    <a:pt x="1435" y="0"/>
                  </a:moveTo>
                  <a:cubicBezTo>
                    <a:pt x="1435" y="0"/>
                    <a:pt x="268" y="300"/>
                    <a:pt x="134" y="2035"/>
                  </a:cubicBezTo>
                  <a:cubicBezTo>
                    <a:pt x="1" y="3769"/>
                    <a:pt x="501" y="8540"/>
                    <a:pt x="501" y="8540"/>
                  </a:cubicBezTo>
                  <a:lnTo>
                    <a:pt x="935" y="8540"/>
                  </a:lnTo>
                  <a:cubicBezTo>
                    <a:pt x="935" y="8540"/>
                    <a:pt x="801" y="4236"/>
                    <a:pt x="968" y="3436"/>
                  </a:cubicBezTo>
                  <a:cubicBezTo>
                    <a:pt x="1102" y="5704"/>
                    <a:pt x="2736" y="8540"/>
                    <a:pt x="4871" y="8540"/>
                  </a:cubicBezTo>
                  <a:cubicBezTo>
                    <a:pt x="5638" y="8540"/>
                    <a:pt x="3970" y="5104"/>
                    <a:pt x="3703" y="3002"/>
                  </a:cubicBezTo>
                  <a:cubicBezTo>
                    <a:pt x="3437" y="901"/>
                    <a:pt x="3337" y="167"/>
                    <a:pt x="3337" y="167"/>
                  </a:cubicBezTo>
                  <a:lnTo>
                    <a:pt x="14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46" name="Google Shape;2046;p72"/>
            <p:cNvSpPr/>
            <p:nvPr/>
          </p:nvSpPr>
          <p:spPr>
            <a:xfrm>
              <a:off x="6084792" y="4257729"/>
              <a:ext cx="61926" cy="173676"/>
            </a:xfrm>
            <a:custGeom>
              <a:avLst/>
              <a:gdLst/>
              <a:ahLst/>
              <a:cxnLst/>
              <a:rect l="l" t="t" r="r" b="b"/>
              <a:pathLst>
                <a:path w="2786" h="7756" extrusionOk="0">
                  <a:moveTo>
                    <a:pt x="1868" y="0"/>
                  </a:moveTo>
                  <a:lnTo>
                    <a:pt x="0" y="1368"/>
                  </a:lnTo>
                  <a:cubicBezTo>
                    <a:pt x="100" y="3703"/>
                    <a:pt x="934" y="6705"/>
                    <a:pt x="2002" y="7673"/>
                  </a:cubicBezTo>
                  <a:cubicBezTo>
                    <a:pt x="2083" y="7730"/>
                    <a:pt x="2173" y="7755"/>
                    <a:pt x="2261" y="7755"/>
                  </a:cubicBezTo>
                  <a:cubicBezTo>
                    <a:pt x="2532" y="7755"/>
                    <a:pt x="2786" y="7516"/>
                    <a:pt x="2735" y="7239"/>
                  </a:cubicBezTo>
                  <a:cubicBezTo>
                    <a:pt x="2202" y="4837"/>
                    <a:pt x="1902" y="2436"/>
                    <a:pt x="1868" y="0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47" name="Google Shape;2047;p72"/>
            <p:cNvSpPr/>
            <p:nvPr/>
          </p:nvSpPr>
          <p:spPr>
            <a:xfrm>
              <a:off x="6469594" y="4288362"/>
              <a:ext cx="125319" cy="191232"/>
            </a:xfrm>
            <a:custGeom>
              <a:avLst/>
              <a:gdLst/>
              <a:ahLst/>
              <a:cxnLst/>
              <a:rect l="l" t="t" r="r" b="b"/>
              <a:pathLst>
                <a:path w="5638" h="8540" extrusionOk="0">
                  <a:moveTo>
                    <a:pt x="1435" y="0"/>
                  </a:moveTo>
                  <a:cubicBezTo>
                    <a:pt x="1435" y="0"/>
                    <a:pt x="267" y="300"/>
                    <a:pt x="134" y="2035"/>
                  </a:cubicBezTo>
                  <a:cubicBezTo>
                    <a:pt x="1" y="3769"/>
                    <a:pt x="501" y="8540"/>
                    <a:pt x="501" y="8540"/>
                  </a:cubicBezTo>
                  <a:lnTo>
                    <a:pt x="935" y="8540"/>
                  </a:lnTo>
                  <a:cubicBezTo>
                    <a:pt x="935" y="8540"/>
                    <a:pt x="801" y="4236"/>
                    <a:pt x="968" y="3436"/>
                  </a:cubicBezTo>
                  <a:cubicBezTo>
                    <a:pt x="1101" y="5704"/>
                    <a:pt x="2736" y="8540"/>
                    <a:pt x="4871" y="8540"/>
                  </a:cubicBezTo>
                  <a:cubicBezTo>
                    <a:pt x="5638" y="8540"/>
                    <a:pt x="3970" y="5104"/>
                    <a:pt x="3703" y="3002"/>
                  </a:cubicBezTo>
                  <a:cubicBezTo>
                    <a:pt x="3603" y="1968"/>
                    <a:pt x="3403" y="967"/>
                    <a:pt x="31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48" name="Google Shape;2048;p72"/>
            <p:cNvSpPr/>
            <p:nvPr/>
          </p:nvSpPr>
          <p:spPr>
            <a:xfrm>
              <a:off x="6491088" y="4250810"/>
              <a:ext cx="72306" cy="181021"/>
            </a:xfrm>
            <a:custGeom>
              <a:avLst/>
              <a:gdLst/>
              <a:ahLst/>
              <a:cxnLst/>
              <a:rect l="l" t="t" r="r" b="b"/>
              <a:pathLst>
                <a:path w="3253" h="8084" extrusionOk="0">
                  <a:moveTo>
                    <a:pt x="1692" y="0"/>
                  </a:moveTo>
                  <a:cubicBezTo>
                    <a:pt x="1202" y="0"/>
                    <a:pt x="1" y="1177"/>
                    <a:pt x="1" y="1177"/>
                  </a:cubicBezTo>
                  <a:cubicBezTo>
                    <a:pt x="101" y="3512"/>
                    <a:pt x="1402" y="7014"/>
                    <a:pt x="2503" y="7982"/>
                  </a:cubicBezTo>
                  <a:cubicBezTo>
                    <a:pt x="2591" y="8052"/>
                    <a:pt x="2686" y="8083"/>
                    <a:pt x="2777" y="8083"/>
                  </a:cubicBezTo>
                  <a:cubicBezTo>
                    <a:pt x="3030" y="8083"/>
                    <a:pt x="3252" y="7843"/>
                    <a:pt x="3203" y="7548"/>
                  </a:cubicBezTo>
                  <a:cubicBezTo>
                    <a:pt x="2369" y="4079"/>
                    <a:pt x="2436" y="1677"/>
                    <a:pt x="1869" y="109"/>
                  </a:cubicBezTo>
                  <a:cubicBezTo>
                    <a:pt x="1836" y="33"/>
                    <a:pt x="1774" y="0"/>
                    <a:pt x="1692" y="0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49" name="Google Shape;2049;p72"/>
            <p:cNvSpPr/>
            <p:nvPr/>
          </p:nvSpPr>
          <p:spPr>
            <a:xfrm>
              <a:off x="6090726" y="2453834"/>
              <a:ext cx="373711" cy="219626"/>
            </a:xfrm>
            <a:custGeom>
              <a:avLst/>
              <a:gdLst/>
              <a:ahLst/>
              <a:cxnLst/>
              <a:rect l="l" t="t" r="r" b="b"/>
              <a:pathLst>
                <a:path w="16813" h="9808" extrusionOk="0">
                  <a:moveTo>
                    <a:pt x="7768" y="1"/>
                  </a:moveTo>
                  <a:cubicBezTo>
                    <a:pt x="6797" y="1"/>
                    <a:pt x="5821" y="34"/>
                    <a:pt x="4837" y="101"/>
                  </a:cubicBezTo>
                  <a:cubicBezTo>
                    <a:pt x="4303" y="101"/>
                    <a:pt x="3736" y="168"/>
                    <a:pt x="3236" y="201"/>
                  </a:cubicBezTo>
                  <a:cubicBezTo>
                    <a:pt x="1334" y="401"/>
                    <a:pt x="0" y="2136"/>
                    <a:pt x="667" y="3870"/>
                  </a:cubicBezTo>
                  <a:cubicBezTo>
                    <a:pt x="1401" y="5805"/>
                    <a:pt x="1935" y="7773"/>
                    <a:pt x="2235" y="9808"/>
                  </a:cubicBezTo>
                  <a:lnTo>
                    <a:pt x="16679" y="9808"/>
                  </a:lnTo>
                  <a:cubicBezTo>
                    <a:pt x="16812" y="8073"/>
                    <a:pt x="16812" y="6339"/>
                    <a:pt x="16745" y="4604"/>
                  </a:cubicBezTo>
                  <a:cubicBezTo>
                    <a:pt x="16679" y="2469"/>
                    <a:pt x="14877" y="601"/>
                    <a:pt x="12609" y="301"/>
                  </a:cubicBezTo>
                  <a:cubicBezTo>
                    <a:pt x="11975" y="234"/>
                    <a:pt x="11308" y="134"/>
                    <a:pt x="10674" y="101"/>
                  </a:cubicBezTo>
                  <a:cubicBezTo>
                    <a:pt x="9707" y="34"/>
                    <a:pt x="8740" y="1"/>
                    <a:pt x="776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50" name="Google Shape;2050;p72"/>
            <p:cNvSpPr/>
            <p:nvPr/>
          </p:nvSpPr>
          <p:spPr>
            <a:xfrm>
              <a:off x="6090726" y="2453834"/>
              <a:ext cx="373711" cy="219626"/>
            </a:xfrm>
            <a:custGeom>
              <a:avLst/>
              <a:gdLst/>
              <a:ahLst/>
              <a:cxnLst/>
              <a:rect l="l" t="t" r="r" b="b"/>
              <a:pathLst>
                <a:path w="16813" h="9808" extrusionOk="0">
                  <a:moveTo>
                    <a:pt x="7768" y="1"/>
                  </a:moveTo>
                  <a:cubicBezTo>
                    <a:pt x="6797" y="1"/>
                    <a:pt x="5821" y="34"/>
                    <a:pt x="4837" y="101"/>
                  </a:cubicBezTo>
                  <a:cubicBezTo>
                    <a:pt x="4303" y="101"/>
                    <a:pt x="3736" y="168"/>
                    <a:pt x="3236" y="201"/>
                  </a:cubicBezTo>
                  <a:cubicBezTo>
                    <a:pt x="1334" y="401"/>
                    <a:pt x="0" y="2136"/>
                    <a:pt x="667" y="3870"/>
                  </a:cubicBezTo>
                  <a:cubicBezTo>
                    <a:pt x="1401" y="5805"/>
                    <a:pt x="1935" y="7773"/>
                    <a:pt x="2235" y="9808"/>
                  </a:cubicBezTo>
                  <a:lnTo>
                    <a:pt x="16679" y="9808"/>
                  </a:lnTo>
                  <a:cubicBezTo>
                    <a:pt x="16812" y="8073"/>
                    <a:pt x="16812" y="6339"/>
                    <a:pt x="16745" y="4604"/>
                  </a:cubicBezTo>
                  <a:cubicBezTo>
                    <a:pt x="16679" y="2469"/>
                    <a:pt x="14877" y="601"/>
                    <a:pt x="12609" y="301"/>
                  </a:cubicBezTo>
                  <a:cubicBezTo>
                    <a:pt x="11975" y="234"/>
                    <a:pt x="11308" y="134"/>
                    <a:pt x="10674" y="101"/>
                  </a:cubicBezTo>
                  <a:cubicBezTo>
                    <a:pt x="9707" y="34"/>
                    <a:pt x="8740" y="1"/>
                    <a:pt x="77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51" name="Google Shape;2051;p72"/>
            <p:cNvSpPr/>
            <p:nvPr/>
          </p:nvSpPr>
          <p:spPr>
            <a:xfrm>
              <a:off x="6092949" y="2450834"/>
              <a:ext cx="412253" cy="560999"/>
            </a:xfrm>
            <a:custGeom>
              <a:avLst/>
              <a:gdLst/>
              <a:ahLst/>
              <a:cxnLst/>
              <a:rect l="l" t="t" r="r" b="b"/>
              <a:pathLst>
                <a:path w="18547" h="25053" extrusionOk="0">
                  <a:moveTo>
                    <a:pt x="4548" y="0"/>
                  </a:moveTo>
                  <a:cubicBezTo>
                    <a:pt x="414" y="0"/>
                    <a:pt x="37" y="3337"/>
                    <a:pt x="1" y="3337"/>
                  </a:cubicBezTo>
                  <a:cubicBezTo>
                    <a:pt x="0" y="3337"/>
                    <a:pt x="0" y="3337"/>
                    <a:pt x="0" y="3337"/>
                  </a:cubicBezTo>
                  <a:lnTo>
                    <a:pt x="0" y="3337"/>
                  </a:lnTo>
                  <a:cubicBezTo>
                    <a:pt x="2302" y="8007"/>
                    <a:pt x="3069" y="18248"/>
                    <a:pt x="3069" y="18248"/>
                  </a:cubicBezTo>
                  <a:lnTo>
                    <a:pt x="701" y="22684"/>
                  </a:lnTo>
                  <a:lnTo>
                    <a:pt x="9140" y="25053"/>
                  </a:lnTo>
                  <a:lnTo>
                    <a:pt x="10875" y="20650"/>
                  </a:lnTo>
                  <a:lnTo>
                    <a:pt x="12309" y="24853"/>
                  </a:lnTo>
                  <a:lnTo>
                    <a:pt x="16679" y="23518"/>
                  </a:lnTo>
                  <a:lnTo>
                    <a:pt x="15945" y="17747"/>
                  </a:lnTo>
                  <a:cubicBezTo>
                    <a:pt x="18547" y="5672"/>
                    <a:pt x="15945" y="1369"/>
                    <a:pt x="15945" y="1369"/>
                  </a:cubicBezTo>
                  <a:cubicBezTo>
                    <a:pt x="14246" y="331"/>
                    <a:pt x="11747" y="301"/>
                    <a:pt x="11467" y="301"/>
                  </a:cubicBezTo>
                  <a:cubicBezTo>
                    <a:pt x="11450" y="301"/>
                    <a:pt x="11442" y="302"/>
                    <a:pt x="11442" y="302"/>
                  </a:cubicBezTo>
                  <a:cubicBezTo>
                    <a:pt x="12075" y="3637"/>
                    <a:pt x="10875" y="7540"/>
                    <a:pt x="10875" y="7540"/>
                  </a:cubicBezTo>
                  <a:lnTo>
                    <a:pt x="4670" y="1"/>
                  </a:lnTo>
                  <a:cubicBezTo>
                    <a:pt x="4629" y="1"/>
                    <a:pt x="4588" y="0"/>
                    <a:pt x="45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52" name="Google Shape;2052;p72"/>
            <p:cNvSpPr/>
            <p:nvPr/>
          </p:nvSpPr>
          <p:spPr>
            <a:xfrm>
              <a:off x="6168567" y="2442638"/>
              <a:ext cx="248415" cy="236801"/>
            </a:xfrm>
            <a:custGeom>
              <a:avLst/>
              <a:gdLst/>
              <a:ahLst/>
              <a:cxnLst/>
              <a:rect l="l" t="t" r="r" b="b"/>
              <a:pathLst>
                <a:path w="11176" h="10575" extrusionOk="0">
                  <a:moveTo>
                    <a:pt x="2169" y="0"/>
                  </a:moveTo>
                  <a:lnTo>
                    <a:pt x="1602" y="101"/>
                  </a:lnTo>
                  <a:cubicBezTo>
                    <a:pt x="1602" y="101"/>
                    <a:pt x="1" y="2502"/>
                    <a:pt x="67" y="4771"/>
                  </a:cubicBezTo>
                  <a:lnTo>
                    <a:pt x="3303" y="4771"/>
                  </a:lnTo>
                  <a:lnTo>
                    <a:pt x="2002" y="6538"/>
                  </a:lnTo>
                  <a:cubicBezTo>
                    <a:pt x="2002" y="6538"/>
                    <a:pt x="6172" y="7172"/>
                    <a:pt x="8373" y="10575"/>
                  </a:cubicBezTo>
                  <a:lnTo>
                    <a:pt x="7806" y="8607"/>
                  </a:lnTo>
                  <a:lnTo>
                    <a:pt x="10908" y="6538"/>
                  </a:lnTo>
                  <a:lnTo>
                    <a:pt x="9207" y="4804"/>
                  </a:lnTo>
                  <a:lnTo>
                    <a:pt x="11175" y="4203"/>
                  </a:lnTo>
                  <a:cubicBezTo>
                    <a:pt x="10308" y="2369"/>
                    <a:pt x="8740" y="934"/>
                    <a:pt x="6805" y="301"/>
                  </a:cubicBezTo>
                  <a:lnTo>
                    <a:pt x="6805" y="301"/>
                  </a:lnTo>
                  <a:cubicBezTo>
                    <a:pt x="8673" y="2402"/>
                    <a:pt x="7406" y="7439"/>
                    <a:pt x="7406" y="7439"/>
                  </a:cubicBezTo>
                  <a:cubicBezTo>
                    <a:pt x="4337" y="3736"/>
                    <a:pt x="2536" y="768"/>
                    <a:pt x="21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53" name="Google Shape;2053;p72"/>
            <p:cNvSpPr/>
            <p:nvPr/>
          </p:nvSpPr>
          <p:spPr>
            <a:xfrm>
              <a:off x="6187483" y="2308193"/>
              <a:ext cx="202048" cy="246519"/>
            </a:xfrm>
            <a:custGeom>
              <a:avLst/>
              <a:gdLst/>
              <a:ahLst/>
              <a:cxnLst/>
              <a:rect l="l" t="t" r="r" b="b"/>
              <a:pathLst>
                <a:path w="9090" h="11009" extrusionOk="0">
                  <a:moveTo>
                    <a:pt x="884" y="0"/>
                  </a:moveTo>
                  <a:lnTo>
                    <a:pt x="884" y="0"/>
                  </a:lnTo>
                  <a:cubicBezTo>
                    <a:pt x="1418" y="1902"/>
                    <a:pt x="2018" y="5337"/>
                    <a:pt x="817" y="6605"/>
                  </a:cubicBezTo>
                  <a:cubicBezTo>
                    <a:pt x="817" y="6605"/>
                    <a:pt x="0" y="8118"/>
                    <a:pt x="4216" y="8118"/>
                  </a:cubicBezTo>
                  <a:cubicBezTo>
                    <a:pt x="4427" y="8118"/>
                    <a:pt x="4650" y="8114"/>
                    <a:pt x="4887" y="8106"/>
                  </a:cubicBezTo>
                  <a:cubicBezTo>
                    <a:pt x="5321" y="9140"/>
                    <a:pt x="6155" y="11008"/>
                    <a:pt x="6155" y="11008"/>
                  </a:cubicBezTo>
                  <a:cubicBezTo>
                    <a:pt x="6155" y="11008"/>
                    <a:pt x="6221" y="8806"/>
                    <a:pt x="5888" y="8039"/>
                  </a:cubicBezTo>
                  <a:cubicBezTo>
                    <a:pt x="9090" y="7772"/>
                    <a:pt x="6655" y="6572"/>
                    <a:pt x="6655" y="6572"/>
                  </a:cubicBezTo>
                  <a:cubicBezTo>
                    <a:pt x="4520" y="6071"/>
                    <a:pt x="4453" y="4537"/>
                    <a:pt x="4720" y="3069"/>
                  </a:cubicBezTo>
                  <a:lnTo>
                    <a:pt x="884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54" name="Google Shape;2054;p72"/>
            <p:cNvSpPr/>
            <p:nvPr/>
          </p:nvSpPr>
          <p:spPr>
            <a:xfrm>
              <a:off x="6240495" y="2336565"/>
              <a:ext cx="51923" cy="63528"/>
            </a:xfrm>
            <a:custGeom>
              <a:avLst/>
              <a:gdLst/>
              <a:ahLst/>
              <a:cxnLst/>
              <a:rect l="l" t="t" r="r" b="b"/>
              <a:pathLst>
                <a:path w="2336" h="2837" extrusionOk="0">
                  <a:moveTo>
                    <a:pt x="67" y="1"/>
                  </a:moveTo>
                  <a:cubicBezTo>
                    <a:pt x="0" y="334"/>
                    <a:pt x="34" y="668"/>
                    <a:pt x="100" y="1001"/>
                  </a:cubicBezTo>
                  <a:cubicBezTo>
                    <a:pt x="234" y="1835"/>
                    <a:pt x="1401" y="2736"/>
                    <a:pt x="2235" y="2836"/>
                  </a:cubicBezTo>
                  <a:cubicBezTo>
                    <a:pt x="2235" y="2503"/>
                    <a:pt x="2268" y="2136"/>
                    <a:pt x="2335" y="1802"/>
                  </a:cubicBezTo>
                  <a:lnTo>
                    <a:pt x="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55" name="Google Shape;2055;p72"/>
            <p:cNvSpPr/>
            <p:nvPr/>
          </p:nvSpPr>
          <p:spPr>
            <a:xfrm>
              <a:off x="6159143" y="2115237"/>
              <a:ext cx="220764" cy="263582"/>
            </a:xfrm>
            <a:custGeom>
              <a:avLst/>
              <a:gdLst/>
              <a:ahLst/>
              <a:cxnLst/>
              <a:rect l="l" t="t" r="r" b="b"/>
              <a:pathLst>
                <a:path w="9932" h="11771" extrusionOk="0">
                  <a:moveTo>
                    <a:pt x="4432" y="1"/>
                  </a:moveTo>
                  <a:cubicBezTo>
                    <a:pt x="2022" y="1"/>
                    <a:pt x="0" y="2258"/>
                    <a:pt x="591" y="4848"/>
                  </a:cubicBezTo>
                  <a:cubicBezTo>
                    <a:pt x="1158" y="7883"/>
                    <a:pt x="1325" y="9184"/>
                    <a:pt x="3093" y="10652"/>
                  </a:cubicBezTo>
                  <a:cubicBezTo>
                    <a:pt x="4011" y="11417"/>
                    <a:pt x="5049" y="11771"/>
                    <a:pt x="6025" y="11771"/>
                  </a:cubicBezTo>
                  <a:cubicBezTo>
                    <a:pt x="7815" y="11771"/>
                    <a:pt x="9394" y="10580"/>
                    <a:pt x="9631" y="8550"/>
                  </a:cubicBezTo>
                  <a:cubicBezTo>
                    <a:pt x="9931" y="5782"/>
                    <a:pt x="8931" y="1279"/>
                    <a:pt x="5795" y="245"/>
                  </a:cubicBezTo>
                  <a:cubicBezTo>
                    <a:pt x="5337" y="78"/>
                    <a:pt x="4878" y="1"/>
                    <a:pt x="4432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56" name="Google Shape;2056;p72"/>
            <p:cNvSpPr/>
            <p:nvPr/>
          </p:nvSpPr>
          <p:spPr>
            <a:xfrm>
              <a:off x="6115932" y="2132726"/>
              <a:ext cx="148013" cy="142797"/>
            </a:xfrm>
            <a:custGeom>
              <a:avLst/>
              <a:gdLst/>
              <a:ahLst/>
              <a:cxnLst/>
              <a:rect l="l" t="t" r="r" b="b"/>
              <a:pathLst>
                <a:path w="6659" h="6377" extrusionOk="0">
                  <a:moveTo>
                    <a:pt x="4288" y="0"/>
                  </a:moveTo>
                  <a:cubicBezTo>
                    <a:pt x="4065" y="0"/>
                    <a:pt x="3786" y="78"/>
                    <a:pt x="3436" y="264"/>
                  </a:cubicBezTo>
                  <a:cubicBezTo>
                    <a:pt x="1401" y="1365"/>
                    <a:pt x="0" y="6235"/>
                    <a:pt x="3436" y="6368"/>
                  </a:cubicBezTo>
                  <a:cubicBezTo>
                    <a:pt x="3545" y="6374"/>
                    <a:pt x="3648" y="6376"/>
                    <a:pt x="3743" y="6376"/>
                  </a:cubicBezTo>
                  <a:cubicBezTo>
                    <a:pt x="6658" y="6376"/>
                    <a:pt x="3489" y="3964"/>
                    <a:pt x="5104" y="1865"/>
                  </a:cubicBezTo>
                  <a:cubicBezTo>
                    <a:pt x="5104" y="1865"/>
                    <a:pt x="5380" y="0"/>
                    <a:pt x="42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57" name="Google Shape;2057;p72"/>
            <p:cNvSpPr/>
            <p:nvPr/>
          </p:nvSpPr>
          <p:spPr>
            <a:xfrm>
              <a:off x="6192284" y="2107601"/>
              <a:ext cx="157971" cy="82539"/>
            </a:xfrm>
            <a:custGeom>
              <a:avLst/>
              <a:gdLst/>
              <a:ahLst/>
              <a:cxnLst/>
              <a:rect l="l" t="t" r="r" b="b"/>
              <a:pathLst>
                <a:path w="7107" h="3686" extrusionOk="0">
                  <a:moveTo>
                    <a:pt x="3410" y="1"/>
                  </a:moveTo>
                  <a:cubicBezTo>
                    <a:pt x="2343" y="1"/>
                    <a:pt x="1155" y="401"/>
                    <a:pt x="1" y="1419"/>
                  </a:cubicBezTo>
                  <a:cubicBezTo>
                    <a:pt x="330" y="3012"/>
                    <a:pt x="601" y="3685"/>
                    <a:pt x="1526" y="3685"/>
                  </a:cubicBezTo>
                  <a:cubicBezTo>
                    <a:pt x="1822" y="3685"/>
                    <a:pt x="2184" y="3617"/>
                    <a:pt x="2636" y="3488"/>
                  </a:cubicBezTo>
                  <a:cubicBezTo>
                    <a:pt x="2336" y="3054"/>
                    <a:pt x="2236" y="2554"/>
                    <a:pt x="2269" y="2053"/>
                  </a:cubicBezTo>
                  <a:lnTo>
                    <a:pt x="2269" y="2053"/>
                  </a:lnTo>
                  <a:cubicBezTo>
                    <a:pt x="2469" y="2554"/>
                    <a:pt x="2836" y="2954"/>
                    <a:pt x="3303" y="3187"/>
                  </a:cubicBezTo>
                  <a:cubicBezTo>
                    <a:pt x="3804" y="2987"/>
                    <a:pt x="4337" y="2820"/>
                    <a:pt x="4838" y="2720"/>
                  </a:cubicBezTo>
                  <a:cubicBezTo>
                    <a:pt x="4738" y="2454"/>
                    <a:pt x="4704" y="2120"/>
                    <a:pt x="4771" y="1820"/>
                  </a:cubicBezTo>
                  <a:lnTo>
                    <a:pt x="4771" y="1820"/>
                  </a:lnTo>
                  <a:cubicBezTo>
                    <a:pt x="4904" y="2187"/>
                    <a:pt x="5138" y="2454"/>
                    <a:pt x="5438" y="2654"/>
                  </a:cubicBezTo>
                  <a:cubicBezTo>
                    <a:pt x="6039" y="2687"/>
                    <a:pt x="6572" y="2787"/>
                    <a:pt x="7106" y="2954"/>
                  </a:cubicBezTo>
                  <a:cubicBezTo>
                    <a:pt x="7106" y="1521"/>
                    <a:pt x="5489" y="1"/>
                    <a:pt x="34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58" name="Google Shape;2058;p72"/>
            <p:cNvSpPr/>
            <p:nvPr/>
          </p:nvSpPr>
          <p:spPr>
            <a:xfrm>
              <a:off x="6277571" y="2224445"/>
              <a:ext cx="14848" cy="20355"/>
            </a:xfrm>
            <a:custGeom>
              <a:avLst/>
              <a:gdLst/>
              <a:ahLst/>
              <a:cxnLst/>
              <a:rect l="l" t="t" r="r" b="b"/>
              <a:pathLst>
                <a:path w="668" h="909" extrusionOk="0">
                  <a:moveTo>
                    <a:pt x="304" y="1"/>
                  </a:moveTo>
                  <a:cubicBezTo>
                    <a:pt x="291" y="1"/>
                    <a:pt x="279" y="2"/>
                    <a:pt x="267" y="4"/>
                  </a:cubicBezTo>
                  <a:cubicBezTo>
                    <a:pt x="100" y="4"/>
                    <a:pt x="0" y="204"/>
                    <a:pt x="33" y="471"/>
                  </a:cubicBezTo>
                  <a:cubicBezTo>
                    <a:pt x="95" y="718"/>
                    <a:pt x="214" y="908"/>
                    <a:pt x="364" y="908"/>
                  </a:cubicBezTo>
                  <a:cubicBezTo>
                    <a:pt x="376" y="908"/>
                    <a:pt x="388" y="907"/>
                    <a:pt x="400" y="905"/>
                  </a:cubicBezTo>
                  <a:cubicBezTo>
                    <a:pt x="567" y="905"/>
                    <a:pt x="667" y="705"/>
                    <a:pt x="634" y="438"/>
                  </a:cubicBezTo>
                  <a:cubicBezTo>
                    <a:pt x="603" y="191"/>
                    <a:pt x="457" y="1"/>
                    <a:pt x="3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59" name="Google Shape;2059;p72"/>
            <p:cNvSpPr/>
            <p:nvPr/>
          </p:nvSpPr>
          <p:spPr>
            <a:xfrm>
              <a:off x="6346521" y="2220057"/>
              <a:ext cx="15581" cy="20937"/>
            </a:xfrm>
            <a:custGeom>
              <a:avLst/>
              <a:gdLst/>
              <a:ahLst/>
              <a:cxnLst/>
              <a:rect l="l" t="t" r="r" b="b"/>
              <a:pathLst>
                <a:path w="701" h="935" extrusionOk="0">
                  <a:moveTo>
                    <a:pt x="300" y="0"/>
                  </a:moveTo>
                  <a:cubicBezTo>
                    <a:pt x="134" y="0"/>
                    <a:pt x="0" y="234"/>
                    <a:pt x="67" y="500"/>
                  </a:cubicBezTo>
                  <a:cubicBezTo>
                    <a:pt x="100" y="734"/>
                    <a:pt x="267" y="934"/>
                    <a:pt x="434" y="934"/>
                  </a:cubicBezTo>
                  <a:cubicBezTo>
                    <a:pt x="601" y="934"/>
                    <a:pt x="701" y="701"/>
                    <a:pt x="667" y="434"/>
                  </a:cubicBezTo>
                  <a:cubicBezTo>
                    <a:pt x="634" y="200"/>
                    <a:pt x="467" y="0"/>
                    <a:pt x="3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60" name="Google Shape;2060;p72"/>
            <p:cNvSpPr/>
            <p:nvPr/>
          </p:nvSpPr>
          <p:spPr>
            <a:xfrm>
              <a:off x="6350966" y="2215556"/>
              <a:ext cx="13359" cy="7300"/>
            </a:xfrm>
            <a:custGeom>
              <a:avLst/>
              <a:gdLst/>
              <a:ahLst/>
              <a:cxnLst/>
              <a:rect l="l" t="t" r="r" b="b"/>
              <a:pathLst>
                <a:path w="601" h="326" extrusionOk="0">
                  <a:moveTo>
                    <a:pt x="601" y="1"/>
                  </a:moveTo>
                  <a:lnTo>
                    <a:pt x="0" y="234"/>
                  </a:lnTo>
                  <a:cubicBezTo>
                    <a:pt x="81" y="300"/>
                    <a:pt x="155" y="326"/>
                    <a:pt x="222" y="326"/>
                  </a:cubicBezTo>
                  <a:cubicBezTo>
                    <a:pt x="459" y="326"/>
                    <a:pt x="601" y="1"/>
                    <a:pt x="6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61" name="Google Shape;2061;p72"/>
            <p:cNvSpPr/>
            <p:nvPr/>
          </p:nvSpPr>
          <p:spPr>
            <a:xfrm>
              <a:off x="6329472" y="2241710"/>
              <a:ext cx="25228" cy="41292"/>
            </a:xfrm>
            <a:custGeom>
              <a:avLst/>
              <a:gdLst/>
              <a:ahLst/>
              <a:cxnLst/>
              <a:rect l="l" t="t" r="r" b="b"/>
              <a:pathLst>
                <a:path w="1135" h="1844" extrusionOk="0">
                  <a:moveTo>
                    <a:pt x="0" y="0"/>
                  </a:moveTo>
                  <a:lnTo>
                    <a:pt x="267" y="1835"/>
                  </a:lnTo>
                  <a:cubicBezTo>
                    <a:pt x="314" y="1840"/>
                    <a:pt x="363" y="1843"/>
                    <a:pt x="411" y="1843"/>
                  </a:cubicBezTo>
                  <a:cubicBezTo>
                    <a:pt x="670" y="1843"/>
                    <a:pt x="938" y="1765"/>
                    <a:pt x="1134" y="1568"/>
                  </a:cubicBezTo>
                  <a:cubicBezTo>
                    <a:pt x="701" y="1101"/>
                    <a:pt x="300" y="567"/>
                    <a:pt x="0" y="0"/>
                  </a:cubicBezTo>
                  <a:close/>
                </a:path>
              </a:pathLst>
            </a:custGeom>
            <a:solidFill>
              <a:srgbClr val="ED893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62" name="Google Shape;2062;p72"/>
            <p:cNvSpPr/>
            <p:nvPr/>
          </p:nvSpPr>
          <p:spPr>
            <a:xfrm>
              <a:off x="6273103" y="2287279"/>
              <a:ext cx="43766" cy="19258"/>
            </a:xfrm>
            <a:custGeom>
              <a:avLst/>
              <a:gdLst/>
              <a:ahLst/>
              <a:cxnLst/>
              <a:rect l="l" t="t" r="r" b="b"/>
              <a:pathLst>
                <a:path w="1969" h="860" extrusionOk="0">
                  <a:moveTo>
                    <a:pt x="34" y="0"/>
                  </a:moveTo>
                  <a:cubicBezTo>
                    <a:pt x="1" y="34"/>
                    <a:pt x="1" y="100"/>
                    <a:pt x="34" y="134"/>
                  </a:cubicBezTo>
                  <a:cubicBezTo>
                    <a:pt x="435" y="534"/>
                    <a:pt x="935" y="801"/>
                    <a:pt x="1502" y="834"/>
                  </a:cubicBezTo>
                  <a:cubicBezTo>
                    <a:pt x="1569" y="851"/>
                    <a:pt x="1635" y="859"/>
                    <a:pt x="1702" y="859"/>
                  </a:cubicBezTo>
                  <a:cubicBezTo>
                    <a:pt x="1769" y="859"/>
                    <a:pt x="1836" y="851"/>
                    <a:pt x="1902" y="834"/>
                  </a:cubicBezTo>
                  <a:cubicBezTo>
                    <a:pt x="1969" y="834"/>
                    <a:pt x="1969" y="801"/>
                    <a:pt x="1969" y="767"/>
                  </a:cubicBezTo>
                  <a:cubicBezTo>
                    <a:pt x="1969" y="701"/>
                    <a:pt x="1936" y="701"/>
                    <a:pt x="1902" y="701"/>
                  </a:cubicBezTo>
                  <a:cubicBezTo>
                    <a:pt x="1861" y="703"/>
                    <a:pt x="1819" y="704"/>
                    <a:pt x="1778" y="704"/>
                  </a:cubicBezTo>
                  <a:cubicBezTo>
                    <a:pt x="1157" y="704"/>
                    <a:pt x="574" y="469"/>
                    <a:pt x="1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63" name="Google Shape;2063;p72"/>
            <p:cNvSpPr/>
            <p:nvPr/>
          </p:nvSpPr>
          <p:spPr>
            <a:xfrm>
              <a:off x="6157453" y="2248002"/>
              <a:ext cx="58125" cy="67424"/>
            </a:xfrm>
            <a:custGeom>
              <a:avLst/>
              <a:gdLst/>
              <a:ahLst/>
              <a:cxnLst/>
              <a:rect l="l" t="t" r="r" b="b"/>
              <a:pathLst>
                <a:path w="2615" h="3011" extrusionOk="0">
                  <a:moveTo>
                    <a:pt x="1054" y="1"/>
                  </a:moveTo>
                  <a:cubicBezTo>
                    <a:pt x="1004" y="1"/>
                    <a:pt x="952" y="7"/>
                    <a:pt x="901" y="20"/>
                  </a:cubicBezTo>
                  <a:cubicBezTo>
                    <a:pt x="200" y="186"/>
                    <a:pt x="0" y="1154"/>
                    <a:pt x="334" y="1854"/>
                  </a:cubicBezTo>
                  <a:cubicBezTo>
                    <a:pt x="601" y="2388"/>
                    <a:pt x="1068" y="2788"/>
                    <a:pt x="1635" y="2988"/>
                  </a:cubicBezTo>
                  <a:cubicBezTo>
                    <a:pt x="1698" y="3003"/>
                    <a:pt x="1758" y="3011"/>
                    <a:pt x="1815" y="3011"/>
                  </a:cubicBezTo>
                  <a:cubicBezTo>
                    <a:pt x="2385" y="3011"/>
                    <a:pt x="2614" y="2282"/>
                    <a:pt x="2402" y="1554"/>
                  </a:cubicBezTo>
                  <a:cubicBezTo>
                    <a:pt x="2217" y="877"/>
                    <a:pt x="1663" y="1"/>
                    <a:pt x="1054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64" name="Google Shape;2064;p72"/>
            <p:cNvSpPr/>
            <p:nvPr/>
          </p:nvSpPr>
          <p:spPr>
            <a:xfrm>
              <a:off x="6255321" y="2187610"/>
              <a:ext cx="31896" cy="16772"/>
            </a:xfrm>
            <a:custGeom>
              <a:avLst/>
              <a:gdLst/>
              <a:ahLst/>
              <a:cxnLst/>
              <a:rect l="l" t="t" r="r" b="b"/>
              <a:pathLst>
                <a:path w="1435" h="749" extrusionOk="0">
                  <a:moveTo>
                    <a:pt x="1100" y="0"/>
                  </a:moveTo>
                  <a:cubicBezTo>
                    <a:pt x="703" y="0"/>
                    <a:pt x="324" y="168"/>
                    <a:pt x="67" y="482"/>
                  </a:cubicBezTo>
                  <a:cubicBezTo>
                    <a:pt x="0" y="548"/>
                    <a:pt x="0" y="648"/>
                    <a:pt x="67" y="682"/>
                  </a:cubicBezTo>
                  <a:cubicBezTo>
                    <a:pt x="100" y="715"/>
                    <a:pt x="134" y="749"/>
                    <a:pt x="167" y="749"/>
                  </a:cubicBezTo>
                  <a:cubicBezTo>
                    <a:pt x="234" y="749"/>
                    <a:pt x="267" y="715"/>
                    <a:pt x="301" y="682"/>
                  </a:cubicBezTo>
                  <a:cubicBezTo>
                    <a:pt x="510" y="442"/>
                    <a:pt x="828" y="310"/>
                    <a:pt x="1157" y="310"/>
                  </a:cubicBezTo>
                  <a:cubicBezTo>
                    <a:pt x="1194" y="310"/>
                    <a:pt x="1231" y="311"/>
                    <a:pt x="1268" y="315"/>
                  </a:cubicBezTo>
                  <a:cubicBezTo>
                    <a:pt x="1368" y="315"/>
                    <a:pt x="1435" y="282"/>
                    <a:pt x="1435" y="181"/>
                  </a:cubicBezTo>
                  <a:cubicBezTo>
                    <a:pt x="1435" y="115"/>
                    <a:pt x="1401" y="48"/>
                    <a:pt x="1301" y="15"/>
                  </a:cubicBezTo>
                  <a:cubicBezTo>
                    <a:pt x="1234" y="5"/>
                    <a:pt x="1166" y="0"/>
                    <a:pt x="11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65" name="Google Shape;2065;p72"/>
            <p:cNvSpPr/>
            <p:nvPr/>
          </p:nvSpPr>
          <p:spPr>
            <a:xfrm>
              <a:off x="6333918" y="2179638"/>
              <a:ext cx="32630" cy="18026"/>
            </a:xfrm>
            <a:custGeom>
              <a:avLst/>
              <a:gdLst/>
              <a:ahLst/>
              <a:cxnLst/>
              <a:rect l="l" t="t" r="r" b="b"/>
              <a:pathLst>
                <a:path w="1468" h="805" extrusionOk="0">
                  <a:moveTo>
                    <a:pt x="229" y="1"/>
                  </a:moveTo>
                  <a:cubicBezTo>
                    <a:pt x="197" y="1"/>
                    <a:pt x="165" y="2"/>
                    <a:pt x="134" y="4"/>
                  </a:cubicBezTo>
                  <a:cubicBezTo>
                    <a:pt x="67" y="4"/>
                    <a:pt x="0" y="70"/>
                    <a:pt x="0" y="171"/>
                  </a:cubicBezTo>
                  <a:cubicBezTo>
                    <a:pt x="34" y="237"/>
                    <a:pt x="100" y="304"/>
                    <a:pt x="200" y="304"/>
                  </a:cubicBezTo>
                  <a:cubicBezTo>
                    <a:pt x="227" y="302"/>
                    <a:pt x="254" y="300"/>
                    <a:pt x="281" y="300"/>
                  </a:cubicBezTo>
                  <a:cubicBezTo>
                    <a:pt x="625" y="300"/>
                    <a:pt x="985" y="493"/>
                    <a:pt x="1201" y="771"/>
                  </a:cubicBezTo>
                  <a:cubicBezTo>
                    <a:pt x="1234" y="804"/>
                    <a:pt x="1268" y="804"/>
                    <a:pt x="1334" y="804"/>
                  </a:cubicBezTo>
                  <a:cubicBezTo>
                    <a:pt x="1368" y="804"/>
                    <a:pt x="1401" y="804"/>
                    <a:pt x="1435" y="771"/>
                  </a:cubicBezTo>
                  <a:cubicBezTo>
                    <a:pt x="1468" y="738"/>
                    <a:pt x="1468" y="638"/>
                    <a:pt x="1435" y="571"/>
                  </a:cubicBezTo>
                  <a:cubicBezTo>
                    <a:pt x="1122" y="227"/>
                    <a:pt x="693" y="1"/>
                    <a:pt x="2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66" name="Google Shape;2066;p72"/>
            <p:cNvSpPr/>
            <p:nvPr/>
          </p:nvSpPr>
          <p:spPr>
            <a:xfrm>
              <a:off x="6282016" y="2219295"/>
              <a:ext cx="13359" cy="7300"/>
            </a:xfrm>
            <a:custGeom>
              <a:avLst/>
              <a:gdLst/>
              <a:ahLst/>
              <a:cxnLst/>
              <a:rect l="l" t="t" r="r" b="b"/>
              <a:pathLst>
                <a:path w="601" h="326" extrusionOk="0">
                  <a:moveTo>
                    <a:pt x="601" y="1"/>
                  </a:moveTo>
                  <a:lnTo>
                    <a:pt x="0" y="234"/>
                  </a:lnTo>
                  <a:cubicBezTo>
                    <a:pt x="73" y="300"/>
                    <a:pt x="143" y="326"/>
                    <a:pt x="208" y="326"/>
                  </a:cubicBezTo>
                  <a:cubicBezTo>
                    <a:pt x="438" y="326"/>
                    <a:pt x="601" y="1"/>
                    <a:pt x="6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67" name="Google Shape;2067;p72"/>
            <p:cNvSpPr/>
            <p:nvPr/>
          </p:nvSpPr>
          <p:spPr>
            <a:xfrm>
              <a:off x="6504447" y="3080533"/>
              <a:ext cx="85287" cy="117583"/>
            </a:xfrm>
            <a:custGeom>
              <a:avLst/>
              <a:gdLst/>
              <a:ahLst/>
              <a:cxnLst/>
              <a:rect l="l" t="t" r="r" b="b"/>
              <a:pathLst>
                <a:path w="3837" h="5251" extrusionOk="0">
                  <a:moveTo>
                    <a:pt x="1201" y="1"/>
                  </a:moveTo>
                  <a:cubicBezTo>
                    <a:pt x="267" y="1301"/>
                    <a:pt x="200" y="3370"/>
                    <a:pt x="200" y="3370"/>
                  </a:cubicBezTo>
                  <a:lnTo>
                    <a:pt x="100" y="3970"/>
                  </a:lnTo>
                  <a:cubicBezTo>
                    <a:pt x="0" y="4470"/>
                    <a:pt x="367" y="4971"/>
                    <a:pt x="868" y="5071"/>
                  </a:cubicBezTo>
                  <a:lnTo>
                    <a:pt x="2035" y="5238"/>
                  </a:lnTo>
                  <a:cubicBezTo>
                    <a:pt x="2091" y="5246"/>
                    <a:pt x="2146" y="5250"/>
                    <a:pt x="2200" y="5250"/>
                  </a:cubicBezTo>
                  <a:cubicBezTo>
                    <a:pt x="2569" y="5250"/>
                    <a:pt x="2899" y="5057"/>
                    <a:pt x="3103" y="4737"/>
                  </a:cubicBezTo>
                  <a:lnTo>
                    <a:pt x="3636" y="3937"/>
                  </a:lnTo>
                  <a:cubicBezTo>
                    <a:pt x="3803" y="3636"/>
                    <a:pt x="3836" y="3236"/>
                    <a:pt x="3703" y="2903"/>
                  </a:cubicBezTo>
                  <a:lnTo>
                    <a:pt x="3069" y="1335"/>
                  </a:lnTo>
                  <a:cubicBezTo>
                    <a:pt x="2802" y="701"/>
                    <a:pt x="2269" y="234"/>
                    <a:pt x="1601" y="101"/>
                  </a:cubicBezTo>
                  <a:lnTo>
                    <a:pt x="1201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68" name="Google Shape;2068;p72"/>
            <p:cNvSpPr/>
            <p:nvPr/>
          </p:nvSpPr>
          <p:spPr>
            <a:xfrm>
              <a:off x="6139649" y="2893041"/>
              <a:ext cx="307718" cy="38403"/>
            </a:xfrm>
            <a:custGeom>
              <a:avLst/>
              <a:gdLst/>
              <a:ahLst/>
              <a:cxnLst/>
              <a:rect l="l" t="t" r="r" b="b"/>
              <a:pathLst>
                <a:path w="13844" h="1715" extrusionOk="0">
                  <a:moveTo>
                    <a:pt x="701" y="1"/>
                  </a:moveTo>
                  <a:cubicBezTo>
                    <a:pt x="568" y="1"/>
                    <a:pt x="468" y="68"/>
                    <a:pt x="401" y="201"/>
                  </a:cubicBezTo>
                  <a:cubicBezTo>
                    <a:pt x="301" y="435"/>
                    <a:pt x="201" y="668"/>
                    <a:pt x="101" y="935"/>
                  </a:cubicBezTo>
                  <a:cubicBezTo>
                    <a:pt x="1" y="1102"/>
                    <a:pt x="134" y="1302"/>
                    <a:pt x="334" y="1335"/>
                  </a:cubicBezTo>
                  <a:cubicBezTo>
                    <a:pt x="2574" y="1590"/>
                    <a:pt x="4822" y="1715"/>
                    <a:pt x="7070" y="1715"/>
                  </a:cubicBezTo>
                  <a:cubicBezTo>
                    <a:pt x="9242" y="1715"/>
                    <a:pt x="11413" y="1598"/>
                    <a:pt x="13577" y="1369"/>
                  </a:cubicBezTo>
                  <a:cubicBezTo>
                    <a:pt x="13744" y="1335"/>
                    <a:pt x="13844" y="1202"/>
                    <a:pt x="13844" y="1035"/>
                  </a:cubicBezTo>
                  <a:cubicBezTo>
                    <a:pt x="13810" y="801"/>
                    <a:pt x="13777" y="535"/>
                    <a:pt x="13744" y="268"/>
                  </a:cubicBezTo>
                  <a:cubicBezTo>
                    <a:pt x="13744" y="101"/>
                    <a:pt x="13610" y="1"/>
                    <a:pt x="13444" y="1"/>
                  </a:cubicBezTo>
                  <a:cubicBezTo>
                    <a:pt x="11325" y="234"/>
                    <a:pt x="9199" y="351"/>
                    <a:pt x="7072" y="351"/>
                  </a:cubicBezTo>
                  <a:cubicBezTo>
                    <a:pt x="4946" y="351"/>
                    <a:pt x="2819" y="234"/>
                    <a:pt x="7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69" name="Google Shape;2069;p72"/>
            <p:cNvSpPr/>
            <p:nvPr/>
          </p:nvSpPr>
          <p:spPr>
            <a:xfrm>
              <a:off x="6302021" y="2438898"/>
              <a:ext cx="64526" cy="59788"/>
            </a:xfrm>
            <a:custGeom>
              <a:avLst/>
              <a:gdLst/>
              <a:ahLst/>
              <a:cxnLst/>
              <a:rect l="l" t="t" r="r" b="b"/>
              <a:pathLst>
                <a:path w="2903" h="2670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935" y="1001"/>
                    <a:pt x="735" y="2202"/>
                  </a:cubicBezTo>
                  <a:lnTo>
                    <a:pt x="2903" y="2669"/>
                  </a:lnTo>
                  <a:cubicBezTo>
                    <a:pt x="2669" y="1202"/>
                    <a:pt x="1469" y="10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70" name="Google Shape;2070;p72"/>
            <p:cNvSpPr/>
            <p:nvPr/>
          </p:nvSpPr>
          <p:spPr>
            <a:xfrm>
              <a:off x="6179681" y="2432181"/>
              <a:ext cx="116428" cy="85920"/>
            </a:xfrm>
            <a:custGeom>
              <a:avLst/>
              <a:gdLst/>
              <a:ahLst/>
              <a:cxnLst/>
              <a:rect l="l" t="t" r="r" b="b"/>
              <a:pathLst>
                <a:path w="5238" h="3837" extrusionOk="0">
                  <a:moveTo>
                    <a:pt x="1702" y="0"/>
                  </a:moveTo>
                  <a:lnTo>
                    <a:pt x="401" y="968"/>
                  </a:lnTo>
                  <a:cubicBezTo>
                    <a:pt x="401" y="968"/>
                    <a:pt x="1" y="2469"/>
                    <a:pt x="1735" y="3837"/>
                  </a:cubicBezTo>
                  <a:lnTo>
                    <a:pt x="5238" y="2569"/>
                  </a:lnTo>
                  <a:cubicBezTo>
                    <a:pt x="5238" y="2569"/>
                    <a:pt x="2336" y="901"/>
                    <a:pt x="17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71" name="Google Shape;2071;p72"/>
            <p:cNvSpPr/>
            <p:nvPr/>
          </p:nvSpPr>
          <p:spPr>
            <a:xfrm>
              <a:off x="6076634" y="2486124"/>
              <a:ext cx="514589" cy="296544"/>
            </a:xfrm>
            <a:custGeom>
              <a:avLst/>
              <a:gdLst/>
              <a:ahLst/>
              <a:cxnLst/>
              <a:rect l="l" t="t" r="r" b="b"/>
              <a:pathLst>
                <a:path w="23151" h="13243" extrusionOk="0">
                  <a:moveTo>
                    <a:pt x="1794" y="0"/>
                  </a:moveTo>
                  <a:cubicBezTo>
                    <a:pt x="1627" y="0"/>
                    <a:pt x="1461" y="29"/>
                    <a:pt x="1301" y="93"/>
                  </a:cubicBezTo>
                  <a:cubicBezTo>
                    <a:pt x="300" y="494"/>
                    <a:pt x="0" y="2128"/>
                    <a:pt x="401" y="3129"/>
                  </a:cubicBezTo>
                  <a:cubicBezTo>
                    <a:pt x="501" y="3329"/>
                    <a:pt x="534" y="3462"/>
                    <a:pt x="601" y="3596"/>
                  </a:cubicBezTo>
                  <a:lnTo>
                    <a:pt x="801" y="4029"/>
                  </a:lnTo>
                  <a:cubicBezTo>
                    <a:pt x="934" y="4263"/>
                    <a:pt x="1068" y="4530"/>
                    <a:pt x="1201" y="4797"/>
                  </a:cubicBezTo>
                  <a:cubicBezTo>
                    <a:pt x="1501" y="5297"/>
                    <a:pt x="1802" y="5797"/>
                    <a:pt x="2102" y="6264"/>
                  </a:cubicBezTo>
                  <a:cubicBezTo>
                    <a:pt x="2769" y="7198"/>
                    <a:pt x="3469" y="8099"/>
                    <a:pt x="4270" y="8966"/>
                  </a:cubicBezTo>
                  <a:cubicBezTo>
                    <a:pt x="5037" y="9800"/>
                    <a:pt x="5904" y="10567"/>
                    <a:pt x="6838" y="11268"/>
                  </a:cubicBezTo>
                  <a:cubicBezTo>
                    <a:pt x="7039" y="11435"/>
                    <a:pt x="7305" y="11601"/>
                    <a:pt x="7539" y="11768"/>
                  </a:cubicBezTo>
                  <a:lnTo>
                    <a:pt x="7906" y="12002"/>
                  </a:lnTo>
                  <a:lnTo>
                    <a:pt x="8073" y="12135"/>
                  </a:lnTo>
                  <a:lnTo>
                    <a:pt x="8340" y="12302"/>
                  </a:lnTo>
                  <a:cubicBezTo>
                    <a:pt x="8973" y="12636"/>
                    <a:pt x="9640" y="12869"/>
                    <a:pt x="10341" y="13002"/>
                  </a:cubicBezTo>
                  <a:cubicBezTo>
                    <a:pt x="11358" y="13148"/>
                    <a:pt x="12349" y="13242"/>
                    <a:pt x="13359" y="13242"/>
                  </a:cubicBezTo>
                  <a:cubicBezTo>
                    <a:pt x="13509" y="13242"/>
                    <a:pt x="13659" y="13240"/>
                    <a:pt x="13810" y="13236"/>
                  </a:cubicBezTo>
                  <a:cubicBezTo>
                    <a:pt x="14944" y="13203"/>
                    <a:pt x="16012" y="13136"/>
                    <a:pt x="17079" y="13002"/>
                  </a:cubicBezTo>
                  <a:cubicBezTo>
                    <a:pt x="19114" y="12769"/>
                    <a:pt x="21149" y="12435"/>
                    <a:pt x="23150" y="11968"/>
                  </a:cubicBezTo>
                  <a:lnTo>
                    <a:pt x="22983" y="9600"/>
                  </a:lnTo>
                  <a:cubicBezTo>
                    <a:pt x="22983" y="9600"/>
                    <a:pt x="18914" y="10200"/>
                    <a:pt x="16912" y="10200"/>
                  </a:cubicBezTo>
                  <a:cubicBezTo>
                    <a:pt x="15912" y="10167"/>
                    <a:pt x="14878" y="10167"/>
                    <a:pt x="13877" y="10100"/>
                  </a:cubicBezTo>
                  <a:cubicBezTo>
                    <a:pt x="12943" y="10034"/>
                    <a:pt x="12009" y="9900"/>
                    <a:pt x="11075" y="9667"/>
                  </a:cubicBezTo>
                  <a:cubicBezTo>
                    <a:pt x="10741" y="9600"/>
                    <a:pt x="10408" y="9467"/>
                    <a:pt x="10141" y="9300"/>
                  </a:cubicBezTo>
                  <a:lnTo>
                    <a:pt x="9640" y="8900"/>
                  </a:lnTo>
                  <a:cubicBezTo>
                    <a:pt x="9474" y="8733"/>
                    <a:pt x="9274" y="8599"/>
                    <a:pt x="9107" y="8433"/>
                  </a:cubicBezTo>
                  <a:cubicBezTo>
                    <a:pt x="8373" y="7799"/>
                    <a:pt x="7706" y="7132"/>
                    <a:pt x="7105" y="6398"/>
                  </a:cubicBezTo>
                  <a:cubicBezTo>
                    <a:pt x="6472" y="5664"/>
                    <a:pt x="5904" y="4897"/>
                    <a:pt x="5371" y="4096"/>
                  </a:cubicBezTo>
                  <a:cubicBezTo>
                    <a:pt x="5104" y="3696"/>
                    <a:pt x="4870" y="3296"/>
                    <a:pt x="4637" y="2862"/>
                  </a:cubicBezTo>
                  <a:cubicBezTo>
                    <a:pt x="4503" y="2662"/>
                    <a:pt x="4403" y="2462"/>
                    <a:pt x="4303" y="2261"/>
                  </a:cubicBezTo>
                  <a:lnTo>
                    <a:pt x="4137" y="1928"/>
                  </a:lnTo>
                  <a:lnTo>
                    <a:pt x="4036" y="1694"/>
                  </a:lnTo>
                  <a:lnTo>
                    <a:pt x="3970" y="1561"/>
                  </a:lnTo>
                  <a:cubicBezTo>
                    <a:pt x="3605" y="804"/>
                    <a:pt x="2676" y="0"/>
                    <a:pt x="17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72" name="Google Shape;2072;p72"/>
            <p:cNvSpPr/>
            <p:nvPr/>
          </p:nvSpPr>
          <p:spPr>
            <a:xfrm>
              <a:off x="6563016" y="2692874"/>
              <a:ext cx="33386" cy="68723"/>
            </a:xfrm>
            <a:custGeom>
              <a:avLst/>
              <a:gdLst/>
              <a:ahLst/>
              <a:cxnLst/>
              <a:rect l="l" t="t" r="r" b="b"/>
              <a:pathLst>
                <a:path w="1502" h="3069" extrusionOk="0">
                  <a:moveTo>
                    <a:pt x="1301" y="0"/>
                  </a:moveTo>
                  <a:lnTo>
                    <a:pt x="1" y="33"/>
                  </a:lnTo>
                  <a:lnTo>
                    <a:pt x="234" y="3069"/>
                  </a:lnTo>
                  <a:lnTo>
                    <a:pt x="1502" y="2835"/>
                  </a:lnTo>
                  <a:lnTo>
                    <a:pt x="13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73" name="Google Shape;2073;p72"/>
            <p:cNvSpPr/>
            <p:nvPr/>
          </p:nvSpPr>
          <p:spPr>
            <a:xfrm>
              <a:off x="6500735" y="3066336"/>
              <a:ext cx="70461" cy="41852"/>
            </a:xfrm>
            <a:custGeom>
              <a:avLst/>
              <a:gdLst/>
              <a:ahLst/>
              <a:cxnLst/>
              <a:rect l="l" t="t" r="r" b="b"/>
              <a:pathLst>
                <a:path w="3170" h="1869" extrusionOk="0">
                  <a:moveTo>
                    <a:pt x="2969" y="1"/>
                  </a:moveTo>
                  <a:lnTo>
                    <a:pt x="1" y="668"/>
                  </a:lnTo>
                  <a:lnTo>
                    <a:pt x="401" y="1869"/>
                  </a:lnTo>
                  <a:lnTo>
                    <a:pt x="3169" y="1268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A9E5E6C-9A5F-44E9-B75B-B97383E7D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17" y="462107"/>
            <a:ext cx="9894900" cy="763600"/>
          </a:xfrm>
        </p:spPr>
        <p:txBody>
          <a:bodyPr/>
          <a:lstStyle/>
          <a:p>
            <a:r>
              <a:rPr lang="en-US" dirty="0"/>
              <a:t>Ways Bank Make Money</a:t>
            </a:r>
            <a:endParaRPr lang="en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2515F3-5270-4146-B6AB-3753B41D6CD1}"/>
              </a:ext>
            </a:extLst>
          </p:cNvPr>
          <p:cNvSpPr txBox="1"/>
          <p:nvPr/>
        </p:nvSpPr>
        <p:spPr>
          <a:xfrm>
            <a:off x="602717" y="1399884"/>
            <a:ext cx="82402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57595D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Interest income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57595D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Capital markets income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57595D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Fee-based income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B5488D-0763-4E0E-8992-48DE53CDA94F}"/>
              </a:ext>
            </a:extLst>
          </p:cNvPr>
          <p:cNvSpPr txBox="1"/>
          <p:nvPr/>
        </p:nvSpPr>
        <p:spPr>
          <a:xfrm>
            <a:off x="602717" y="2844225"/>
            <a:ext cx="82391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D" sz="3200" b="1" i="0" dirty="0">
                <a:solidFill>
                  <a:srgbClr val="132E57"/>
                </a:solidFill>
                <a:effectLst/>
                <a:latin typeface="Open Sans" panose="020B0606030504020204" pitchFamily="34" charset="0"/>
              </a:rPr>
              <a:t>Interest Income</a:t>
            </a:r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6411D4AB-0A9B-4E2C-9555-402B8CDD77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779" y="3591070"/>
            <a:ext cx="2134044" cy="1794339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322C8E62-2B75-4A12-AB8A-656F4B891C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961" y="4073993"/>
            <a:ext cx="1428026" cy="1428026"/>
          </a:xfrm>
          <a:prstGeom prst="rect">
            <a:avLst/>
          </a:prstGeom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7AFBDC69-EF88-4D31-A78B-62D2A828C9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095" y="4084013"/>
            <a:ext cx="1714500" cy="1714500"/>
          </a:xfrm>
          <a:prstGeom prst="rect">
            <a:avLst/>
          </a:prstGeom>
        </p:spPr>
      </p:pic>
      <p:sp>
        <p:nvSpPr>
          <p:cNvPr id="137" name="Arrow: Right 136">
            <a:extLst>
              <a:ext uri="{FF2B5EF4-FFF2-40B4-BE49-F238E27FC236}">
                <a16:creationId xmlns:a16="http://schemas.microsoft.com/office/drawing/2014/main" id="{3735E81F-E99C-4B08-9997-97C04EA76A11}"/>
              </a:ext>
            </a:extLst>
          </p:cNvPr>
          <p:cNvSpPr/>
          <p:nvPr/>
        </p:nvSpPr>
        <p:spPr>
          <a:xfrm>
            <a:off x="2805595" y="4084012"/>
            <a:ext cx="1892968" cy="591470"/>
          </a:xfrm>
          <a:prstGeom prst="rightArrow">
            <a:avLst>
              <a:gd name="adj1" fmla="val 56441"/>
              <a:gd name="adj2" fmla="val 72546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Deposit</a:t>
            </a:r>
            <a:endParaRPr lang="en-ID" sz="2000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F2A9809-DD9C-4C9C-AB27-5009F946D12D}"/>
              </a:ext>
            </a:extLst>
          </p:cNvPr>
          <p:cNvSpPr txBox="1"/>
          <p:nvPr/>
        </p:nvSpPr>
        <p:spPr>
          <a:xfrm>
            <a:off x="1287437" y="3620359"/>
            <a:ext cx="17145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D" sz="2000" b="1" i="0" dirty="0">
                <a:effectLst/>
                <a:latin typeface="Open Sans" panose="020B0606030504020204" pitchFamily="34" charset="0"/>
              </a:rPr>
              <a:t>Depositor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752DCDC-F2B9-471B-BF67-BB696628C95E}"/>
              </a:ext>
            </a:extLst>
          </p:cNvPr>
          <p:cNvSpPr txBox="1"/>
          <p:nvPr/>
        </p:nvSpPr>
        <p:spPr>
          <a:xfrm>
            <a:off x="9462509" y="3683903"/>
            <a:ext cx="17145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D" sz="2000" b="1" i="0" dirty="0">
                <a:effectLst/>
                <a:latin typeface="Open Sans" panose="020B0606030504020204" pitchFamily="34" charset="0"/>
              </a:rPr>
              <a:t>Creditor</a:t>
            </a:r>
          </a:p>
        </p:txBody>
      </p:sp>
      <p:sp>
        <p:nvSpPr>
          <p:cNvPr id="142" name="Arrow: Right 141">
            <a:extLst>
              <a:ext uri="{FF2B5EF4-FFF2-40B4-BE49-F238E27FC236}">
                <a16:creationId xmlns:a16="http://schemas.microsoft.com/office/drawing/2014/main" id="{E3CC8B24-A1D2-4465-8969-2CE445695FC8}"/>
              </a:ext>
            </a:extLst>
          </p:cNvPr>
          <p:cNvSpPr/>
          <p:nvPr/>
        </p:nvSpPr>
        <p:spPr>
          <a:xfrm flipH="1">
            <a:off x="7064697" y="4788006"/>
            <a:ext cx="1892968" cy="591470"/>
          </a:xfrm>
          <a:prstGeom prst="rightArrow">
            <a:avLst>
              <a:gd name="adj1" fmla="val 56441"/>
              <a:gd name="adj2" fmla="val 72546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Payment</a:t>
            </a:r>
            <a:endParaRPr lang="en-ID" sz="2000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3" name="Arrow: Right 142">
            <a:extLst>
              <a:ext uri="{FF2B5EF4-FFF2-40B4-BE49-F238E27FC236}">
                <a16:creationId xmlns:a16="http://schemas.microsoft.com/office/drawing/2014/main" id="{DBD46ACE-9721-405E-B9DB-80EAF164E83A}"/>
              </a:ext>
            </a:extLst>
          </p:cNvPr>
          <p:cNvSpPr/>
          <p:nvPr/>
        </p:nvSpPr>
        <p:spPr>
          <a:xfrm>
            <a:off x="7247408" y="4196536"/>
            <a:ext cx="1892968" cy="591470"/>
          </a:xfrm>
          <a:prstGeom prst="rightArrow">
            <a:avLst>
              <a:gd name="adj1" fmla="val 56441"/>
              <a:gd name="adj2" fmla="val 7254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Lending</a:t>
            </a:r>
            <a:endParaRPr lang="en-ID" sz="2000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4" name="Arrow: Right 143">
            <a:extLst>
              <a:ext uri="{FF2B5EF4-FFF2-40B4-BE49-F238E27FC236}">
                <a16:creationId xmlns:a16="http://schemas.microsoft.com/office/drawing/2014/main" id="{5596E05B-B8BC-4789-A753-986AE5F42323}"/>
              </a:ext>
            </a:extLst>
          </p:cNvPr>
          <p:cNvSpPr/>
          <p:nvPr/>
        </p:nvSpPr>
        <p:spPr>
          <a:xfrm flipH="1">
            <a:off x="2819226" y="4788006"/>
            <a:ext cx="1892968" cy="591470"/>
          </a:xfrm>
          <a:prstGeom prst="rightArrow">
            <a:avLst>
              <a:gd name="adj1" fmla="val 56441"/>
              <a:gd name="adj2" fmla="val 7254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Interest</a:t>
            </a:r>
            <a:endParaRPr lang="en-ID" sz="2000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25E2401-5A90-4BD6-A802-842FB051A844}"/>
              </a:ext>
            </a:extLst>
          </p:cNvPr>
          <p:cNvSpPr txBox="1"/>
          <p:nvPr/>
        </p:nvSpPr>
        <p:spPr>
          <a:xfrm>
            <a:off x="7425876" y="5170932"/>
            <a:ext cx="17145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D" sz="2000" b="1" i="0" dirty="0">
                <a:solidFill>
                  <a:srgbClr val="00B050"/>
                </a:solidFill>
                <a:effectLst/>
                <a:latin typeface="Open Sans" panose="020B0606030504020204" pitchFamily="34" charset="0"/>
              </a:rPr>
              <a:t>+ Interest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0F7CF9-0597-44F4-9463-9FC53932D8F9}"/>
              </a:ext>
            </a:extLst>
          </p:cNvPr>
          <p:cNvSpPr txBox="1"/>
          <p:nvPr/>
        </p:nvSpPr>
        <p:spPr>
          <a:xfrm>
            <a:off x="0" y="6201881"/>
            <a:ext cx="59730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How Do Banks Make Money? - Overview, Forms, Examples (corporatefinanceinstitute.com)</a:t>
            </a:r>
            <a:endParaRPr lang="en-ID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413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37" grpId="0" animBg="1"/>
      <p:bldP spid="138" grpId="0"/>
      <p:bldP spid="139" grpId="0"/>
      <p:bldP spid="142" grpId="0" animBg="1"/>
      <p:bldP spid="143" grpId="0" animBg="1"/>
      <p:bldP spid="144" grpId="0" animBg="1"/>
      <p:bldP spid="1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DC665597-AA9D-4BF3-9236-F169B495648D}"/>
              </a:ext>
            </a:extLst>
          </p:cNvPr>
          <p:cNvGrpSpPr/>
          <p:nvPr/>
        </p:nvGrpSpPr>
        <p:grpSpPr>
          <a:xfrm>
            <a:off x="1994696" y="1905217"/>
            <a:ext cx="8638784" cy="1895364"/>
            <a:chOff x="1207294" y="1634661"/>
            <a:chExt cx="10061188" cy="2207443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61228F19-C2F1-4B77-B0BC-58E09C1BA4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8978" y="1634661"/>
              <a:ext cx="2134044" cy="1794339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B609E2A6-7DA0-4B80-8D42-78EE0E93D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7160" y="2117584"/>
              <a:ext cx="1428026" cy="1428026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5D49F6A0-D333-43FB-BB65-A82EBC86C8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7294" y="2127604"/>
              <a:ext cx="1714500" cy="1714500"/>
            </a:xfrm>
            <a:prstGeom prst="rect">
              <a:avLst/>
            </a:prstGeom>
          </p:spPr>
        </p:pic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F24441E0-0B07-43C3-B569-D891E89443C7}"/>
                </a:ext>
              </a:extLst>
            </p:cNvPr>
            <p:cNvSpPr/>
            <p:nvPr/>
          </p:nvSpPr>
          <p:spPr>
            <a:xfrm>
              <a:off x="2921794" y="2127603"/>
              <a:ext cx="1892968" cy="591470"/>
            </a:xfrm>
            <a:prstGeom prst="rightArrow">
              <a:avLst>
                <a:gd name="adj1" fmla="val 56441"/>
                <a:gd name="adj2" fmla="val 7254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Deposit</a:t>
              </a:r>
              <a:endParaRPr lang="en-ID" sz="20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993EDCF-BC2E-4768-BDEC-B2D0A6E224DE}"/>
                </a:ext>
              </a:extLst>
            </p:cNvPr>
            <p:cNvSpPr txBox="1"/>
            <p:nvPr/>
          </p:nvSpPr>
          <p:spPr>
            <a:xfrm>
              <a:off x="1403636" y="1663950"/>
              <a:ext cx="171450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ID" sz="2000" b="1" i="0" dirty="0">
                  <a:effectLst/>
                  <a:latin typeface="Open Sans" panose="020B0606030504020204" pitchFamily="34" charset="0"/>
                </a:rPr>
                <a:t>Depositor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3471847-8243-4463-8215-C8FDD8A4C311}"/>
                </a:ext>
              </a:extLst>
            </p:cNvPr>
            <p:cNvSpPr txBox="1"/>
            <p:nvPr/>
          </p:nvSpPr>
          <p:spPr>
            <a:xfrm>
              <a:off x="9553982" y="1727493"/>
              <a:ext cx="171450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ID" sz="2000" b="1" i="0" dirty="0">
                  <a:effectLst/>
                  <a:latin typeface="Open Sans" panose="020B0606030504020204" pitchFamily="34" charset="0"/>
                </a:rPr>
                <a:t>Creditor</a:t>
              </a:r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41C89857-F311-4F05-B0F9-690A0800FBB4}"/>
                </a:ext>
              </a:extLst>
            </p:cNvPr>
            <p:cNvSpPr/>
            <p:nvPr/>
          </p:nvSpPr>
          <p:spPr>
            <a:xfrm flipH="1">
              <a:off x="7180896" y="2831597"/>
              <a:ext cx="1892968" cy="591470"/>
            </a:xfrm>
            <a:prstGeom prst="rightArrow">
              <a:avLst>
                <a:gd name="adj1" fmla="val 56441"/>
                <a:gd name="adj2" fmla="val 7254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Payment</a:t>
              </a:r>
              <a:endParaRPr lang="en-ID" sz="20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5AE045A3-B18B-4418-8407-7B91D742F6A6}"/>
                </a:ext>
              </a:extLst>
            </p:cNvPr>
            <p:cNvSpPr/>
            <p:nvPr/>
          </p:nvSpPr>
          <p:spPr>
            <a:xfrm>
              <a:off x="7363607" y="2240127"/>
              <a:ext cx="1892968" cy="591470"/>
            </a:xfrm>
            <a:prstGeom prst="rightArrow">
              <a:avLst>
                <a:gd name="adj1" fmla="val 56441"/>
                <a:gd name="adj2" fmla="val 7254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Lending</a:t>
              </a:r>
              <a:endParaRPr lang="en-ID" sz="20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CF9D9A11-FB96-4BD4-8806-5F7C36DA6500}"/>
                </a:ext>
              </a:extLst>
            </p:cNvPr>
            <p:cNvSpPr/>
            <p:nvPr/>
          </p:nvSpPr>
          <p:spPr>
            <a:xfrm flipH="1">
              <a:off x="2935425" y="2831597"/>
              <a:ext cx="1892968" cy="591470"/>
            </a:xfrm>
            <a:prstGeom prst="rightArrow">
              <a:avLst>
                <a:gd name="adj1" fmla="val 56441"/>
                <a:gd name="adj2" fmla="val 7254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Interest</a:t>
              </a:r>
              <a:endParaRPr lang="en-ID" sz="20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553A174-B67D-4340-8A63-847E2273C6AD}"/>
                </a:ext>
              </a:extLst>
            </p:cNvPr>
            <p:cNvSpPr txBox="1"/>
            <p:nvPr/>
          </p:nvSpPr>
          <p:spPr>
            <a:xfrm>
              <a:off x="7542075" y="3214523"/>
              <a:ext cx="171450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ID" sz="2000" b="1" i="0" dirty="0">
                  <a:solidFill>
                    <a:srgbClr val="00B050"/>
                  </a:solidFill>
                  <a:effectLst/>
                  <a:latin typeface="Open Sans" panose="020B0606030504020204" pitchFamily="34" charset="0"/>
                </a:rPr>
                <a:t>+ Interest</a:t>
              </a:r>
            </a:p>
          </p:txBody>
        </p:sp>
      </p:grpSp>
      <p:sp>
        <p:nvSpPr>
          <p:cNvPr id="30" name="Multiplication Sign 29">
            <a:extLst>
              <a:ext uri="{FF2B5EF4-FFF2-40B4-BE49-F238E27FC236}">
                <a16:creationId xmlns:a16="http://schemas.microsoft.com/office/drawing/2014/main" id="{BA00D603-D525-4679-95A1-7E55782D7653}"/>
              </a:ext>
            </a:extLst>
          </p:cNvPr>
          <p:cNvSpPr/>
          <p:nvPr/>
        </p:nvSpPr>
        <p:spPr>
          <a:xfrm>
            <a:off x="9235114" y="1777526"/>
            <a:ext cx="1052897" cy="914400"/>
          </a:xfrm>
          <a:prstGeom prst="mathMultiply">
            <a:avLst>
              <a:gd name="adj1" fmla="val 1102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AA5AC82-8598-4CBB-AAE5-1AB0830D80B2}"/>
              </a:ext>
            </a:extLst>
          </p:cNvPr>
          <p:cNvSpPr txBox="1"/>
          <p:nvPr/>
        </p:nvSpPr>
        <p:spPr>
          <a:xfrm>
            <a:off x="9059244" y="3433497"/>
            <a:ext cx="14721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D" sz="2000" b="1" i="0" dirty="0">
                <a:effectLst/>
                <a:latin typeface="Open Sans" panose="020B0606030504020204" pitchFamily="34" charset="0"/>
              </a:rPr>
              <a:t>Defaulter</a:t>
            </a:r>
          </a:p>
        </p:txBody>
      </p:sp>
      <p:sp>
        <p:nvSpPr>
          <p:cNvPr id="32" name="Multiplication Sign 31">
            <a:extLst>
              <a:ext uri="{FF2B5EF4-FFF2-40B4-BE49-F238E27FC236}">
                <a16:creationId xmlns:a16="http://schemas.microsoft.com/office/drawing/2014/main" id="{5C62916F-CA2F-464F-9534-C788C8D2842F}"/>
              </a:ext>
            </a:extLst>
          </p:cNvPr>
          <p:cNvSpPr/>
          <p:nvPr/>
        </p:nvSpPr>
        <p:spPr>
          <a:xfrm>
            <a:off x="7280658" y="2674301"/>
            <a:ext cx="1372311" cy="1141681"/>
          </a:xfrm>
          <a:prstGeom prst="mathMultiply">
            <a:avLst>
              <a:gd name="adj1" fmla="val 1102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3" name="Multiplication Sign 32">
            <a:extLst>
              <a:ext uri="{FF2B5EF4-FFF2-40B4-BE49-F238E27FC236}">
                <a16:creationId xmlns:a16="http://schemas.microsoft.com/office/drawing/2014/main" id="{73D9AEC7-EFD7-4C3E-B03B-801C4A3AF353}"/>
              </a:ext>
            </a:extLst>
          </p:cNvPr>
          <p:cNvSpPr/>
          <p:nvPr/>
        </p:nvSpPr>
        <p:spPr>
          <a:xfrm>
            <a:off x="3816916" y="2706799"/>
            <a:ext cx="1052897" cy="914400"/>
          </a:xfrm>
          <a:prstGeom prst="mathMultiply">
            <a:avLst>
              <a:gd name="adj1" fmla="val 1102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E68047C-22FF-4F3C-A6C3-30A3A0F632E8}"/>
              </a:ext>
            </a:extLst>
          </p:cNvPr>
          <p:cNvSpPr txBox="1"/>
          <p:nvPr/>
        </p:nvSpPr>
        <p:spPr>
          <a:xfrm>
            <a:off x="1477384" y="4047106"/>
            <a:ext cx="9353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By assuming 1 person creditor lending Rp 1.000.000 with interest 5%.</a:t>
            </a:r>
            <a:endParaRPr lang="en-ID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6BB5F89-AFCB-403A-AB50-A95FDB1650AA}"/>
              </a:ext>
            </a:extLst>
          </p:cNvPr>
          <p:cNvSpPr txBox="1"/>
          <p:nvPr/>
        </p:nvSpPr>
        <p:spPr>
          <a:xfrm>
            <a:off x="1507608" y="4510953"/>
            <a:ext cx="461861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D" sz="2000" b="1" i="0" dirty="0">
                <a:effectLst/>
                <a:latin typeface="Open Sans" panose="020B0606030504020204" pitchFamily="34" charset="0"/>
              </a:rPr>
              <a:t>Credit	Loan	: Rp 1000.000</a:t>
            </a:r>
          </a:p>
          <a:p>
            <a:pPr algn="l"/>
            <a:r>
              <a:rPr lang="en-ID" sz="2000" b="1" dirty="0">
                <a:latin typeface="Open Sans" panose="020B0606030504020204" pitchFamily="34" charset="0"/>
              </a:rPr>
              <a:t>Interest 	: 5%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8DED81B-5D15-4A0B-8CB3-8B631CAA125D}"/>
              </a:ext>
            </a:extLst>
          </p:cNvPr>
          <p:cNvSpPr txBox="1"/>
          <p:nvPr/>
        </p:nvSpPr>
        <p:spPr>
          <a:xfrm>
            <a:off x="5627144" y="4488505"/>
            <a:ext cx="461861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dirty="0">
                <a:latin typeface="Open Sans" panose="020B0606030504020204" pitchFamily="34" charset="0"/>
              </a:rPr>
              <a:t>Risk lose 	: </a:t>
            </a:r>
            <a:r>
              <a:rPr lang="en-ID" sz="2000" dirty="0"/>
              <a:t>±</a:t>
            </a:r>
            <a:r>
              <a:rPr lang="en-US" sz="2000" b="1" dirty="0">
                <a:latin typeface="Open Sans" panose="020B0606030504020204" pitchFamily="34" charset="0"/>
              </a:rPr>
              <a:t> Rp 1000.000</a:t>
            </a:r>
          </a:p>
          <a:p>
            <a:r>
              <a:rPr lang="en-ID" sz="2000" b="1" i="0" dirty="0">
                <a:effectLst/>
                <a:latin typeface="Open Sans" panose="020B0606030504020204" pitchFamily="34" charset="0"/>
              </a:rPr>
              <a:t>Profit 		: Rp 50.000</a:t>
            </a:r>
          </a:p>
          <a:p>
            <a:pPr algn="l"/>
            <a:endParaRPr lang="en-US" sz="2000" b="1" dirty="0">
              <a:latin typeface="Open Sans" panose="020B0606030504020204" pitchFamily="34" charset="0"/>
            </a:endParaRPr>
          </a:p>
        </p:txBody>
      </p:sp>
      <p:sp>
        <p:nvSpPr>
          <p:cNvPr id="57" name="Title 7">
            <a:extLst>
              <a:ext uri="{FF2B5EF4-FFF2-40B4-BE49-F238E27FC236}">
                <a16:creationId xmlns:a16="http://schemas.microsoft.com/office/drawing/2014/main" id="{7DB9B7AE-13B2-4703-9C1B-095DD201ED11}"/>
              </a:ext>
            </a:extLst>
          </p:cNvPr>
          <p:cNvSpPr txBox="1">
            <a:spLocks/>
          </p:cNvSpPr>
          <p:nvPr/>
        </p:nvSpPr>
        <p:spPr>
          <a:xfrm>
            <a:off x="4668900" y="453456"/>
            <a:ext cx="4202000" cy="7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4800" b="0" i="0" u="none" strike="noStrike" cap="none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ID" kern="0"/>
              <a:t>Problem</a:t>
            </a:r>
            <a:endParaRPr lang="en-ID" kern="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989793-8CA2-4210-A0B8-487CEB25F345}"/>
              </a:ext>
            </a:extLst>
          </p:cNvPr>
          <p:cNvSpPr txBox="1"/>
          <p:nvPr/>
        </p:nvSpPr>
        <p:spPr>
          <a:xfrm>
            <a:off x="11704" y="6135075"/>
            <a:ext cx="34668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https://www.investopedia.com/terms/l/lossgivendefault.asp</a:t>
            </a:r>
          </a:p>
        </p:txBody>
      </p:sp>
    </p:spTree>
    <p:extLst>
      <p:ext uri="{BB962C8B-B14F-4D97-AF65-F5344CB8AC3E}">
        <p14:creationId xmlns:p14="http://schemas.microsoft.com/office/powerpoint/2010/main" val="3545227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/>
      <p:bldP spid="32" grpId="0" animBg="1"/>
      <p:bldP spid="33" grpId="0" animBg="1"/>
      <p:bldP spid="37" grpId="0"/>
      <p:bldP spid="38" grpId="0"/>
      <p:bldP spid="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598EFF-5E45-400D-A4B7-155C1CB7D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&amp; Goals</a:t>
            </a:r>
            <a:endParaRPr lang="en-ID" dirty="0"/>
          </a:p>
        </p:txBody>
      </p:sp>
      <p:grpSp>
        <p:nvGrpSpPr>
          <p:cNvPr id="7" name="Group 27">
            <a:extLst>
              <a:ext uri="{FF2B5EF4-FFF2-40B4-BE49-F238E27FC236}">
                <a16:creationId xmlns:a16="http://schemas.microsoft.com/office/drawing/2014/main" id="{0226EDC2-9C10-4A2B-99FC-82EAC4D8073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55254" y="2439988"/>
            <a:ext cx="10176692" cy="2493962"/>
            <a:chOff x="652" y="1057"/>
            <a:chExt cx="5827" cy="1428"/>
          </a:xfrm>
        </p:grpSpPr>
        <p:sp>
          <p:nvSpPr>
            <p:cNvPr id="8" name="Freeform 32">
              <a:extLst>
                <a:ext uri="{FF2B5EF4-FFF2-40B4-BE49-F238E27FC236}">
                  <a16:creationId xmlns:a16="http://schemas.microsoft.com/office/drawing/2014/main" id="{7F0C3275-24E6-47B3-86A1-AE376A802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8" y="1841"/>
              <a:ext cx="1471" cy="644"/>
            </a:xfrm>
            <a:custGeom>
              <a:avLst/>
              <a:gdLst>
                <a:gd name="T0" fmla="*/ 1079 w 1079"/>
                <a:gd name="T1" fmla="*/ 0 h 471"/>
                <a:gd name="T2" fmla="*/ 933 w 1079"/>
                <a:gd name="T3" fmla="*/ 387 h 471"/>
                <a:gd name="T4" fmla="*/ 884 w 1079"/>
                <a:gd name="T5" fmla="*/ 316 h 471"/>
                <a:gd name="T6" fmla="*/ 834 w 1079"/>
                <a:gd name="T7" fmla="*/ 350 h 471"/>
                <a:gd name="T8" fmla="*/ 246 w 1079"/>
                <a:gd name="T9" fmla="*/ 358 h 471"/>
                <a:gd name="T10" fmla="*/ 0 w 1079"/>
                <a:gd name="T11" fmla="*/ 0 h 471"/>
                <a:gd name="T12" fmla="*/ 651 w 1079"/>
                <a:gd name="T13" fmla="*/ 115 h 471"/>
                <a:gd name="T14" fmla="*/ 715 w 1079"/>
                <a:gd name="T15" fmla="*/ 71 h 471"/>
                <a:gd name="T16" fmla="*/ 666 w 1079"/>
                <a:gd name="T17" fmla="*/ 0 h 471"/>
                <a:gd name="T18" fmla="*/ 1079 w 1079"/>
                <a:gd name="T19" fmla="*/ 0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79" h="471">
                  <a:moveTo>
                    <a:pt x="1079" y="0"/>
                  </a:moveTo>
                  <a:cubicBezTo>
                    <a:pt x="933" y="387"/>
                    <a:pt x="933" y="387"/>
                    <a:pt x="933" y="387"/>
                  </a:cubicBezTo>
                  <a:cubicBezTo>
                    <a:pt x="884" y="316"/>
                    <a:pt x="884" y="316"/>
                    <a:pt x="884" y="316"/>
                  </a:cubicBezTo>
                  <a:cubicBezTo>
                    <a:pt x="834" y="350"/>
                    <a:pt x="834" y="350"/>
                    <a:pt x="834" y="350"/>
                  </a:cubicBezTo>
                  <a:cubicBezTo>
                    <a:pt x="686" y="450"/>
                    <a:pt x="434" y="471"/>
                    <a:pt x="246" y="358"/>
                  </a:cubicBezTo>
                  <a:cubicBezTo>
                    <a:pt x="74" y="256"/>
                    <a:pt x="0" y="104"/>
                    <a:pt x="0" y="0"/>
                  </a:cubicBezTo>
                  <a:cubicBezTo>
                    <a:pt x="130" y="235"/>
                    <a:pt x="483" y="230"/>
                    <a:pt x="651" y="115"/>
                  </a:cubicBezTo>
                  <a:cubicBezTo>
                    <a:pt x="715" y="71"/>
                    <a:pt x="715" y="71"/>
                    <a:pt x="715" y="71"/>
                  </a:cubicBezTo>
                  <a:cubicBezTo>
                    <a:pt x="666" y="0"/>
                    <a:pt x="666" y="0"/>
                    <a:pt x="666" y="0"/>
                  </a:cubicBezTo>
                  <a:cubicBezTo>
                    <a:pt x="1079" y="0"/>
                    <a:pt x="1079" y="0"/>
                    <a:pt x="1079" y="0"/>
                  </a:cubicBezTo>
                </a:path>
              </a:pathLst>
            </a:custGeom>
            <a:solidFill>
              <a:srgbClr val="F7B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/>
            </a:p>
          </p:txBody>
        </p:sp>
        <p:sp>
          <p:nvSpPr>
            <p:cNvPr id="9" name="Freeform 33">
              <a:extLst>
                <a:ext uri="{FF2B5EF4-FFF2-40B4-BE49-F238E27FC236}">
                  <a16:creationId xmlns:a16="http://schemas.microsoft.com/office/drawing/2014/main" id="{C0FBE6E2-97F3-46B1-81C4-CC78A0230C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7" y="1520"/>
              <a:ext cx="640" cy="583"/>
            </a:xfrm>
            <a:custGeom>
              <a:avLst/>
              <a:gdLst>
                <a:gd name="T0" fmla="*/ 235 w 470"/>
                <a:gd name="T1" fmla="*/ 0 h 427"/>
                <a:gd name="T2" fmla="*/ 36 w 470"/>
                <a:gd name="T3" fmla="*/ 109 h 427"/>
                <a:gd name="T4" fmla="*/ 44 w 470"/>
                <a:gd name="T5" fmla="*/ 131 h 427"/>
                <a:gd name="T6" fmla="*/ 24 w 470"/>
                <a:gd name="T7" fmla="*/ 131 h 427"/>
                <a:gd name="T8" fmla="*/ 0 w 470"/>
                <a:gd name="T9" fmla="*/ 235 h 427"/>
                <a:gd name="T10" fmla="*/ 79 w 470"/>
                <a:gd name="T11" fmla="*/ 412 h 427"/>
                <a:gd name="T12" fmla="*/ 23 w 470"/>
                <a:gd name="T13" fmla="*/ 235 h 427"/>
                <a:gd name="T14" fmla="*/ 372 w 470"/>
                <a:gd name="T15" fmla="*/ 427 h 427"/>
                <a:gd name="T16" fmla="*/ 470 w 470"/>
                <a:gd name="T17" fmla="*/ 235 h 427"/>
                <a:gd name="T18" fmla="*/ 235 w 470"/>
                <a:gd name="T19" fmla="*/ 0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0" h="427">
                  <a:moveTo>
                    <a:pt x="235" y="0"/>
                  </a:moveTo>
                  <a:cubicBezTo>
                    <a:pt x="151" y="0"/>
                    <a:pt x="78" y="44"/>
                    <a:pt x="36" y="109"/>
                  </a:cubicBezTo>
                  <a:cubicBezTo>
                    <a:pt x="44" y="131"/>
                    <a:pt x="44" y="131"/>
                    <a:pt x="44" y="131"/>
                  </a:cubicBezTo>
                  <a:cubicBezTo>
                    <a:pt x="24" y="131"/>
                    <a:pt x="24" y="131"/>
                    <a:pt x="24" y="131"/>
                  </a:cubicBezTo>
                  <a:cubicBezTo>
                    <a:pt x="8" y="162"/>
                    <a:pt x="0" y="198"/>
                    <a:pt x="0" y="235"/>
                  </a:cubicBezTo>
                  <a:cubicBezTo>
                    <a:pt x="0" y="306"/>
                    <a:pt x="30" y="369"/>
                    <a:pt x="79" y="412"/>
                  </a:cubicBezTo>
                  <a:cubicBezTo>
                    <a:pt x="41" y="349"/>
                    <a:pt x="23" y="286"/>
                    <a:pt x="23" y="235"/>
                  </a:cubicBezTo>
                  <a:cubicBezTo>
                    <a:pt x="94" y="364"/>
                    <a:pt x="233" y="421"/>
                    <a:pt x="372" y="427"/>
                  </a:cubicBezTo>
                  <a:cubicBezTo>
                    <a:pt x="431" y="384"/>
                    <a:pt x="470" y="314"/>
                    <a:pt x="470" y="235"/>
                  </a:cubicBezTo>
                  <a:cubicBezTo>
                    <a:pt x="470" y="105"/>
                    <a:pt x="365" y="0"/>
                    <a:pt x="235" y="0"/>
                  </a:cubicBezTo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/>
            </a:p>
          </p:txBody>
        </p:sp>
        <p:sp>
          <p:nvSpPr>
            <p:cNvPr id="10" name="Freeform 34">
              <a:extLst>
                <a:ext uri="{FF2B5EF4-FFF2-40B4-BE49-F238E27FC236}">
                  <a16:creationId xmlns:a16="http://schemas.microsoft.com/office/drawing/2014/main" id="{A7641AB9-1741-42FD-B7E6-6B8FFDC63B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8" y="1841"/>
              <a:ext cx="476" cy="323"/>
            </a:xfrm>
            <a:custGeom>
              <a:avLst/>
              <a:gdLst>
                <a:gd name="T0" fmla="*/ 0 w 349"/>
                <a:gd name="T1" fmla="*/ 0 h 236"/>
                <a:gd name="T2" fmla="*/ 56 w 349"/>
                <a:gd name="T3" fmla="*/ 177 h 236"/>
                <a:gd name="T4" fmla="*/ 212 w 349"/>
                <a:gd name="T5" fmla="*/ 236 h 236"/>
                <a:gd name="T6" fmla="*/ 349 w 349"/>
                <a:gd name="T7" fmla="*/ 192 h 236"/>
                <a:gd name="T8" fmla="*/ 0 w 349"/>
                <a:gd name="T9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9" h="236">
                  <a:moveTo>
                    <a:pt x="0" y="0"/>
                  </a:moveTo>
                  <a:cubicBezTo>
                    <a:pt x="0" y="51"/>
                    <a:pt x="18" y="114"/>
                    <a:pt x="56" y="177"/>
                  </a:cubicBezTo>
                  <a:cubicBezTo>
                    <a:pt x="98" y="213"/>
                    <a:pt x="152" y="236"/>
                    <a:pt x="212" y="236"/>
                  </a:cubicBezTo>
                  <a:cubicBezTo>
                    <a:pt x="263" y="236"/>
                    <a:pt x="310" y="219"/>
                    <a:pt x="349" y="192"/>
                  </a:cubicBezTo>
                  <a:cubicBezTo>
                    <a:pt x="210" y="186"/>
                    <a:pt x="71" y="129"/>
                    <a:pt x="0" y="0"/>
                  </a:cubicBezTo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/>
            </a:p>
          </p:txBody>
        </p:sp>
        <p:sp>
          <p:nvSpPr>
            <p:cNvPr id="11" name="Oval 35">
              <a:extLst>
                <a:ext uri="{FF2B5EF4-FFF2-40B4-BE49-F238E27FC236}">
                  <a16:creationId xmlns:a16="http://schemas.microsoft.com/office/drawing/2014/main" id="{2A809FE6-D80D-4EC9-8832-01D35C0D40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8" y="1551"/>
              <a:ext cx="578" cy="58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/>
            </a:p>
          </p:txBody>
        </p:sp>
        <p:sp>
          <p:nvSpPr>
            <p:cNvPr id="12" name="Freeform 36">
              <a:extLst>
                <a:ext uri="{FF2B5EF4-FFF2-40B4-BE49-F238E27FC236}">
                  <a16:creationId xmlns:a16="http://schemas.microsoft.com/office/drawing/2014/main" id="{A0838D0D-9F1E-4B70-B171-5C85145E9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7" y="1057"/>
              <a:ext cx="1470" cy="642"/>
            </a:xfrm>
            <a:custGeom>
              <a:avLst/>
              <a:gdLst>
                <a:gd name="T0" fmla="*/ 1079 w 1079"/>
                <a:gd name="T1" fmla="*/ 470 h 470"/>
                <a:gd name="T2" fmla="*/ 933 w 1079"/>
                <a:gd name="T3" fmla="*/ 84 h 470"/>
                <a:gd name="T4" fmla="*/ 884 w 1079"/>
                <a:gd name="T5" fmla="*/ 155 h 470"/>
                <a:gd name="T6" fmla="*/ 834 w 1079"/>
                <a:gd name="T7" fmla="*/ 120 h 470"/>
                <a:gd name="T8" fmla="*/ 246 w 1079"/>
                <a:gd name="T9" fmla="*/ 112 h 470"/>
                <a:gd name="T10" fmla="*/ 0 w 1079"/>
                <a:gd name="T11" fmla="*/ 470 h 470"/>
                <a:gd name="T12" fmla="*/ 651 w 1079"/>
                <a:gd name="T13" fmla="*/ 355 h 470"/>
                <a:gd name="T14" fmla="*/ 715 w 1079"/>
                <a:gd name="T15" fmla="*/ 399 h 470"/>
                <a:gd name="T16" fmla="*/ 666 w 1079"/>
                <a:gd name="T17" fmla="*/ 470 h 470"/>
                <a:gd name="T18" fmla="*/ 1079 w 1079"/>
                <a:gd name="T19" fmla="*/ 47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79" h="470">
                  <a:moveTo>
                    <a:pt x="1079" y="470"/>
                  </a:moveTo>
                  <a:cubicBezTo>
                    <a:pt x="933" y="84"/>
                    <a:pt x="933" y="84"/>
                    <a:pt x="933" y="84"/>
                  </a:cubicBezTo>
                  <a:cubicBezTo>
                    <a:pt x="884" y="155"/>
                    <a:pt x="884" y="155"/>
                    <a:pt x="884" y="155"/>
                  </a:cubicBezTo>
                  <a:cubicBezTo>
                    <a:pt x="834" y="120"/>
                    <a:pt x="834" y="120"/>
                    <a:pt x="834" y="120"/>
                  </a:cubicBezTo>
                  <a:cubicBezTo>
                    <a:pt x="686" y="21"/>
                    <a:pt x="434" y="0"/>
                    <a:pt x="246" y="112"/>
                  </a:cubicBezTo>
                  <a:cubicBezTo>
                    <a:pt x="74" y="215"/>
                    <a:pt x="0" y="366"/>
                    <a:pt x="0" y="470"/>
                  </a:cubicBezTo>
                  <a:cubicBezTo>
                    <a:pt x="130" y="235"/>
                    <a:pt x="483" y="241"/>
                    <a:pt x="651" y="355"/>
                  </a:cubicBezTo>
                  <a:cubicBezTo>
                    <a:pt x="715" y="399"/>
                    <a:pt x="715" y="399"/>
                    <a:pt x="715" y="399"/>
                  </a:cubicBezTo>
                  <a:cubicBezTo>
                    <a:pt x="666" y="470"/>
                    <a:pt x="666" y="470"/>
                    <a:pt x="666" y="470"/>
                  </a:cubicBezTo>
                  <a:cubicBezTo>
                    <a:pt x="1079" y="470"/>
                    <a:pt x="1079" y="470"/>
                    <a:pt x="1079" y="470"/>
                  </a:cubicBezTo>
                </a:path>
              </a:pathLst>
            </a:custGeom>
            <a:solidFill>
              <a:srgbClr val="004C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/>
            </a:p>
          </p:txBody>
        </p:sp>
        <p:sp>
          <p:nvSpPr>
            <p:cNvPr id="13" name="Freeform 37">
              <a:extLst>
                <a:ext uri="{FF2B5EF4-FFF2-40B4-BE49-F238E27FC236}">
                  <a16:creationId xmlns:a16="http://schemas.microsoft.com/office/drawing/2014/main" id="{488E723C-DC49-4A39-B477-BEE56E8C8B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6" y="1438"/>
              <a:ext cx="640" cy="582"/>
            </a:xfrm>
            <a:custGeom>
              <a:avLst/>
              <a:gdLst>
                <a:gd name="T0" fmla="*/ 372 w 470"/>
                <a:gd name="T1" fmla="*/ 0 h 426"/>
                <a:gd name="T2" fmla="*/ 23 w 470"/>
                <a:gd name="T3" fmla="*/ 191 h 426"/>
                <a:gd name="T4" fmla="*/ 79 w 470"/>
                <a:gd name="T5" fmla="*/ 15 h 426"/>
                <a:gd name="T6" fmla="*/ 0 w 470"/>
                <a:gd name="T7" fmla="*/ 191 h 426"/>
                <a:gd name="T8" fmla="*/ 24 w 470"/>
                <a:gd name="T9" fmla="*/ 295 h 426"/>
                <a:gd name="T10" fmla="*/ 45 w 470"/>
                <a:gd name="T11" fmla="*/ 295 h 426"/>
                <a:gd name="T12" fmla="*/ 36 w 470"/>
                <a:gd name="T13" fmla="*/ 317 h 426"/>
                <a:gd name="T14" fmla="*/ 235 w 470"/>
                <a:gd name="T15" fmla="*/ 426 h 426"/>
                <a:gd name="T16" fmla="*/ 470 w 470"/>
                <a:gd name="T17" fmla="*/ 191 h 426"/>
                <a:gd name="T18" fmla="*/ 372 w 470"/>
                <a:gd name="T19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0" h="426">
                  <a:moveTo>
                    <a:pt x="372" y="0"/>
                  </a:moveTo>
                  <a:cubicBezTo>
                    <a:pt x="234" y="5"/>
                    <a:pt x="95" y="62"/>
                    <a:pt x="23" y="191"/>
                  </a:cubicBezTo>
                  <a:cubicBezTo>
                    <a:pt x="23" y="140"/>
                    <a:pt x="41" y="77"/>
                    <a:pt x="79" y="15"/>
                  </a:cubicBezTo>
                  <a:cubicBezTo>
                    <a:pt x="31" y="58"/>
                    <a:pt x="0" y="121"/>
                    <a:pt x="0" y="191"/>
                  </a:cubicBezTo>
                  <a:cubicBezTo>
                    <a:pt x="0" y="228"/>
                    <a:pt x="9" y="264"/>
                    <a:pt x="24" y="295"/>
                  </a:cubicBezTo>
                  <a:cubicBezTo>
                    <a:pt x="45" y="295"/>
                    <a:pt x="45" y="295"/>
                    <a:pt x="45" y="295"/>
                  </a:cubicBezTo>
                  <a:cubicBezTo>
                    <a:pt x="36" y="317"/>
                    <a:pt x="36" y="317"/>
                    <a:pt x="36" y="317"/>
                  </a:cubicBezTo>
                  <a:cubicBezTo>
                    <a:pt x="78" y="383"/>
                    <a:pt x="152" y="426"/>
                    <a:pt x="235" y="426"/>
                  </a:cubicBezTo>
                  <a:cubicBezTo>
                    <a:pt x="365" y="426"/>
                    <a:pt x="470" y="321"/>
                    <a:pt x="470" y="191"/>
                  </a:cubicBezTo>
                  <a:cubicBezTo>
                    <a:pt x="470" y="112"/>
                    <a:pt x="432" y="43"/>
                    <a:pt x="372" y="0"/>
                  </a:cubicBezTo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/>
            </a:p>
          </p:txBody>
        </p:sp>
        <p:sp>
          <p:nvSpPr>
            <p:cNvPr id="14" name="Freeform 38">
              <a:extLst>
                <a:ext uri="{FF2B5EF4-FFF2-40B4-BE49-F238E27FC236}">
                  <a16:creationId xmlns:a16="http://schemas.microsoft.com/office/drawing/2014/main" id="{0B43F373-46EA-4B0E-8595-62152E8D2C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7" y="1378"/>
              <a:ext cx="475" cy="321"/>
            </a:xfrm>
            <a:custGeom>
              <a:avLst/>
              <a:gdLst>
                <a:gd name="T0" fmla="*/ 212 w 349"/>
                <a:gd name="T1" fmla="*/ 0 h 235"/>
                <a:gd name="T2" fmla="*/ 56 w 349"/>
                <a:gd name="T3" fmla="*/ 59 h 235"/>
                <a:gd name="T4" fmla="*/ 0 w 349"/>
                <a:gd name="T5" fmla="*/ 235 h 235"/>
                <a:gd name="T6" fmla="*/ 349 w 349"/>
                <a:gd name="T7" fmla="*/ 44 h 235"/>
                <a:gd name="T8" fmla="*/ 212 w 349"/>
                <a:gd name="T9" fmla="*/ 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9" h="235">
                  <a:moveTo>
                    <a:pt x="212" y="0"/>
                  </a:moveTo>
                  <a:cubicBezTo>
                    <a:pt x="152" y="0"/>
                    <a:pt x="98" y="22"/>
                    <a:pt x="56" y="59"/>
                  </a:cubicBezTo>
                  <a:cubicBezTo>
                    <a:pt x="18" y="121"/>
                    <a:pt x="0" y="184"/>
                    <a:pt x="0" y="235"/>
                  </a:cubicBezTo>
                  <a:cubicBezTo>
                    <a:pt x="72" y="106"/>
                    <a:pt x="211" y="49"/>
                    <a:pt x="349" y="44"/>
                  </a:cubicBezTo>
                  <a:cubicBezTo>
                    <a:pt x="311" y="16"/>
                    <a:pt x="263" y="0"/>
                    <a:pt x="212" y="0"/>
                  </a:cubicBezTo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/>
            </a:p>
          </p:txBody>
        </p:sp>
        <p:sp>
          <p:nvSpPr>
            <p:cNvPr id="15" name="Oval 39">
              <a:extLst>
                <a:ext uri="{FF2B5EF4-FFF2-40B4-BE49-F238E27FC236}">
                  <a16:creationId xmlns:a16="http://schemas.microsoft.com/office/drawing/2014/main" id="{E2295136-6B8A-47E9-BFB3-FEBC48D80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7" y="1409"/>
              <a:ext cx="578" cy="5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/>
            </a:p>
          </p:txBody>
        </p:sp>
        <p:sp>
          <p:nvSpPr>
            <p:cNvPr id="16" name="Freeform 40">
              <a:extLst>
                <a:ext uri="{FF2B5EF4-FFF2-40B4-BE49-F238E27FC236}">
                  <a16:creationId xmlns:a16="http://schemas.microsoft.com/office/drawing/2014/main" id="{02234C7B-ABFD-4B78-B826-A3996216E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5" y="1841"/>
              <a:ext cx="1472" cy="644"/>
            </a:xfrm>
            <a:custGeom>
              <a:avLst/>
              <a:gdLst>
                <a:gd name="T0" fmla="*/ 1080 w 1080"/>
                <a:gd name="T1" fmla="*/ 0 h 471"/>
                <a:gd name="T2" fmla="*/ 933 w 1080"/>
                <a:gd name="T3" fmla="*/ 387 h 471"/>
                <a:gd name="T4" fmla="*/ 884 w 1080"/>
                <a:gd name="T5" fmla="*/ 316 h 471"/>
                <a:gd name="T6" fmla="*/ 834 w 1080"/>
                <a:gd name="T7" fmla="*/ 350 h 471"/>
                <a:gd name="T8" fmla="*/ 246 w 1080"/>
                <a:gd name="T9" fmla="*/ 358 h 471"/>
                <a:gd name="T10" fmla="*/ 0 w 1080"/>
                <a:gd name="T11" fmla="*/ 0 h 471"/>
                <a:gd name="T12" fmla="*/ 652 w 1080"/>
                <a:gd name="T13" fmla="*/ 115 h 471"/>
                <a:gd name="T14" fmla="*/ 715 w 1080"/>
                <a:gd name="T15" fmla="*/ 71 h 471"/>
                <a:gd name="T16" fmla="*/ 666 w 1080"/>
                <a:gd name="T17" fmla="*/ 0 h 471"/>
                <a:gd name="T18" fmla="*/ 1080 w 1080"/>
                <a:gd name="T19" fmla="*/ 0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0" h="471">
                  <a:moveTo>
                    <a:pt x="1080" y="0"/>
                  </a:moveTo>
                  <a:cubicBezTo>
                    <a:pt x="933" y="387"/>
                    <a:pt x="933" y="387"/>
                    <a:pt x="933" y="387"/>
                  </a:cubicBezTo>
                  <a:cubicBezTo>
                    <a:pt x="884" y="316"/>
                    <a:pt x="884" y="316"/>
                    <a:pt x="884" y="316"/>
                  </a:cubicBezTo>
                  <a:cubicBezTo>
                    <a:pt x="834" y="350"/>
                    <a:pt x="834" y="350"/>
                    <a:pt x="834" y="350"/>
                  </a:cubicBezTo>
                  <a:cubicBezTo>
                    <a:pt x="686" y="450"/>
                    <a:pt x="435" y="471"/>
                    <a:pt x="246" y="358"/>
                  </a:cubicBezTo>
                  <a:cubicBezTo>
                    <a:pt x="74" y="256"/>
                    <a:pt x="0" y="104"/>
                    <a:pt x="0" y="0"/>
                  </a:cubicBezTo>
                  <a:cubicBezTo>
                    <a:pt x="131" y="235"/>
                    <a:pt x="484" y="230"/>
                    <a:pt x="652" y="115"/>
                  </a:cubicBezTo>
                  <a:cubicBezTo>
                    <a:pt x="715" y="71"/>
                    <a:pt x="715" y="71"/>
                    <a:pt x="715" y="71"/>
                  </a:cubicBezTo>
                  <a:cubicBezTo>
                    <a:pt x="666" y="0"/>
                    <a:pt x="666" y="0"/>
                    <a:pt x="666" y="0"/>
                  </a:cubicBezTo>
                  <a:cubicBezTo>
                    <a:pt x="1080" y="0"/>
                    <a:pt x="1080" y="0"/>
                    <a:pt x="1080" y="0"/>
                  </a:cubicBezTo>
                </a:path>
              </a:pathLst>
            </a:custGeom>
            <a:solidFill>
              <a:srgbClr val="4ABD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/>
            </a:p>
          </p:txBody>
        </p:sp>
        <p:sp>
          <p:nvSpPr>
            <p:cNvPr id="17" name="Freeform 41">
              <a:extLst>
                <a:ext uri="{FF2B5EF4-FFF2-40B4-BE49-F238E27FC236}">
                  <a16:creationId xmlns:a16="http://schemas.microsoft.com/office/drawing/2014/main" id="{B737982F-F85F-471E-9752-A2F12F7EAC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4" y="1520"/>
              <a:ext cx="642" cy="583"/>
            </a:xfrm>
            <a:custGeom>
              <a:avLst/>
              <a:gdLst>
                <a:gd name="T0" fmla="*/ 235 w 471"/>
                <a:gd name="T1" fmla="*/ 0 h 427"/>
                <a:gd name="T2" fmla="*/ 37 w 471"/>
                <a:gd name="T3" fmla="*/ 109 h 427"/>
                <a:gd name="T4" fmla="*/ 45 w 471"/>
                <a:gd name="T5" fmla="*/ 131 h 427"/>
                <a:gd name="T6" fmla="*/ 24 w 471"/>
                <a:gd name="T7" fmla="*/ 131 h 427"/>
                <a:gd name="T8" fmla="*/ 0 w 471"/>
                <a:gd name="T9" fmla="*/ 235 h 427"/>
                <a:gd name="T10" fmla="*/ 80 w 471"/>
                <a:gd name="T11" fmla="*/ 412 h 427"/>
                <a:gd name="T12" fmla="*/ 23 w 471"/>
                <a:gd name="T13" fmla="*/ 235 h 427"/>
                <a:gd name="T14" fmla="*/ 372 w 471"/>
                <a:gd name="T15" fmla="*/ 427 h 427"/>
                <a:gd name="T16" fmla="*/ 471 w 471"/>
                <a:gd name="T17" fmla="*/ 235 h 427"/>
                <a:gd name="T18" fmla="*/ 235 w 471"/>
                <a:gd name="T19" fmla="*/ 0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1" h="427">
                  <a:moveTo>
                    <a:pt x="235" y="0"/>
                  </a:moveTo>
                  <a:cubicBezTo>
                    <a:pt x="152" y="0"/>
                    <a:pt x="78" y="44"/>
                    <a:pt x="37" y="109"/>
                  </a:cubicBezTo>
                  <a:cubicBezTo>
                    <a:pt x="45" y="131"/>
                    <a:pt x="45" y="131"/>
                    <a:pt x="45" y="131"/>
                  </a:cubicBezTo>
                  <a:cubicBezTo>
                    <a:pt x="24" y="131"/>
                    <a:pt x="24" y="131"/>
                    <a:pt x="24" y="131"/>
                  </a:cubicBezTo>
                  <a:cubicBezTo>
                    <a:pt x="9" y="162"/>
                    <a:pt x="0" y="198"/>
                    <a:pt x="0" y="235"/>
                  </a:cubicBezTo>
                  <a:cubicBezTo>
                    <a:pt x="0" y="306"/>
                    <a:pt x="31" y="369"/>
                    <a:pt x="80" y="412"/>
                  </a:cubicBezTo>
                  <a:cubicBezTo>
                    <a:pt x="41" y="349"/>
                    <a:pt x="23" y="286"/>
                    <a:pt x="23" y="235"/>
                  </a:cubicBezTo>
                  <a:cubicBezTo>
                    <a:pt x="95" y="364"/>
                    <a:pt x="234" y="421"/>
                    <a:pt x="372" y="427"/>
                  </a:cubicBezTo>
                  <a:cubicBezTo>
                    <a:pt x="432" y="384"/>
                    <a:pt x="471" y="314"/>
                    <a:pt x="471" y="235"/>
                  </a:cubicBezTo>
                  <a:cubicBezTo>
                    <a:pt x="471" y="105"/>
                    <a:pt x="365" y="0"/>
                    <a:pt x="235" y="0"/>
                  </a:cubicBezTo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/>
            </a:p>
          </p:txBody>
        </p:sp>
        <p:sp>
          <p:nvSpPr>
            <p:cNvPr id="18" name="Freeform 42">
              <a:extLst>
                <a:ext uri="{FF2B5EF4-FFF2-40B4-BE49-F238E27FC236}">
                  <a16:creationId xmlns:a16="http://schemas.microsoft.com/office/drawing/2014/main" id="{A9A7E776-5971-4D7C-AB8F-2396EF6516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5" y="1841"/>
              <a:ext cx="476" cy="323"/>
            </a:xfrm>
            <a:custGeom>
              <a:avLst/>
              <a:gdLst>
                <a:gd name="T0" fmla="*/ 0 w 349"/>
                <a:gd name="T1" fmla="*/ 0 h 236"/>
                <a:gd name="T2" fmla="*/ 57 w 349"/>
                <a:gd name="T3" fmla="*/ 177 h 236"/>
                <a:gd name="T4" fmla="*/ 212 w 349"/>
                <a:gd name="T5" fmla="*/ 236 h 236"/>
                <a:gd name="T6" fmla="*/ 349 w 349"/>
                <a:gd name="T7" fmla="*/ 192 h 236"/>
                <a:gd name="T8" fmla="*/ 0 w 349"/>
                <a:gd name="T9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9" h="236">
                  <a:moveTo>
                    <a:pt x="0" y="0"/>
                  </a:moveTo>
                  <a:cubicBezTo>
                    <a:pt x="0" y="51"/>
                    <a:pt x="18" y="114"/>
                    <a:pt x="57" y="177"/>
                  </a:cubicBezTo>
                  <a:cubicBezTo>
                    <a:pt x="98" y="213"/>
                    <a:pt x="153" y="236"/>
                    <a:pt x="212" y="236"/>
                  </a:cubicBezTo>
                  <a:cubicBezTo>
                    <a:pt x="263" y="236"/>
                    <a:pt x="311" y="219"/>
                    <a:pt x="349" y="192"/>
                  </a:cubicBezTo>
                  <a:cubicBezTo>
                    <a:pt x="211" y="186"/>
                    <a:pt x="72" y="129"/>
                    <a:pt x="0" y="0"/>
                  </a:cubicBezTo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/>
            </a:p>
          </p:txBody>
        </p:sp>
        <p:sp>
          <p:nvSpPr>
            <p:cNvPr id="19" name="Oval 43">
              <a:extLst>
                <a:ext uri="{FF2B5EF4-FFF2-40B4-BE49-F238E27FC236}">
                  <a16:creationId xmlns:a16="http://schemas.microsoft.com/office/drawing/2014/main" id="{FA3759E8-5512-4FAD-A5AC-7EFE23080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5" y="1551"/>
              <a:ext cx="579" cy="58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/>
            </a:p>
          </p:txBody>
        </p:sp>
        <p:sp>
          <p:nvSpPr>
            <p:cNvPr id="20" name="Freeform 44">
              <a:extLst>
                <a:ext uri="{FF2B5EF4-FFF2-40B4-BE49-F238E27FC236}">
                  <a16:creationId xmlns:a16="http://schemas.microsoft.com/office/drawing/2014/main" id="{7707941B-5964-429A-A966-DAFA77985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" y="1057"/>
              <a:ext cx="1471" cy="642"/>
            </a:xfrm>
            <a:custGeom>
              <a:avLst/>
              <a:gdLst>
                <a:gd name="T0" fmla="*/ 1080 w 1080"/>
                <a:gd name="T1" fmla="*/ 470 h 470"/>
                <a:gd name="T2" fmla="*/ 933 w 1080"/>
                <a:gd name="T3" fmla="*/ 84 h 470"/>
                <a:gd name="T4" fmla="*/ 884 w 1080"/>
                <a:gd name="T5" fmla="*/ 155 h 470"/>
                <a:gd name="T6" fmla="*/ 834 w 1080"/>
                <a:gd name="T7" fmla="*/ 120 h 470"/>
                <a:gd name="T8" fmla="*/ 246 w 1080"/>
                <a:gd name="T9" fmla="*/ 112 h 470"/>
                <a:gd name="T10" fmla="*/ 0 w 1080"/>
                <a:gd name="T11" fmla="*/ 470 h 470"/>
                <a:gd name="T12" fmla="*/ 652 w 1080"/>
                <a:gd name="T13" fmla="*/ 355 h 470"/>
                <a:gd name="T14" fmla="*/ 716 w 1080"/>
                <a:gd name="T15" fmla="*/ 399 h 470"/>
                <a:gd name="T16" fmla="*/ 667 w 1080"/>
                <a:gd name="T17" fmla="*/ 470 h 470"/>
                <a:gd name="T18" fmla="*/ 1080 w 1080"/>
                <a:gd name="T19" fmla="*/ 47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0" h="470">
                  <a:moveTo>
                    <a:pt x="1080" y="470"/>
                  </a:moveTo>
                  <a:cubicBezTo>
                    <a:pt x="933" y="84"/>
                    <a:pt x="933" y="84"/>
                    <a:pt x="933" y="84"/>
                  </a:cubicBezTo>
                  <a:cubicBezTo>
                    <a:pt x="884" y="155"/>
                    <a:pt x="884" y="155"/>
                    <a:pt x="884" y="155"/>
                  </a:cubicBezTo>
                  <a:cubicBezTo>
                    <a:pt x="834" y="120"/>
                    <a:pt x="834" y="120"/>
                    <a:pt x="834" y="120"/>
                  </a:cubicBezTo>
                  <a:cubicBezTo>
                    <a:pt x="686" y="21"/>
                    <a:pt x="435" y="0"/>
                    <a:pt x="246" y="112"/>
                  </a:cubicBezTo>
                  <a:cubicBezTo>
                    <a:pt x="74" y="215"/>
                    <a:pt x="0" y="366"/>
                    <a:pt x="0" y="470"/>
                  </a:cubicBezTo>
                  <a:cubicBezTo>
                    <a:pt x="131" y="235"/>
                    <a:pt x="484" y="241"/>
                    <a:pt x="652" y="355"/>
                  </a:cubicBezTo>
                  <a:cubicBezTo>
                    <a:pt x="716" y="399"/>
                    <a:pt x="716" y="399"/>
                    <a:pt x="716" y="399"/>
                  </a:cubicBezTo>
                  <a:cubicBezTo>
                    <a:pt x="667" y="470"/>
                    <a:pt x="667" y="470"/>
                    <a:pt x="667" y="470"/>
                  </a:cubicBezTo>
                  <a:cubicBezTo>
                    <a:pt x="1080" y="470"/>
                    <a:pt x="1080" y="470"/>
                    <a:pt x="1080" y="470"/>
                  </a:cubicBezTo>
                </a:path>
              </a:pathLst>
            </a:custGeom>
            <a:solidFill>
              <a:srgbClr val="76D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/>
            </a:p>
          </p:txBody>
        </p:sp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E257B160-DF51-4432-A4EA-09C759D461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" y="1438"/>
              <a:ext cx="642" cy="582"/>
            </a:xfrm>
            <a:custGeom>
              <a:avLst/>
              <a:gdLst>
                <a:gd name="T0" fmla="*/ 373 w 471"/>
                <a:gd name="T1" fmla="*/ 0 h 426"/>
                <a:gd name="T2" fmla="*/ 23 w 471"/>
                <a:gd name="T3" fmla="*/ 191 h 426"/>
                <a:gd name="T4" fmla="*/ 80 w 471"/>
                <a:gd name="T5" fmla="*/ 15 h 426"/>
                <a:gd name="T6" fmla="*/ 0 w 471"/>
                <a:gd name="T7" fmla="*/ 191 h 426"/>
                <a:gd name="T8" fmla="*/ 236 w 471"/>
                <a:gd name="T9" fmla="*/ 426 h 426"/>
                <a:gd name="T10" fmla="*/ 471 w 471"/>
                <a:gd name="T11" fmla="*/ 191 h 426"/>
                <a:gd name="T12" fmla="*/ 373 w 471"/>
                <a:gd name="T13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1" h="426">
                  <a:moveTo>
                    <a:pt x="373" y="0"/>
                  </a:moveTo>
                  <a:cubicBezTo>
                    <a:pt x="234" y="5"/>
                    <a:pt x="95" y="62"/>
                    <a:pt x="23" y="191"/>
                  </a:cubicBezTo>
                  <a:cubicBezTo>
                    <a:pt x="23" y="140"/>
                    <a:pt x="41" y="77"/>
                    <a:pt x="80" y="15"/>
                  </a:cubicBezTo>
                  <a:cubicBezTo>
                    <a:pt x="31" y="58"/>
                    <a:pt x="0" y="121"/>
                    <a:pt x="0" y="191"/>
                  </a:cubicBezTo>
                  <a:cubicBezTo>
                    <a:pt x="0" y="321"/>
                    <a:pt x="106" y="426"/>
                    <a:pt x="236" y="426"/>
                  </a:cubicBezTo>
                  <a:cubicBezTo>
                    <a:pt x="365" y="426"/>
                    <a:pt x="471" y="321"/>
                    <a:pt x="471" y="191"/>
                  </a:cubicBezTo>
                  <a:cubicBezTo>
                    <a:pt x="471" y="112"/>
                    <a:pt x="432" y="43"/>
                    <a:pt x="373" y="0"/>
                  </a:cubicBezTo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s-CO" dirty="0"/>
                <a:t> </a:t>
              </a:r>
            </a:p>
          </p:txBody>
        </p:sp>
        <p:sp>
          <p:nvSpPr>
            <p:cNvPr id="22" name="Freeform 46">
              <a:extLst>
                <a:ext uri="{FF2B5EF4-FFF2-40B4-BE49-F238E27FC236}">
                  <a16:creationId xmlns:a16="http://schemas.microsoft.com/office/drawing/2014/main" id="{AE39DEA7-E0F3-47C6-9220-3AD567D5D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" y="1378"/>
              <a:ext cx="477" cy="321"/>
            </a:xfrm>
            <a:custGeom>
              <a:avLst/>
              <a:gdLst>
                <a:gd name="T0" fmla="*/ 213 w 350"/>
                <a:gd name="T1" fmla="*/ 0 h 235"/>
                <a:gd name="T2" fmla="*/ 57 w 350"/>
                <a:gd name="T3" fmla="*/ 59 h 235"/>
                <a:gd name="T4" fmla="*/ 0 w 350"/>
                <a:gd name="T5" fmla="*/ 235 h 235"/>
                <a:gd name="T6" fmla="*/ 350 w 350"/>
                <a:gd name="T7" fmla="*/ 44 h 235"/>
                <a:gd name="T8" fmla="*/ 213 w 350"/>
                <a:gd name="T9" fmla="*/ 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0" h="235">
                  <a:moveTo>
                    <a:pt x="213" y="0"/>
                  </a:moveTo>
                  <a:cubicBezTo>
                    <a:pt x="153" y="0"/>
                    <a:pt x="98" y="22"/>
                    <a:pt x="57" y="59"/>
                  </a:cubicBezTo>
                  <a:cubicBezTo>
                    <a:pt x="18" y="121"/>
                    <a:pt x="0" y="184"/>
                    <a:pt x="0" y="235"/>
                  </a:cubicBezTo>
                  <a:cubicBezTo>
                    <a:pt x="72" y="106"/>
                    <a:pt x="211" y="49"/>
                    <a:pt x="350" y="44"/>
                  </a:cubicBezTo>
                  <a:cubicBezTo>
                    <a:pt x="311" y="16"/>
                    <a:pt x="264" y="0"/>
                    <a:pt x="213" y="0"/>
                  </a:cubicBezTo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/>
            </a:p>
          </p:txBody>
        </p:sp>
        <p:sp>
          <p:nvSpPr>
            <p:cNvPr id="23" name="Oval 47">
              <a:extLst>
                <a:ext uri="{FF2B5EF4-FFF2-40B4-BE49-F238E27FC236}">
                  <a16:creationId xmlns:a16="http://schemas.microsoft.com/office/drawing/2014/main" id="{177BAC80-E083-43EF-9FAD-B93B36796B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" y="1409"/>
              <a:ext cx="579" cy="5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/>
            </a:p>
          </p:txBody>
        </p:sp>
      </p:grpSp>
      <p:sp>
        <p:nvSpPr>
          <p:cNvPr id="24" name="CuadroTexto 38">
            <a:extLst>
              <a:ext uri="{FF2B5EF4-FFF2-40B4-BE49-F238E27FC236}">
                <a16:creationId xmlns:a16="http://schemas.microsoft.com/office/drawing/2014/main" id="{A0562DA0-5271-42B1-BECF-C5934CA5571E}"/>
              </a:ext>
            </a:extLst>
          </p:cNvPr>
          <p:cNvSpPr txBox="1"/>
          <p:nvPr/>
        </p:nvSpPr>
        <p:spPr>
          <a:xfrm>
            <a:off x="829793" y="4202472"/>
            <a:ext cx="720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dirty="0">
                <a:solidFill>
                  <a:srgbClr val="76D8FF"/>
                </a:solidFill>
                <a:latin typeface="Lato Black" panose="020F0A02020204030203" pitchFamily="34" charset="0"/>
              </a:rPr>
              <a:t>01</a:t>
            </a:r>
          </a:p>
        </p:txBody>
      </p:sp>
      <p:sp>
        <p:nvSpPr>
          <p:cNvPr id="25" name="CuadroTexto 39">
            <a:extLst>
              <a:ext uri="{FF2B5EF4-FFF2-40B4-BE49-F238E27FC236}">
                <a16:creationId xmlns:a16="http://schemas.microsoft.com/office/drawing/2014/main" id="{21D80EAC-05EF-4C08-8A89-24C779C7BCEB}"/>
              </a:ext>
            </a:extLst>
          </p:cNvPr>
          <p:cNvSpPr txBox="1"/>
          <p:nvPr/>
        </p:nvSpPr>
        <p:spPr>
          <a:xfrm>
            <a:off x="1520630" y="4325582"/>
            <a:ext cx="1625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6D8FF"/>
                </a:solidFill>
              </a:rPr>
              <a:t>Problem</a:t>
            </a:r>
            <a:endParaRPr lang="en-US" sz="2400" dirty="0"/>
          </a:p>
        </p:txBody>
      </p:sp>
      <p:pic>
        <p:nvPicPr>
          <p:cNvPr id="26" name="Imagen 87">
            <a:extLst>
              <a:ext uri="{FF2B5EF4-FFF2-40B4-BE49-F238E27FC236}">
                <a16:creationId xmlns:a16="http://schemas.microsoft.com/office/drawing/2014/main" id="{C9F33CB2-5046-4886-B6E2-2A662658A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511" y="3280915"/>
            <a:ext cx="553232" cy="595143"/>
          </a:xfrm>
          <a:prstGeom prst="rect">
            <a:avLst/>
          </a:prstGeom>
        </p:spPr>
      </p:pic>
      <p:pic>
        <p:nvPicPr>
          <p:cNvPr id="27" name="Imagen 89">
            <a:extLst>
              <a:ext uri="{FF2B5EF4-FFF2-40B4-BE49-F238E27FC236}">
                <a16:creationId xmlns:a16="http://schemas.microsoft.com/office/drawing/2014/main" id="{7D7D2A91-11D0-4B71-A0F3-1BDE688CD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552" y="3284926"/>
            <a:ext cx="554866" cy="516861"/>
          </a:xfrm>
          <a:prstGeom prst="rect">
            <a:avLst/>
          </a:prstGeom>
        </p:spPr>
      </p:pic>
      <p:pic>
        <p:nvPicPr>
          <p:cNvPr id="28" name="Imagen 90">
            <a:extLst>
              <a:ext uri="{FF2B5EF4-FFF2-40B4-BE49-F238E27FC236}">
                <a16:creationId xmlns:a16="http://schemas.microsoft.com/office/drawing/2014/main" id="{26165774-134B-4144-AF69-A239904B1B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3711" y="3528261"/>
            <a:ext cx="750496" cy="493997"/>
          </a:xfrm>
          <a:prstGeom prst="rect">
            <a:avLst/>
          </a:prstGeom>
        </p:spPr>
      </p:pic>
      <p:grpSp>
        <p:nvGrpSpPr>
          <p:cNvPr id="29" name="Group 50">
            <a:extLst>
              <a:ext uri="{FF2B5EF4-FFF2-40B4-BE49-F238E27FC236}">
                <a16:creationId xmlns:a16="http://schemas.microsoft.com/office/drawing/2014/main" id="{196C7D23-3B91-4084-82F8-12D622C52D1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676499" y="3459241"/>
            <a:ext cx="570081" cy="579130"/>
            <a:chOff x="5524" y="1880"/>
            <a:chExt cx="441" cy="448"/>
          </a:xfrm>
        </p:grpSpPr>
        <p:sp>
          <p:nvSpPr>
            <p:cNvPr id="30" name="AutoShape 49">
              <a:extLst>
                <a:ext uri="{FF2B5EF4-FFF2-40B4-BE49-F238E27FC236}">
                  <a16:creationId xmlns:a16="http://schemas.microsoft.com/office/drawing/2014/main" id="{873B9B1B-83D2-4540-AD7D-F419EFDC9E9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524" y="1880"/>
              <a:ext cx="441" cy="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/>
            </a:p>
          </p:txBody>
        </p:sp>
        <p:sp>
          <p:nvSpPr>
            <p:cNvPr id="31" name="Freeform 51">
              <a:extLst>
                <a:ext uri="{FF2B5EF4-FFF2-40B4-BE49-F238E27FC236}">
                  <a16:creationId xmlns:a16="http://schemas.microsoft.com/office/drawing/2014/main" id="{C758583A-4F7D-46EB-B0AC-E6146B4694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2" y="1940"/>
              <a:ext cx="380" cy="388"/>
            </a:xfrm>
            <a:custGeom>
              <a:avLst/>
              <a:gdLst>
                <a:gd name="T0" fmla="*/ 79 w 158"/>
                <a:gd name="T1" fmla="*/ 0 h 161"/>
                <a:gd name="T2" fmla="*/ 0 w 158"/>
                <a:gd name="T3" fmla="*/ 79 h 161"/>
                <a:gd name="T4" fmla="*/ 21 w 158"/>
                <a:gd name="T5" fmla="*/ 133 h 161"/>
                <a:gd name="T6" fmla="*/ 21 w 158"/>
                <a:gd name="T7" fmla="*/ 133 h 161"/>
                <a:gd name="T8" fmla="*/ 21 w 158"/>
                <a:gd name="T9" fmla="*/ 161 h 161"/>
                <a:gd name="T10" fmla="*/ 32 w 158"/>
                <a:gd name="T11" fmla="*/ 161 h 161"/>
                <a:gd name="T12" fmla="*/ 32 w 158"/>
                <a:gd name="T13" fmla="*/ 143 h 161"/>
                <a:gd name="T14" fmla="*/ 79 w 158"/>
                <a:gd name="T15" fmla="*/ 158 h 161"/>
                <a:gd name="T16" fmla="*/ 126 w 158"/>
                <a:gd name="T17" fmla="*/ 143 h 161"/>
                <a:gd name="T18" fmla="*/ 126 w 158"/>
                <a:gd name="T19" fmla="*/ 161 h 161"/>
                <a:gd name="T20" fmla="*/ 137 w 158"/>
                <a:gd name="T21" fmla="*/ 161 h 161"/>
                <a:gd name="T22" fmla="*/ 137 w 158"/>
                <a:gd name="T23" fmla="*/ 133 h 161"/>
                <a:gd name="T24" fmla="*/ 158 w 158"/>
                <a:gd name="T25" fmla="*/ 79 h 161"/>
                <a:gd name="T26" fmla="*/ 143 w 158"/>
                <a:gd name="T27" fmla="*/ 32 h 161"/>
                <a:gd name="T28" fmla="*/ 136 w 158"/>
                <a:gd name="T29" fmla="*/ 39 h 161"/>
                <a:gd name="T30" fmla="*/ 148 w 158"/>
                <a:gd name="T31" fmla="*/ 79 h 161"/>
                <a:gd name="T32" fmla="*/ 79 w 158"/>
                <a:gd name="T33" fmla="*/ 148 h 161"/>
                <a:gd name="T34" fmla="*/ 10 w 158"/>
                <a:gd name="T35" fmla="*/ 79 h 161"/>
                <a:gd name="T36" fmla="*/ 79 w 158"/>
                <a:gd name="T37" fmla="*/ 10 h 161"/>
                <a:gd name="T38" fmla="*/ 119 w 158"/>
                <a:gd name="T39" fmla="*/ 23 h 161"/>
                <a:gd name="T40" fmla="*/ 126 w 158"/>
                <a:gd name="T41" fmla="*/ 15 h 161"/>
                <a:gd name="T42" fmla="*/ 79 w 158"/>
                <a:gd name="T43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8" h="161">
                  <a:moveTo>
                    <a:pt x="79" y="0"/>
                  </a:moveTo>
                  <a:cubicBezTo>
                    <a:pt x="35" y="0"/>
                    <a:pt x="0" y="35"/>
                    <a:pt x="0" y="79"/>
                  </a:cubicBezTo>
                  <a:cubicBezTo>
                    <a:pt x="0" y="100"/>
                    <a:pt x="8" y="119"/>
                    <a:pt x="21" y="133"/>
                  </a:cubicBezTo>
                  <a:cubicBezTo>
                    <a:pt x="21" y="133"/>
                    <a:pt x="21" y="133"/>
                    <a:pt x="21" y="133"/>
                  </a:cubicBezTo>
                  <a:cubicBezTo>
                    <a:pt x="21" y="161"/>
                    <a:pt x="21" y="161"/>
                    <a:pt x="21" y="161"/>
                  </a:cubicBezTo>
                  <a:cubicBezTo>
                    <a:pt x="32" y="161"/>
                    <a:pt x="32" y="161"/>
                    <a:pt x="32" y="161"/>
                  </a:cubicBezTo>
                  <a:cubicBezTo>
                    <a:pt x="32" y="143"/>
                    <a:pt x="32" y="143"/>
                    <a:pt x="32" y="143"/>
                  </a:cubicBezTo>
                  <a:cubicBezTo>
                    <a:pt x="45" y="152"/>
                    <a:pt x="61" y="158"/>
                    <a:pt x="79" y="158"/>
                  </a:cubicBezTo>
                  <a:cubicBezTo>
                    <a:pt x="97" y="158"/>
                    <a:pt x="113" y="153"/>
                    <a:pt x="126" y="143"/>
                  </a:cubicBezTo>
                  <a:cubicBezTo>
                    <a:pt x="126" y="161"/>
                    <a:pt x="126" y="161"/>
                    <a:pt x="126" y="161"/>
                  </a:cubicBezTo>
                  <a:cubicBezTo>
                    <a:pt x="137" y="161"/>
                    <a:pt x="137" y="161"/>
                    <a:pt x="137" y="161"/>
                  </a:cubicBezTo>
                  <a:cubicBezTo>
                    <a:pt x="137" y="133"/>
                    <a:pt x="137" y="133"/>
                    <a:pt x="137" y="133"/>
                  </a:cubicBezTo>
                  <a:cubicBezTo>
                    <a:pt x="150" y="119"/>
                    <a:pt x="158" y="100"/>
                    <a:pt x="158" y="79"/>
                  </a:cubicBezTo>
                  <a:cubicBezTo>
                    <a:pt x="158" y="61"/>
                    <a:pt x="153" y="45"/>
                    <a:pt x="143" y="32"/>
                  </a:cubicBezTo>
                  <a:cubicBezTo>
                    <a:pt x="141" y="34"/>
                    <a:pt x="138" y="36"/>
                    <a:pt x="136" y="39"/>
                  </a:cubicBezTo>
                  <a:cubicBezTo>
                    <a:pt x="144" y="50"/>
                    <a:pt x="148" y="64"/>
                    <a:pt x="148" y="79"/>
                  </a:cubicBezTo>
                  <a:cubicBezTo>
                    <a:pt x="148" y="117"/>
                    <a:pt x="117" y="148"/>
                    <a:pt x="79" y="148"/>
                  </a:cubicBezTo>
                  <a:cubicBezTo>
                    <a:pt x="41" y="148"/>
                    <a:pt x="10" y="117"/>
                    <a:pt x="10" y="79"/>
                  </a:cubicBezTo>
                  <a:cubicBezTo>
                    <a:pt x="10" y="41"/>
                    <a:pt x="41" y="10"/>
                    <a:pt x="79" y="10"/>
                  </a:cubicBezTo>
                  <a:cubicBezTo>
                    <a:pt x="94" y="10"/>
                    <a:pt x="108" y="15"/>
                    <a:pt x="119" y="23"/>
                  </a:cubicBezTo>
                  <a:cubicBezTo>
                    <a:pt x="122" y="20"/>
                    <a:pt x="124" y="18"/>
                    <a:pt x="126" y="15"/>
                  </a:cubicBezTo>
                  <a:cubicBezTo>
                    <a:pt x="113" y="5"/>
                    <a:pt x="97" y="0"/>
                    <a:pt x="79" y="0"/>
                  </a:cubicBezTo>
                </a:path>
              </a:pathLst>
            </a:custGeom>
            <a:solidFill>
              <a:srgbClr val="3042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/>
            </a:p>
          </p:txBody>
        </p:sp>
        <p:sp>
          <p:nvSpPr>
            <p:cNvPr id="32" name="Freeform 52">
              <a:extLst>
                <a:ext uri="{FF2B5EF4-FFF2-40B4-BE49-F238E27FC236}">
                  <a16:creationId xmlns:a16="http://schemas.microsoft.com/office/drawing/2014/main" id="{6F7FA92E-78D1-4941-9F75-EDAC02D941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75" y="1993"/>
              <a:ext cx="274" cy="275"/>
            </a:xfrm>
            <a:custGeom>
              <a:avLst/>
              <a:gdLst>
                <a:gd name="T0" fmla="*/ 57 w 114"/>
                <a:gd name="T1" fmla="*/ 23 h 114"/>
                <a:gd name="T2" fmla="*/ 24 w 114"/>
                <a:gd name="T3" fmla="*/ 57 h 114"/>
                <a:gd name="T4" fmla="*/ 57 w 114"/>
                <a:gd name="T5" fmla="*/ 91 h 114"/>
                <a:gd name="T6" fmla="*/ 91 w 114"/>
                <a:gd name="T7" fmla="*/ 57 h 114"/>
                <a:gd name="T8" fmla="*/ 88 w 114"/>
                <a:gd name="T9" fmla="*/ 43 h 114"/>
                <a:gd name="T10" fmla="*/ 80 w 114"/>
                <a:gd name="T11" fmla="*/ 51 h 114"/>
                <a:gd name="T12" fmla="*/ 81 w 114"/>
                <a:gd name="T13" fmla="*/ 57 h 114"/>
                <a:gd name="T14" fmla="*/ 57 w 114"/>
                <a:gd name="T15" fmla="*/ 80 h 114"/>
                <a:gd name="T16" fmla="*/ 34 w 114"/>
                <a:gd name="T17" fmla="*/ 57 h 114"/>
                <a:gd name="T18" fmla="*/ 57 w 114"/>
                <a:gd name="T19" fmla="*/ 34 h 114"/>
                <a:gd name="T20" fmla="*/ 63 w 114"/>
                <a:gd name="T21" fmla="*/ 34 h 114"/>
                <a:gd name="T22" fmla="*/ 71 w 114"/>
                <a:gd name="T23" fmla="*/ 27 h 114"/>
                <a:gd name="T24" fmla="*/ 57 w 114"/>
                <a:gd name="T25" fmla="*/ 23 h 114"/>
                <a:gd name="T26" fmla="*/ 57 w 114"/>
                <a:gd name="T27" fmla="*/ 0 h 114"/>
                <a:gd name="T28" fmla="*/ 0 w 114"/>
                <a:gd name="T29" fmla="*/ 57 h 114"/>
                <a:gd name="T30" fmla="*/ 57 w 114"/>
                <a:gd name="T31" fmla="*/ 114 h 114"/>
                <a:gd name="T32" fmla="*/ 114 w 114"/>
                <a:gd name="T33" fmla="*/ 57 h 114"/>
                <a:gd name="T34" fmla="*/ 105 w 114"/>
                <a:gd name="T35" fmla="*/ 25 h 114"/>
                <a:gd name="T36" fmla="*/ 98 w 114"/>
                <a:gd name="T37" fmla="*/ 33 h 114"/>
                <a:gd name="T38" fmla="*/ 104 w 114"/>
                <a:gd name="T39" fmla="*/ 57 h 114"/>
                <a:gd name="T40" fmla="*/ 57 w 114"/>
                <a:gd name="T41" fmla="*/ 104 h 114"/>
                <a:gd name="T42" fmla="*/ 10 w 114"/>
                <a:gd name="T43" fmla="*/ 57 h 114"/>
                <a:gd name="T44" fmla="*/ 57 w 114"/>
                <a:gd name="T45" fmla="*/ 10 h 114"/>
                <a:gd name="T46" fmla="*/ 81 w 114"/>
                <a:gd name="T47" fmla="*/ 17 h 114"/>
                <a:gd name="T48" fmla="*/ 89 w 114"/>
                <a:gd name="T49" fmla="*/ 9 h 114"/>
                <a:gd name="T50" fmla="*/ 57 w 114"/>
                <a:gd name="T51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4" h="114">
                  <a:moveTo>
                    <a:pt x="57" y="23"/>
                  </a:moveTo>
                  <a:cubicBezTo>
                    <a:pt x="39" y="23"/>
                    <a:pt x="24" y="38"/>
                    <a:pt x="24" y="57"/>
                  </a:cubicBezTo>
                  <a:cubicBezTo>
                    <a:pt x="24" y="76"/>
                    <a:pt x="39" y="91"/>
                    <a:pt x="57" y="91"/>
                  </a:cubicBezTo>
                  <a:cubicBezTo>
                    <a:pt x="76" y="91"/>
                    <a:pt x="91" y="76"/>
                    <a:pt x="91" y="57"/>
                  </a:cubicBezTo>
                  <a:cubicBezTo>
                    <a:pt x="91" y="52"/>
                    <a:pt x="90" y="47"/>
                    <a:pt x="88" y="43"/>
                  </a:cubicBezTo>
                  <a:cubicBezTo>
                    <a:pt x="85" y="46"/>
                    <a:pt x="82" y="48"/>
                    <a:pt x="80" y="51"/>
                  </a:cubicBezTo>
                  <a:cubicBezTo>
                    <a:pt x="80" y="53"/>
                    <a:pt x="81" y="55"/>
                    <a:pt x="81" y="57"/>
                  </a:cubicBezTo>
                  <a:cubicBezTo>
                    <a:pt x="81" y="70"/>
                    <a:pt x="70" y="80"/>
                    <a:pt x="57" y="80"/>
                  </a:cubicBezTo>
                  <a:cubicBezTo>
                    <a:pt x="44" y="80"/>
                    <a:pt x="34" y="70"/>
                    <a:pt x="34" y="57"/>
                  </a:cubicBezTo>
                  <a:cubicBezTo>
                    <a:pt x="34" y="44"/>
                    <a:pt x="44" y="34"/>
                    <a:pt x="57" y="34"/>
                  </a:cubicBezTo>
                  <a:cubicBezTo>
                    <a:pt x="59" y="34"/>
                    <a:pt x="61" y="34"/>
                    <a:pt x="63" y="34"/>
                  </a:cubicBezTo>
                  <a:cubicBezTo>
                    <a:pt x="66" y="32"/>
                    <a:pt x="68" y="29"/>
                    <a:pt x="71" y="27"/>
                  </a:cubicBezTo>
                  <a:cubicBezTo>
                    <a:pt x="67" y="25"/>
                    <a:pt x="62" y="23"/>
                    <a:pt x="57" y="23"/>
                  </a:cubicBezTo>
                  <a:moveTo>
                    <a:pt x="57" y="0"/>
                  </a:moveTo>
                  <a:cubicBezTo>
                    <a:pt x="25" y="0"/>
                    <a:pt x="0" y="25"/>
                    <a:pt x="0" y="57"/>
                  </a:cubicBezTo>
                  <a:cubicBezTo>
                    <a:pt x="0" y="89"/>
                    <a:pt x="25" y="114"/>
                    <a:pt x="57" y="114"/>
                  </a:cubicBezTo>
                  <a:cubicBezTo>
                    <a:pt x="89" y="114"/>
                    <a:pt x="114" y="89"/>
                    <a:pt x="114" y="57"/>
                  </a:cubicBezTo>
                  <a:cubicBezTo>
                    <a:pt x="114" y="45"/>
                    <a:pt x="111" y="35"/>
                    <a:pt x="105" y="25"/>
                  </a:cubicBezTo>
                  <a:cubicBezTo>
                    <a:pt x="103" y="28"/>
                    <a:pt x="100" y="30"/>
                    <a:pt x="98" y="33"/>
                  </a:cubicBezTo>
                  <a:cubicBezTo>
                    <a:pt x="102" y="40"/>
                    <a:pt x="104" y="48"/>
                    <a:pt x="104" y="57"/>
                  </a:cubicBezTo>
                  <a:cubicBezTo>
                    <a:pt x="104" y="83"/>
                    <a:pt x="83" y="104"/>
                    <a:pt x="57" y="104"/>
                  </a:cubicBezTo>
                  <a:cubicBezTo>
                    <a:pt x="31" y="104"/>
                    <a:pt x="10" y="83"/>
                    <a:pt x="10" y="57"/>
                  </a:cubicBezTo>
                  <a:cubicBezTo>
                    <a:pt x="10" y="31"/>
                    <a:pt x="31" y="10"/>
                    <a:pt x="57" y="10"/>
                  </a:cubicBezTo>
                  <a:cubicBezTo>
                    <a:pt x="66" y="10"/>
                    <a:pt x="74" y="12"/>
                    <a:pt x="81" y="17"/>
                  </a:cubicBezTo>
                  <a:cubicBezTo>
                    <a:pt x="84" y="14"/>
                    <a:pt x="86" y="12"/>
                    <a:pt x="89" y="9"/>
                  </a:cubicBezTo>
                  <a:cubicBezTo>
                    <a:pt x="80" y="3"/>
                    <a:pt x="69" y="0"/>
                    <a:pt x="57" y="0"/>
                  </a:cubicBezTo>
                </a:path>
              </a:pathLst>
            </a:custGeom>
            <a:solidFill>
              <a:srgbClr val="FA36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/>
            </a:p>
          </p:txBody>
        </p:sp>
        <p:sp>
          <p:nvSpPr>
            <p:cNvPr id="33" name="Freeform 53">
              <a:extLst>
                <a:ext uri="{FF2B5EF4-FFF2-40B4-BE49-F238E27FC236}">
                  <a16:creationId xmlns:a16="http://schemas.microsoft.com/office/drawing/2014/main" id="{C4FDB8DB-AA2B-4B76-9AA3-B17506A603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5" y="1880"/>
              <a:ext cx="258" cy="258"/>
            </a:xfrm>
            <a:custGeom>
              <a:avLst/>
              <a:gdLst>
                <a:gd name="T0" fmla="*/ 85 w 107"/>
                <a:gd name="T1" fmla="*/ 0 h 107"/>
                <a:gd name="T2" fmla="*/ 61 w 107"/>
                <a:gd name="T3" fmla="*/ 24 h 107"/>
                <a:gd name="T4" fmla="*/ 61 w 107"/>
                <a:gd name="T5" fmla="*/ 40 h 107"/>
                <a:gd name="T6" fmla="*/ 2 w 107"/>
                <a:gd name="T7" fmla="*/ 100 h 107"/>
                <a:gd name="T8" fmla="*/ 2 w 107"/>
                <a:gd name="T9" fmla="*/ 105 h 107"/>
                <a:gd name="T10" fmla="*/ 4 w 107"/>
                <a:gd name="T11" fmla="*/ 107 h 107"/>
                <a:gd name="T12" fmla="*/ 7 w 107"/>
                <a:gd name="T13" fmla="*/ 105 h 107"/>
                <a:gd name="T14" fmla="*/ 67 w 107"/>
                <a:gd name="T15" fmla="*/ 46 h 107"/>
                <a:gd name="T16" fmla="*/ 83 w 107"/>
                <a:gd name="T17" fmla="*/ 46 h 107"/>
                <a:gd name="T18" fmla="*/ 107 w 107"/>
                <a:gd name="T19" fmla="*/ 22 h 107"/>
                <a:gd name="T20" fmla="*/ 85 w 107"/>
                <a:gd name="T21" fmla="*/ 22 h 107"/>
                <a:gd name="T22" fmla="*/ 85 w 107"/>
                <a:gd name="T23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07">
                  <a:moveTo>
                    <a:pt x="85" y="0"/>
                  </a:moveTo>
                  <a:cubicBezTo>
                    <a:pt x="61" y="24"/>
                    <a:pt x="61" y="24"/>
                    <a:pt x="61" y="24"/>
                  </a:cubicBezTo>
                  <a:cubicBezTo>
                    <a:pt x="61" y="40"/>
                    <a:pt x="61" y="40"/>
                    <a:pt x="61" y="40"/>
                  </a:cubicBezTo>
                  <a:cubicBezTo>
                    <a:pt x="2" y="100"/>
                    <a:pt x="2" y="100"/>
                    <a:pt x="2" y="100"/>
                  </a:cubicBezTo>
                  <a:cubicBezTo>
                    <a:pt x="0" y="101"/>
                    <a:pt x="0" y="104"/>
                    <a:pt x="2" y="105"/>
                  </a:cubicBezTo>
                  <a:cubicBezTo>
                    <a:pt x="2" y="106"/>
                    <a:pt x="3" y="107"/>
                    <a:pt x="4" y="107"/>
                  </a:cubicBezTo>
                  <a:cubicBezTo>
                    <a:pt x="5" y="107"/>
                    <a:pt x="6" y="106"/>
                    <a:pt x="7" y="105"/>
                  </a:cubicBezTo>
                  <a:cubicBezTo>
                    <a:pt x="67" y="46"/>
                    <a:pt x="67" y="46"/>
                    <a:pt x="67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85" y="22"/>
                    <a:pt x="85" y="22"/>
                    <a:pt x="85" y="22"/>
                  </a:cubicBezTo>
                  <a:cubicBezTo>
                    <a:pt x="85" y="0"/>
                    <a:pt x="85" y="0"/>
                    <a:pt x="85" y="0"/>
                  </a:cubicBezTo>
                </a:path>
              </a:pathLst>
            </a:custGeom>
            <a:solidFill>
              <a:srgbClr val="3042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/>
            </a:p>
          </p:txBody>
        </p:sp>
      </p:grpSp>
      <p:sp>
        <p:nvSpPr>
          <p:cNvPr id="34" name="Rectángulo 46">
            <a:extLst>
              <a:ext uri="{FF2B5EF4-FFF2-40B4-BE49-F238E27FC236}">
                <a16:creationId xmlns:a16="http://schemas.microsoft.com/office/drawing/2014/main" id="{B8A13679-CB91-4D9B-9E50-15584475DD8D}"/>
              </a:ext>
            </a:extLst>
          </p:cNvPr>
          <p:cNvSpPr/>
          <p:nvPr/>
        </p:nvSpPr>
        <p:spPr>
          <a:xfrm>
            <a:off x="829793" y="4763023"/>
            <a:ext cx="21425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600" dirty="0" err="1"/>
              <a:t>Loss</a:t>
            </a:r>
            <a:r>
              <a:rPr lang="es-CO" sz="1600" dirty="0"/>
              <a:t> </a:t>
            </a:r>
            <a:r>
              <a:rPr lang="es-CO" sz="1600" dirty="0" err="1"/>
              <a:t>because</a:t>
            </a:r>
            <a:r>
              <a:rPr lang="es-CO" sz="1600" dirty="0"/>
              <a:t> </a:t>
            </a:r>
            <a:r>
              <a:rPr lang="es-CO" sz="1600" dirty="0" err="1"/>
              <a:t>of</a:t>
            </a:r>
            <a:r>
              <a:rPr lang="es-CO" sz="1600" dirty="0"/>
              <a:t> </a:t>
            </a:r>
            <a:r>
              <a:rPr lang="es-CO" sz="1600" dirty="0" err="1"/>
              <a:t>Bad</a:t>
            </a:r>
            <a:r>
              <a:rPr lang="es-CO" sz="1600" dirty="0"/>
              <a:t> </a:t>
            </a:r>
            <a:r>
              <a:rPr lang="es-CO" sz="1600" dirty="0" err="1"/>
              <a:t>User</a:t>
            </a:r>
            <a:endParaRPr lang="es-CO" sz="1600" dirty="0"/>
          </a:p>
        </p:txBody>
      </p:sp>
      <p:sp>
        <p:nvSpPr>
          <p:cNvPr id="35" name="CuadroTexto 91">
            <a:extLst>
              <a:ext uri="{FF2B5EF4-FFF2-40B4-BE49-F238E27FC236}">
                <a16:creationId xmlns:a16="http://schemas.microsoft.com/office/drawing/2014/main" id="{FF46BC71-4526-45B0-A590-783C7706E374}"/>
              </a:ext>
            </a:extLst>
          </p:cNvPr>
          <p:cNvSpPr txBox="1"/>
          <p:nvPr/>
        </p:nvSpPr>
        <p:spPr>
          <a:xfrm>
            <a:off x="3592286" y="1482452"/>
            <a:ext cx="720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dirty="0">
                <a:solidFill>
                  <a:srgbClr val="4ABDC6"/>
                </a:solidFill>
                <a:latin typeface="Lato Black" panose="020F0A02020204030203" pitchFamily="34" charset="0"/>
              </a:rPr>
              <a:t>02</a:t>
            </a:r>
          </a:p>
        </p:txBody>
      </p:sp>
      <p:sp>
        <p:nvSpPr>
          <p:cNvPr id="36" name="CuadroTexto 92">
            <a:extLst>
              <a:ext uri="{FF2B5EF4-FFF2-40B4-BE49-F238E27FC236}">
                <a16:creationId xmlns:a16="http://schemas.microsoft.com/office/drawing/2014/main" id="{3A88DE76-39F0-424A-B21B-C818622B006D}"/>
              </a:ext>
            </a:extLst>
          </p:cNvPr>
          <p:cNvSpPr txBox="1"/>
          <p:nvPr/>
        </p:nvSpPr>
        <p:spPr>
          <a:xfrm>
            <a:off x="4259128" y="1605562"/>
            <a:ext cx="1306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4ABDC6"/>
                </a:solidFill>
              </a:rPr>
              <a:t>Goals</a:t>
            </a:r>
            <a:endParaRPr lang="en-US" sz="2400" dirty="0">
              <a:solidFill>
                <a:srgbClr val="4ABDC6"/>
              </a:solidFill>
            </a:endParaRPr>
          </a:p>
        </p:txBody>
      </p:sp>
      <p:sp>
        <p:nvSpPr>
          <p:cNvPr id="37" name="Rectángulo 94">
            <a:extLst>
              <a:ext uri="{FF2B5EF4-FFF2-40B4-BE49-F238E27FC236}">
                <a16:creationId xmlns:a16="http://schemas.microsoft.com/office/drawing/2014/main" id="{9D5027C7-32AF-4AE3-8F83-906549C4B957}"/>
              </a:ext>
            </a:extLst>
          </p:cNvPr>
          <p:cNvSpPr/>
          <p:nvPr/>
        </p:nvSpPr>
        <p:spPr>
          <a:xfrm>
            <a:off x="3592285" y="2015251"/>
            <a:ext cx="25037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600" dirty="0" err="1"/>
              <a:t>Prevent</a:t>
            </a:r>
            <a:r>
              <a:rPr lang="es-CO" sz="1600" dirty="0"/>
              <a:t> </a:t>
            </a:r>
            <a:r>
              <a:rPr lang="es-CO" sz="1600" dirty="0" err="1"/>
              <a:t>Potential</a:t>
            </a:r>
            <a:r>
              <a:rPr lang="es-CO" sz="1600" dirty="0"/>
              <a:t> </a:t>
            </a:r>
            <a:r>
              <a:rPr lang="es-CO" sz="1600" dirty="0" err="1"/>
              <a:t>Bad</a:t>
            </a:r>
            <a:r>
              <a:rPr lang="es-CO" sz="1600" dirty="0"/>
              <a:t> </a:t>
            </a:r>
            <a:r>
              <a:rPr lang="es-CO" sz="1600" dirty="0" err="1"/>
              <a:t>User</a:t>
            </a:r>
            <a:r>
              <a:rPr lang="es-CO" sz="1600" dirty="0"/>
              <a:t> </a:t>
            </a:r>
            <a:r>
              <a:rPr lang="es-CO" sz="1600" dirty="0" err="1"/>
              <a:t>aproval</a:t>
            </a:r>
            <a:r>
              <a:rPr lang="es-CO" sz="1600" dirty="0"/>
              <a:t> </a:t>
            </a:r>
            <a:r>
              <a:rPr lang="es-CO" sz="1600" dirty="0" err="1"/>
              <a:t>credit</a:t>
            </a:r>
            <a:r>
              <a:rPr lang="es-CO" sz="1600" dirty="0"/>
              <a:t> </a:t>
            </a:r>
            <a:r>
              <a:rPr lang="es-CO" sz="1600" dirty="0" err="1"/>
              <a:t>card</a:t>
            </a:r>
            <a:endParaRPr lang="es-CO" sz="1600" dirty="0"/>
          </a:p>
        </p:txBody>
      </p:sp>
      <p:sp>
        <p:nvSpPr>
          <p:cNvPr id="38" name="CuadroTexto 99">
            <a:extLst>
              <a:ext uri="{FF2B5EF4-FFF2-40B4-BE49-F238E27FC236}">
                <a16:creationId xmlns:a16="http://schemas.microsoft.com/office/drawing/2014/main" id="{B514CEE7-D150-4CB1-998C-B55FAAB32024}"/>
              </a:ext>
            </a:extLst>
          </p:cNvPr>
          <p:cNvSpPr txBox="1"/>
          <p:nvPr/>
        </p:nvSpPr>
        <p:spPr>
          <a:xfrm>
            <a:off x="6039063" y="4202472"/>
            <a:ext cx="720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dirty="0">
                <a:solidFill>
                  <a:srgbClr val="004C64"/>
                </a:solidFill>
                <a:latin typeface="Lato Black" panose="020F0A02020204030203" pitchFamily="34" charset="0"/>
              </a:rPr>
              <a:t>03</a:t>
            </a:r>
          </a:p>
        </p:txBody>
      </p:sp>
      <p:sp>
        <p:nvSpPr>
          <p:cNvPr id="39" name="CuadroTexto 100">
            <a:extLst>
              <a:ext uri="{FF2B5EF4-FFF2-40B4-BE49-F238E27FC236}">
                <a16:creationId xmlns:a16="http://schemas.microsoft.com/office/drawing/2014/main" id="{F5B3931C-6AD2-426F-942E-9D118DF8A356}"/>
              </a:ext>
            </a:extLst>
          </p:cNvPr>
          <p:cNvSpPr txBox="1"/>
          <p:nvPr/>
        </p:nvSpPr>
        <p:spPr>
          <a:xfrm>
            <a:off x="6683829" y="4325582"/>
            <a:ext cx="1724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4C64"/>
                </a:solidFill>
              </a:rPr>
              <a:t>Objective</a:t>
            </a:r>
            <a:endParaRPr lang="en-US" sz="2400" dirty="0">
              <a:solidFill>
                <a:srgbClr val="004C64"/>
              </a:solidFill>
            </a:endParaRPr>
          </a:p>
        </p:txBody>
      </p:sp>
      <p:sp>
        <p:nvSpPr>
          <p:cNvPr id="40" name="Rectángulo 101">
            <a:extLst>
              <a:ext uri="{FF2B5EF4-FFF2-40B4-BE49-F238E27FC236}">
                <a16:creationId xmlns:a16="http://schemas.microsoft.com/office/drawing/2014/main" id="{86261C35-56FC-45EB-B4CF-C1438E3D8FD8}"/>
              </a:ext>
            </a:extLst>
          </p:cNvPr>
          <p:cNvSpPr/>
          <p:nvPr/>
        </p:nvSpPr>
        <p:spPr>
          <a:xfrm>
            <a:off x="6039062" y="4763023"/>
            <a:ext cx="24744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Identify Bad User and predict it using ML models</a:t>
            </a:r>
            <a:endParaRPr lang="es-CO" sz="15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CuadroTexto 114">
            <a:extLst>
              <a:ext uri="{FF2B5EF4-FFF2-40B4-BE49-F238E27FC236}">
                <a16:creationId xmlns:a16="http://schemas.microsoft.com/office/drawing/2014/main" id="{4B35C3CD-CAC2-451E-A7B9-56BA8F11EE21}"/>
              </a:ext>
            </a:extLst>
          </p:cNvPr>
          <p:cNvSpPr txBox="1"/>
          <p:nvPr/>
        </p:nvSpPr>
        <p:spPr>
          <a:xfrm>
            <a:off x="8633656" y="1499383"/>
            <a:ext cx="720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dirty="0">
                <a:solidFill>
                  <a:srgbClr val="F7B32D"/>
                </a:solidFill>
                <a:latin typeface="Lato Black" panose="020F0A02020204030203" pitchFamily="34" charset="0"/>
              </a:rPr>
              <a:t>04</a:t>
            </a:r>
          </a:p>
        </p:txBody>
      </p:sp>
      <p:sp>
        <p:nvSpPr>
          <p:cNvPr id="42" name="CuadroTexto 115">
            <a:extLst>
              <a:ext uri="{FF2B5EF4-FFF2-40B4-BE49-F238E27FC236}">
                <a16:creationId xmlns:a16="http://schemas.microsoft.com/office/drawing/2014/main" id="{F576A211-B6A3-4535-BDEB-4B8C69AB784C}"/>
              </a:ext>
            </a:extLst>
          </p:cNvPr>
          <p:cNvSpPr txBox="1"/>
          <p:nvPr/>
        </p:nvSpPr>
        <p:spPr>
          <a:xfrm>
            <a:off x="9294207" y="1622493"/>
            <a:ext cx="148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7B32D"/>
                </a:solidFill>
              </a:rPr>
              <a:t>Result</a:t>
            </a:r>
            <a:endParaRPr lang="en-US" sz="2400" dirty="0">
              <a:solidFill>
                <a:srgbClr val="F7B32D"/>
              </a:solidFill>
            </a:endParaRPr>
          </a:p>
        </p:txBody>
      </p:sp>
      <p:sp>
        <p:nvSpPr>
          <p:cNvPr id="43" name="Rectángulo 116">
            <a:extLst>
              <a:ext uri="{FF2B5EF4-FFF2-40B4-BE49-F238E27FC236}">
                <a16:creationId xmlns:a16="http://schemas.microsoft.com/office/drawing/2014/main" id="{1B8367B6-D8F1-48B3-BD72-048CDD5F66EC}"/>
              </a:ext>
            </a:extLst>
          </p:cNvPr>
          <p:cNvSpPr/>
          <p:nvPr/>
        </p:nvSpPr>
        <p:spPr>
          <a:xfrm>
            <a:off x="8633655" y="2032182"/>
            <a:ext cx="22338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600" dirty="0" err="1"/>
              <a:t>Eliminate</a:t>
            </a:r>
            <a:r>
              <a:rPr lang="es-CO" sz="1600" dirty="0"/>
              <a:t> </a:t>
            </a:r>
            <a:r>
              <a:rPr lang="es-CO" sz="1600" dirty="0" err="1"/>
              <a:t>or</a:t>
            </a:r>
            <a:r>
              <a:rPr lang="es-CO" sz="1600" dirty="0"/>
              <a:t> reduce </a:t>
            </a:r>
            <a:r>
              <a:rPr lang="es-CO" sz="1600" dirty="0" err="1"/>
              <a:t>loss</a:t>
            </a:r>
            <a:r>
              <a:rPr lang="es-CO" sz="1600" dirty="0"/>
              <a:t> </a:t>
            </a:r>
            <a:r>
              <a:rPr lang="es-CO" sz="1600" dirty="0" err="1"/>
              <a:t>from</a:t>
            </a:r>
            <a:r>
              <a:rPr lang="es-CO" sz="1600" dirty="0"/>
              <a:t> </a:t>
            </a:r>
            <a:r>
              <a:rPr lang="es-CO" sz="1600" dirty="0" err="1"/>
              <a:t>Bad</a:t>
            </a:r>
            <a:r>
              <a:rPr lang="es-CO" sz="1600" dirty="0"/>
              <a:t> </a:t>
            </a:r>
            <a:r>
              <a:rPr lang="es-CO" sz="1600" dirty="0" err="1"/>
              <a:t>User</a:t>
            </a: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2243735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7520;p87">
            <a:extLst>
              <a:ext uri="{FF2B5EF4-FFF2-40B4-BE49-F238E27FC236}">
                <a16:creationId xmlns:a16="http://schemas.microsoft.com/office/drawing/2014/main" id="{5D21A47C-7337-4F7E-8C0D-6AD820AA07EC}"/>
              </a:ext>
            </a:extLst>
          </p:cNvPr>
          <p:cNvGrpSpPr/>
          <p:nvPr/>
        </p:nvGrpSpPr>
        <p:grpSpPr>
          <a:xfrm>
            <a:off x="7114458" y="1874074"/>
            <a:ext cx="683907" cy="643600"/>
            <a:chOff x="5660400" y="238125"/>
            <a:chExt cx="481825" cy="481825"/>
          </a:xfrm>
          <a:solidFill>
            <a:schemeClr val="bg2">
              <a:lumMod val="50000"/>
              <a:lumOff val="50000"/>
            </a:schemeClr>
          </a:solidFill>
        </p:grpSpPr>
        <p:sp>
          <p:nvSpPr>
            <p:cNvPr id="5" name="Google Shape;7521;p87">
              <a:extLst>
                <a:ext uri="{FF2B5EF4-FFF2-40B4-BE49-F238E27FC236}">
                  <a16:creationId xmlns:a16="http://schemas.microsoft.com/office/drawing/2014/main" id="{1CD0E3DD-D7AA-429D-9B4D-31BA1C97EE38}"/>
                </a:ext>
              </a:extLst>
            </p:cNvPr>
            <p:cNvSpPr/>
            <p:nvPr/>
          </p:nvSpPr>
          <p:spPr>
            <a:xfrm>
              <a:off x="5660400" y="436700"/>
              <a:ext cx="481825" cy="283250"/>
            </a:xfrm>
            <a:custGeom>
              <a:avLst/>
              <a:gdLst/>
              <a:ahLst/>
              <a:cxnLst/>
              <a:rect l="l" t="t" r="r" b="b"/>
              <a:pathLst>
                <a:path w="19273" h="11330" extrusionOk="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6" name="Google Shape;7522;p87">
              <a:extLst>
                <a:ext uri="{FF2B5EF4-FFF2-40B4-BE49-F238E27FC236}">
                  <a16:creationId xmlns:a16="http://schemas.microsoft.com/office/drawing/2014/main" id="{618B414F-E6BF-4701-BF75-59A85AD0BD7E}"/>
                </a:ext>
              </a:extLst>
            </p:cNvPr>
            <p:cNvSpPr/>
            <p:nvPr/>
          </p:nvSpPr>
          <p:spPr>
            <a:xfrm>
              <a:off x="5660400" y="238125"/>
              <a:ext cx="481825" cy="170375"/>
            </a:xfrm>
            <a:custGeom>
              <a:avLst/>
              <a:gdLst/>
              <a:ahLst/>
              <a:cxnLst/>
              <a:rect l="l" t="t" r="r" b="b"/>
              <a:pathLst>
                <a:path w="19273" h="6815" extrusionOk="0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4F66089-EAEB-4D11-A1C8-381034B8847B}"/>
              </a:ext>
            </a:extLst>
          </p:cNvPr>
          <p:cNvSpPr txBox="1"/>
          <p:nvPr/>
        </p:nvSpPr>
        <p:spPr>
          <a:xfrm>
            <a:off x="883800" y="2735759"/>
            <a:ext cx="34962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4400" b="1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438.557 </a:t>
            </a:r>
            <a:r>
              <a:rPr lang="en-ID" sz="3200" b="1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Rows</a:t>
            </a:r>
            <a:endParaRPr lang="en-ID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E07AAE-4B69-47EE-99BD-F0930588DB29}"/>
              </a:ext>
            </a:extLst>
          </p:cNvPr>
          <p:cNvSpPr txBox="1"/>
          <p:nvPr/>
        </p:nvSpPr>
        <p:spPr>
          <a:xfrm>
            <a:off x="1741050" y="1988571"/>
            <a:ext cx="2659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application_record.csv</a:t>
            </a:r>
          </a:p>
        </p:txBody>
      </p:sp>
      <p:grpSp>
        <p:nvGrpSpPr>
          <p:cNvPr id="10" name="Google Shape;7699;p87">
            <a:extLst>
              <a:ext uri="{FF2B5EF4-FFF2-40B4-BE49-F238E27FC236}">
                <a16:creationId xmlns:a16="http://schemas.microsoft.com/office/drawing/2014/main" id="{36A8255E-3D24-401F-A240-951DF5323BD0}"/>
              </a:ext>
            </a:extLst>
          </p:cNvPr>
          <p:cNvGrpSpPr/>
          <p:nvPr/>
        </p:nvGrpSpPr>
        <p:grpSpPr>
          <a:xfrm>
            <a:off x="960000" y="1851437"/>
            <a:ext cx="781050" cy="643599"/>
            <a:chOff x="4456875" y="2635825"/>
            <a:chExt cx="481825" cy="451700"/>
          </a:xfrm>
          <a:solidFill>
            <a:schemeClr val="bg2">
              <a:lumMod val="50000"/>
              <a:lumOff val="50000"/>
            </a:schemeClr>
          </a:solidFill>
        </p:grpSpPr>
        <p:sp>
          <p:nvSpPr>
            <p:cNvPr id="11" name="Google Shape;7700;p87">
              <a:extLst>
                <a:ext uri="{FF2B5EF4-FFF2-40B4-BE49-F238E27FC236}">
                  <a16:creationId xmlns:a16="http://schemas.microsoft.com/office/drawing/2014/main" id="{306E13F3-3942-4CE7-9F05-B702B5D0F6B5}"/>
                </a:ext>
              </a:extLst>
            </p:cNvPr>
            <p:cNvSpPr/>
            <p:nvPr/>
          </p:nvSpPr>
          <p:spPr>
            <a:xfrm>
              <a:off x="4542475" y="3031050"/>
              <a:ext cx="189725" cy="56475"/>
            </a:xfrm>
            <a:custGeom>
              <a:avLst/>
              <a:gdLst/>
              <a:ahLst/>
              <a:cxnLst/>
              <a:rect l="l" t="t" r="r" b="b"/>
              <a:pathLst>
                <a:path w="7589" h="2259" extrusionOk="0">
                  <a:moveTo>
                    <a:pt x="2792" y="0"/>
                  </a:moveTo>
                  <a:lnTo>
                    <a:pt x="2415" y="1130"/>
                  </a:lnTo>
                  <a:lnTo>
                    <a:pt x="567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7" y="2259"/>
                  </a:cubicBezTo>
                  <a:lnTo>
                    <a:pt x="7589" y="2259"/>
                  </a:lnTo>
                  <a:cubicBezTo>
                    <a:pt x="7101" y="1831"/>
                    <a:pt x="6821" y="1214"/>
                    <a:pt x="6821" y="567"/>
                  </a:cubicBezTo>
                  <a:lnTo>
                    <a:pt x="682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" name="Google Shape;7701;p87">
              <a:extLst>
                <a:ext uri="{FF2B5EF4-FFF2-40B4-BE49-F238E27FC236}">
                  <a16:creationId xmlns:a16="http://schemas.microsoft.com/office/drawing/2014/main" id="{1CF9EDDF-ED4F-40D0-9E33-848B5752DF92}"/>
                </a:ext>
              </a:extLst>
            </p:cNvPr>
            <p:cNvSpPr/>
            <p:nvPr/>
          </p:nvSpPr>
          <p:spPr>
            <a:xfrm>
              <a:off x="4456875" y="2946350"/>
              <a:ext cx="256125" cy="56500"/>
            </a:xfrm>
            <a:custGeom>
              <a:avLst/>
              <a:gdLst/>
              <a:ahLst/>
              <a:cxnLst/>
              <a:rect l="l" t="t" r="r" b="b"/>
              <a:pathLst>
                <a:path w="10245" h="2260" extrusionOk="0">
                  <a:moveTo>
                    <a:pt x="1" y="1"/>
                  </a:moveTo>
                  <a:lnTo>
                    <a:pt x="1" y="567"/>
                  </a:lnTo>
                  <a:cubicBezTo>
                    <a:pt x="1" y="1500"/>
                    <a:pt x="756" y="2259"/>
                    <a:pt x="1693" y="2259"/>
                  </a:cubicBezTo>
                  <a:lnTo>
                    <a:pt x="10245" y="2259"/>
                  </a:lnTo>
                  <a:lnTo>
                    <a:pt x="1024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" name="Google Shape;7702;p87">
              <a:extLst>
                <a:ext uri="{FF2B5EF4-FFF2-40B4-BE49-F238E27FC236}">
                  <a16:creationId xmlns:a16="http://schemas.microsoft.com/office/drawing/2014/main" id="{1AB67F62-E5D7-44AD-9BDC-0CF131A7E770}"/>
                </a:ext>
              </a:extLst>
            </p:cNvPr>
            <p:cNvSpPr/>
            <p:nvPr/>
          </p:nvSpPr>
          <p:spPr>
            <a:xfrm>
              <a:off x="4741225" y="2861675"/>
              <a:ext cx="169400" cy="141175"/>
            </a:xfrm>
            <a:custGeom>
              <a:avLst/>
              <a:gdLst/>
              <a:ahLst/>
              <a:cxnLst/>
              <a:rect l="l" t="t" r="r" b="b"/>
              <a:pathLst>
                <a:path w="6776" h="5647" extrusionOk="0">
                  <a:moveTo>
                    <a:pt x="0" y="0"/>
                  </a:moveTo>
                  <a:lnTo>
                    <a:pt x="0" y="5646"/>
                  </a:lnTo>
                  <a:lnTo>
                    <a:pt x="6775" y="5646"/>
                  </a:lnTo>
                  <a:lnTo>
                    <a:pt x="677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" name="Google Shape;7703;p87">
              <a:extLst>
                <a:ext uri="{FF2B5EF4-FFF2-40B4-BE49-F238E27FC236}">
                  <a16:creationId xmlns:a16="http://schemas.microsoft.com/office/drawing/2014/main" id="{ACE69C42-77A6-4897-BF69-46949D51F24F}"/>
                </a:ext>
              </a:extLst>
            </p:cNvPr>
            <p:cNvSpPr/>
            <p:nvPr/>
          </p:nvSpPr>
          <p:spPr>
            <a:xfrm>
              <a:off x="4741225" y="3031050"/>
              <a:ext cx="169400" cy="42400"/>
            </a:xfrm>
            <a:custGeom>
              <a:avLst/>
              <a:gdLst/>
              <a:ahLst/>
              <a:cxnLst/>
              <a:rect l="l" t="t" r="r" b="b"/>
              <a:pathLst>
                <a:path w="6776" h="1696" extrusionOk="0">
                  <a:moveTo>
                    <a:pt x="0" y="0"/>
                  </a:moveTo>
                  <a:lnTo>
                    <a:pt x="0" y="567"/>
                  </a:lnTo>
                  <a:cubicBezTo>
                    <a:pt x="0" y="1190"/>
                    <a:pt x="506" y="1696"/>
                    <a:pt x="1129" y="1696"/>
                  </a:cubicBezTo>
                  <a:lnTo>
                    <a:pt x="5646" y="1696"/>
                  </a:lnTo>
                  <a:cubicBezTo>
                    <a:pt x="6270" y="1696"/>
                    <a:pt x="6775" y="1190"/>
                    <a:pt x="6775" y="567"/>
                  </a:cubicBezTo>
                  <a:lnTo>
                    <a:pt x="677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" name="Google Shape;7704;p87">
              <a:extLst>
                <a:ext uri="{FF2B5EF4-FFF2-40B4-BE49-F238E27FC236}">
                  <a16:creationId xmlns:a16="http://schemas.microsoft.com/office/drawing/2014/main" id="{3E97BE73-55DE-4DD4-AA68-77D6A04090B3}"/>
                </a:ext>
              </a:extLst>
            </p:cNvPr>
            <p:cNvSpPr/>
            <p:nvPr/>
          </p:nvSpPr>
          <p:spPr>
            <a:xfrm>
              <a:off x="4456875" y="2635825"/>
              <a:ext cx="481825" cy="282325"/>
            </a:xfrm>
            <a:custGeom>
              <a:avLst/>
              <a:gdLst/>
              <a:ahLst/>
              <a:cxnLst/>
              <a:rect l="l" t="t" r="r" b="b"/>
              <a:pathLst>
                <a:path w="19273" h="11293" extrusionOk="0">
                  <a:moveTo>
                    <a:pt x="1693" y="0"/>
                  </a:moveTo>
                  <a:cubicBezTo>
                    <a:pt x="756" y="0"/>
                    <a:pt x="1" y="759"/>
                    <a:pt x="1" y="1696"/>
                  </a:cubicBezTo>
                  <a:lnTo>
                    <a:pt x="1" y="11293"/>
                  </a:lnTo>
                  <a:lnTo>
                    <a:pt x="10245" y="11293"/>
                  </a:lnTo>
                  <a:lnTo>
                    <a:pt x="10245" y="7342"/>
                  </a:lnTo>
                  <a:cubicBezTo>
                    <a:pt x="10245" y="6092"/>
                    <a:pt x="11257" y="5083"/>
                    <a:pt x="12503" y="5083"/>
                  </a:cubicBezTo>
                  <a:lnTo>
                    <a:pt x="17020" y="5083"/>
                  </a:lnTo>
                  <a:cubicBezTo>
                    <a:pt x="18201" y="5083"/>
                    <a:pt x="19179" y="5993"/>
                    <a:pt x="19273" y="7167"/>
                  </a:cubicBezTo>
                  <a:lnTo>
                    <a:pt x="19273" y="1696"/>
                  </a:lnTo>
                  <a:cubicBezTo>
                    <a:pt x="19270" y="759"/>
                    <a:pt x="18514" y="0"/>
                    <a:pt x="175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" name="Google Shape;7705;p87">
              <a:extLst>
                <a:ext uri="{FF2B5EF4-FFF2-40B4-BE49-F238E27FC236}">
                  <a16:creationId xmlns:a16="http://schemas.microsoft.com/office/drawing/2014/main" id="{5AA2DC1F-92BA-4781-A020-57E4E495B6BF}"/>
                </a:ext>
              </a:extLst>
            </p:cNvPr>
            <p:cNvSpPr/>
            <p:nvPr/>
          </p:nvSpPr>
          <p:spPr>
            <a:xfrm>
              <a:off x="4741225" y="2791125"/>
              <a:ext cx="169400" cy="42325"/>
            </a:xfrm>
            <a:custGeom>
              <a:avLst/>
              <a:gdLst/>
              <a:ahLst/>
              <a:cxnLst/>
              <a:rect l="l" t="t" r="r" b="b"/>
              <a:pathLst>
                <a:path w="6776" h="1693" extrusionOk="0">
                  <a:moveTo>
                    <a:pt x="1129" y="1"/>
                  </a:moveTo>
                  <a:cubicBezTo>
                    <a:pt x="506" y="1"/>
                    <a:pt x="0" y="503"/>
                    <a:pt x="0" y="1130"/>
                  </a:cubicBezTo>
                  <a:lnTo>
                    <a:pt x="0" y="1693"/>
                  </a:lnTo>
                  <a:lnTo>
                    <a:pt x="6775" y="1693"/>
                  </a:lnTo>
                  <a:lnTo>
                    <a:pt x="6775" y="1130"/>
                  </a:lnTo>
                  <a:cubicBezTo>
                    <a:pt x="6775" y="503"/>
                    <a:pt x="6270" y="1"/>
                    <a:pt x="564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5B8E995-6628-4C90-9C77-97B7B7B19C6A}"/>
              </a:ext>
            </a:extLst>
          </p:cNvPr>
          <p:cNvSpPr txBox="1"/>
          <p:nvPr/>
        </p:nvSpPr>
        <p:spPr>
          <a:xfrm>
            <a:off x="7000158" y="2713756"/>
            <a:ext cx="39787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4400" b="1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1.048.574 </a:t>
            </a:r>
            <a:r>
              <a:rPr lang="en-ID" sz="3200" b="1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Rows</a:t>
            </a:r>
            <a:endParaRPr lang="en-ID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E18A50-197C-41E0-9740-D3E0A58176D4}"/>
              </a:ext>
            </a:extLst>
          </p:cNvPr>
          <p:cNvSpPr txBox="1"/>
          <p:nvPr/>
        </p:nvSpPr>
        <p:spPr>
          <a:xfrm>
            <a:off x="7773787" y="2045236"/>
            <a:ext cx="2334912" cy="378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credit_record.csv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FA9050-D72E-4BCE-8F84-EB98B3A63B23}"/>
              </a:ext>
            </a:extLst>
          </p:cNvPr>
          <p:cNvSpPr txBox="1"/>
          <p:nvPr/>
        </p:nvSpPr>
        <p:spPr>
          <a:xfrm>
            <a:off x="920478" y="4151457"/>
            <a:ext cx="46230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Duplicate data	: 12 Rows</a:t>
            </a:r>
          </a:p>
          <a:p>
            <a:r>
              <a:rPr lang="en-ID" dirty="0"/>
              <a:t>Missing Values 	:</a:t>
            </a:r>
          </a:p>
          <a:p>
            <a:r>
              <a:rPr lang="en-ID" dirty="0"/>
              <a:t>	134203 Rows on Occupation type</a:t>
            </a:r>
          </a:p>
          <a:p>
            <a:endParaRPr lang="en-ID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3EFF18-8062-40C7-A04B-35B6ED54BAC4}"/>
              </a:ext>
            </a:extLst>
          </p:cNvPr>
          <p:cNvSpPr txBox="1"/>
          <p:nvPr/>
        </p:nvSpPr>
        <p:spPr>
          <a:xfrm>
            <a:off x="960000" y="3251743"/>
            <a:ext cx="23615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3200" b="1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18</a:t>
            </a:r>
            <a:r>
              <a:rPr lang="en-ID" sz="4400" b="1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800" b="1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Columns</a:t>
            </a:r>
            <a:endParaRPr lang="en-ID" sz="28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846F76-0E38-48B4-A899-4B8E2FA471CE}"/>
              </a:ext>
            </a:extLst>
          </p:cNvPr>
          <p:cNvSpPr txBox="1"/>
          <p:nvPr/>
        </p:nvSpPr>
        <p:spPr>
          <a:xfrm>
            <a:off x="7114458" y="3251743"/>
            <a:ext cx="21275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  <a:r>
              <a:rPr lang="en-ID" sz="4400" b="1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800" b="1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Columns</a:t>
            </a:r>
            <a:endParaRPr lang="en-ID" sz="28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ADB889-4652-4992-8476-465EFEABE9C0}"/>
              </a:ext>
            </a:extLst>
          </p:cNvPr>
          <p:cNvSpPr txBox="1"/>
          <p:nvPr/>
        </p:nvSpPr>
        <p:spPr>
          <a:xfrm>
            <a:off x="7114458" y="4151457"/>
            <a:ext cx="39787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Duplicate data	: 0 Rows</a:t>
            </a:r>
          </a:p>
          <a:p>
            <a:r>
              <a:rPr lang="en-ID" dirty="0"/>
              <a:t>Missing Values 	: 0 Rows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1F1EC847-23EC-4F0C-A818-A9952A479548}"/>
              </a:ext>
            </a:extLst>
          </p:cNvPr>
          <p:cNvSpPr txBox="1">
            <a:spLocks/>
          </p:cNvSpPr>
          <p:nvPr/>
        </p:nvSpPr>
        <p:spPr>
          <a:xfrm>
            <a:off x="883800" y="657657"/>
            <a:ext cx="10698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4800" b="0" i="0" u="none" strike="noStrike" cap="none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ID" kern="0"/>
              <a:t>Data Pre-Processing &amp; Analysis </a:t>
            </a:r>
            <a:endParaRPr lang="en-ID" kern="0" dirty="0"/>
          </a:p>
        </p:txBody>
      </p:sp>
    </p:spTree>
    <p:extLst>
      <p:ext uri="{BB962C8B-B14F-4D97-AF65-F5344CB8AC3E}">
        <p14:creationId xmlns:p14="http://schemas.microsoft.com/office/powerpoint/2010/main" val="4042987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>
            <a:extLst>
              <a:ext uri="{FF2B5EF4-FFF2-40B4-BE49-F238E27FC236}">
                <a16:creationId xmlns:a16="http://schemas.microsoft.com/office/drawing/2014/main" id="{1F1EC847-23EC-4F0C-A818-A9952A479548}"/>
              </a:ext>
            </a:extLst>
          </p:cNvPr>
          <p:cNvSpPr txBox="1">
            <a:spLocks/>
          </p:cNvSpPr>
          <p:nvPr/>
        </p:nvSpPr>
        <p:spPr>
          <a:xfrm>
            <a:off x="883800" y="657657"/>
            <a:ext cx="10698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4800" b="0" i="0" u="none" strike="noStrike" cap="none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ID" kern="0" dirty="0"/>
              <a:t>Data Pre-Processing &amp; Analysis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F9ABBC-C665-4D20-BB8F-05009570AE2B}"/>
              </a:ext>
            </a:extLst>
          </p:cNvPr>
          <p:cNvSpPr txBox="1"/>
          <p:nvPr/>
        </p:nvSpPr>
        <p:spPr>
          <a:xfrm>
            <a:off x="883800" y="1421257"/>
            <a:ext cx="6216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 b="1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Determine Target with Vintage analysis</a:t>
            </a:r>
            <a:endParaRPr lang="en-ID" sz="2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02452CF-87E0-4774-BB13-D1232159CB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75" y="1882922"/>
            <a:ext cx="5323025" cy="359631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37B0F26-8BC5-4F42-86DC-49C1F625B175}"/>
              </a:ext>
            </a:extLst>
          </p:cNvPr>
          <p:cNvSpPr txBox="1"/>
          <p:nvPr/>
        </p:nvSpPr>
        <p:spPr>
          <a:xfrm>
            <a:off x="6855266" y="2067608"/>
            <a:ext cx="49720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30 Days past due looks higher than other user, it happens more often. </a:t>
            </a:r>
          </a:p>
          <a:p>
            <a:r>
              <a:rPr lang="en-US" dirty="0"/>
              <a:t>We can’t just say user who 30 past days are Bad User</a:t>
            </a:r>
          </a:p>
          <a:p>
            <a:endParaRPr lang="en-US" dirty="0"/>
          </a:p>
          <a:p>
            <a:r>
              <a:rPr lang="en-US" dirty="0"/>
              <a:t>User 60 Past due or more will be categorized as Bad User </a:t>
            </a:r>
          </a:p>
        </p:txBody>
      </p:sp>
      <p:grpSp>
        <p:nvGrpSpPr>
          <p:cNvPr id="31" name="Google Shape;1351;p52">
            <a:extLst>
              <a:ext uri="{FF2B5EF4-FFF2-40B4-BE49-F238E27FC236}">
                <a16:creationId xmlns:a16="http://schemas.microsoft.com/office/drawing/2014/main" id="{74856AAE-E03D-4945-97CC-31A22B7C4D14}"/>
              </a:ext>
            </a:extLst>
          </p:cNvPr>
          <p:cNvGrpSpPr/>
          <p:nvPr/>
        </p:nvGrpSpPr>
        <p:grpSpPr>
          <a:xfrm>
            <a:off x="8059547" y="4098933"/>
            <a:ext cx="2563488" cy="2059632"/>
            <a:chOff x="572224" y="268298"/>
            <a:chExt cx="3149748" cy="2530662"/>
          </a:xfrm>
        </p:grpSpPr>
        <p:sp>
          <p:nvSpPr>
            <p:cNvPr id="32" name="Google Shape;1352;p52">
              <a:extLst>
                <a:ext uri="{FF2B5EF4-FFF2-40B4-BE49-F238E27FC236}">
                  <a16:creationId xmlns:a16="http://schemas.microsoft.com/office/drawing/2014/main" id="{EA7DDD18-BC44-4C55-BD4F-32111874437F}"/>
                </a:ext>
              </a:extLst>
            </p:cNvPr>
            <p:cNvSpPr/>
            <p:nvPr/>
          </p:nvSpPr>
          <p:spPr>
            <a:xfrm>
              <a:off x="572224" y="774723"/>
              <a:ext cx="948646" cy="864211"/>
            </a:xfrm>
            <a:custGeom>
              <a:avLst/>
              <a:gdLst/>
              <a:ahLst/>
              <a:cxnLst/>
              <a:rect l="l" t="t" r="r" b="b"/>
              <a:pathLst>
                <a:path w="49570" h="45158" extrusionOk="0">
                  <a:moveTo>
                    <a:pt x="24773" y="1"/>
                  </a:moveTo>
                  <a:cubicBezTo>
                    <a:pt x="18989" y="1"/>
                    <a:pt x="13210" y="2210"/>
                    <a:pt x="8807" y="6630"/>
                  </a:cubicBezTo>
                  <a:cubicBezTo>
                    <a:pt x="1" y="15437"/>
                    <a:pt x="1" y="29747"/>
                    <a:pt x="8807" y="38553"/>
                  </a:cubicBezTo>
                  <a:cubicBezTo>
                    <a:pt x="13210" y="42956"/>
                    <a:pt x="18989" y="45158"/>
                    <a:pt x="24773" y="45158"/>
                  </a:cubicBezTo>
                  <a:cubicBezTo>
                    <a:pt x="30556" y="45158"/>
                    <a:pt x="36343" y="42956"/>
                    <a:pt x="40763" y="38553"/>
                  </a:cubicBezTo>
                  <a:cubicBezTo>
                    <a:pt x="49569" y="29747"/>
                    <a:pt x="49569" y="15437"/>
                    <a:pt x="40763" y="6630"/>
                  </a:cubicBezTo>
                  <a:cubicBezTo>
                    <a:pt x="36343" y="2210"/>
                    <a:pt x="30556" y="1"/>
                    <a:pt x="247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353;p52">
              <a:extLst>
                <a:ext uri="{FF2B5EF4-FFF2-40B4-BE49-F238E27FC236}">
                  <a16:creationId xmlns:a16="http://schemas.microsoft.com/office/drawing/2014/main" id="{E8849B29-7B44-42FB-93DB-F2A6C6E64F42}"/>
                </a:ext>
              </a:extLst>
            </p:cNvPr>
            <p:cNvSpPr/>
            <p:nvPr/>
          </p:nvSpPr>
          <p:spPr>
            <a:xfrm>
              <a:off x="655227" y="843986"/>
              <a:ext cx="782647" cy="726153"/>
            </a:xfrm>
            <a:custGeom>
              <a:avLst/>
              <a:gdLst/>
              <a:ahLst/>
              <a:cxnLst/>
              <a:rect l="l" t="t" r="r" b="b"/>
              <a:pathLst>
                <a:path w="40896" h="37944" extrusionOk="0">
                  <a:moveTo>
                    <a:pt x="20399" y="1"/>
                  </a:moveTo>
                  <a:cubicBezTo>
                    <a:pt x="11341" y="1"/>
                    <a:pt x="3317" y="6531"/>
                    <a:pt x="1735" y="15787"/>
                  </a:cubicBezTo>
                  <a:cubicBezTo>
                    <a:pt x="0" y="26094"/>
                    <a:pt x="6938" y="35902"/>
                    <a:pt x="17246" y="37669"/>
                  </a:cubicBezTo>
                  <a:cubicBezTo>
                    <a:pt x="18327" y="37854"/>
                    <a:pt x="19401" y="37944"/>
                    <a:pt x="20461" y="37944"/>
                  </a:cubicBezTo>
                  <a:cubicBezTo>
                    <a:pt x="29542" y="37944"/>
                    <a:pt x="37545" y="31388"/>
                    <a:pt x="39128" y="22158"/>
                  </a:cubicBezTo>
                  <a:cubicBezTo>
                    <a:pt x="40896" y="11818"/>
                    <a:pt x="33958" y="2044"/>
                    <a:pt x="23617" y="276"/>
                  </a:cubicBezTo>
                  <a:cubicBezTo>
                    <a:pt x="22536" y="91"/>
                    <a:pt x="21460" y="1"/>
                    <a:pt x="203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354;p52">
              <a:extLst>
                <a:ext uri="{FF2B5EF4-FFF2-40B4-BE49-F238E27FC236}">
                  <a16:creationId xmlns:a16="http://schemas.microsoft.com/office/drawing/2014/main" id="{F8F13C6F-D4C9-4FAF-B14A-9C8065FBD972}"/>
                </a:ext>
              </a:extLst>
            </p:cNvPr>
            <p:cNvSpPr/>
            <p:nvPr/>
          </p:nvSpPr>
          <p:spPr>
            <a:xfrm>
              <a:off x="711399" y="868196"/>
              <a:ext cx="723933" cy="698193"/>
            </a:xfrm>
            <a:custGeom>
              <a:avLst/>
              <a:gdLst/>
              <a:ahLst/>
              <a:cxnLst/>
              <a:rect l="l" t="t" r="r" b="b"/>
              <a:pathLst>
                <a:path w="37828" h="36483" extrusionOk="0">
                  <a:moveTo>
                    <a:pt x="18891" y="0"/>
                  </a:moveTo>
                  <a:cubicBezTo>
                    <a:pt x="9374" y="0"/>
                    <a:pt x="1371" y="7348"/>
                    <a:pt x="701" y="16957"/>
                  </a:cubicBezTo>
                  <a:cubicBezTo>
                    <a:pt x="1" y="27031"/>
                    <a:pt x="7573" y="35737"/>
                    <a:pt x="17613" y="36438"/>
                  </a:cubicBezTo>
                  <a:cubicBezTo>
                    <a:pt x="18046" y="36468"/>
                    <a:pt x="18477" y="36483"/>
                    <a:pt x="18904" y="36483"/>
                  </a:cubicBezTo>
                  <a:cubicBezTo>
                    <a:pt x="28421" y="36483"/>
                    <a:pt x="36423" y="29135"/>
                    <a:pt x="37094" y="19526"/>
                  </a:cubicBezTo>
                  <a:cubicBezTo>
                    <a:pt x="37828" y="9452"/>
                    <a:pt x="30222" y="746"/>
                    <a:pt x="20182" y="45"/>
                  </a:cubicBezTo>
                  <a:cubicBezTo>
                    <a:pt x="19749" y="15"/>
                    <a:pt x="19318" y="0"/>
                    <a:pt x="188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355;p52">
              <a:extLst>
                <a:ext uri="{FF2B5EF4-FFF2-40B4-BE49-F238E27FC236}">
                  <a16:creationId xmlns:a16="http://schemas.microsoft.com/office/drawing/2014/main" id="{FAF83CE7-9C31-4C3E-9D0E-9B6CF597B585}"/>
                </a:ext>
              </a:extLst>
            </p:cNvPr>
            <p:cNvSpPr/>
            <p:nvPr/>
          </p:nvSpPr>
          <p:spPr>
            <a:xfrm>
              <a:off x="876104" y="981803"/>
              <a:ext cx="338351" cy="451186"/>
            </a:xfrm>
            <a:custGeom>
              <a:avLst/>
              <a:gdLst/>
              <a:ahLst/>
              <a:cxnLst/>
              <a:rect l="l" t="t" r="r" b="b"/>
              <a:pathLst>
                <a:path w="17680" h="23576" extrusionOk="0">
                  <a:moveTo>
                    <a:pt x="6542" y="1"/>
                  </a:moveTo>
                  <a:cubicBezTo>
                    <a:pt x="6420" y="1"/>
                    <a:pt x="6296" y="16"/>
                    <a:pt x="6172" y="47"/>
                  </a:cubicBezTo>
                  <a:cubicBezTo>
                    <a:pt x="5738" y="113"/>
                    <a:pt x="5371" y="380"/>
                    <a:pt x="5171" y="747"/>
                  </a:cubicBezTo>
                  <a:cubicBezTo>
                    <a:pt x="4938" y="1081"/>
                    <a:pt x="4871" y="1481"/>
                    <a:pt x="4971" y="1881"/>
                  </a:cubicBezTo>
                  <a:lnTo>
                    <a:pt x="5805" y="5517"/>
                  </a:lnTo>
                  <a:lnTo>
                    <a:pt x="1335" y="6518"/>
                  </a:lnTo>
                  <a:cubicBezTo>
                    <a:pt x="534" y="6718"/>
                    <a:pt x="1" y="7552"/>
                    <a:pt x="201" y="8353"/>
                  </a:cubicBezTo>
                  <a:lnTo>
                    <a:pt x="1402" y="13490"/>
                  </a:lnTo>
                  <a:cubicBezTo>
                    <a:pt x="1468" y="13890"/>
                    <a:pt x="1702" y="14257"/>
                    <a:pt x="2069" y="14457"/>
                  </a:cubicBezTo>
                  <a:cubicBezTo>
                    <a:pt x="2299" y="14595"/>
                    <a:pt x="2577" y="14670"/>
                    <a:pt x="2859" y="14670"/>
                  </a:cubicBezTo>
                  <a:cubicBezTo>
                    <a:pt x="2985" y="14670"/>
                    <a:pt x="3112" y="14655"/>
                    <a:pt x="3236" y="14624"/>
                  </a:cubicBezTo>
                  <a:lnTo>
                    <a:pt x="13710" y="12222"/>
                  </a:lnTo>
                  <a:lnTo>
                    <a:pt x="14177" y="14357"/>
                  </a:lnTo>
                  <a:lnTo>
                    <a:pt x="3670" y="16792"/>
                  </a:lnTo>
                  <a:cubicBezTo>
                    <a:pt x="3270" y="16859"/>
                    <a:pt x="2936" y="17126"/>
                    <a:pt x="2736" y="17459"/>
                  </a:cubicBezTo>
                  <a:cubicBezTo>
                    <a:pt x="2502" y="17793"/>
                    <a:pt x="2436" y="18226"/>
                    <a:pt x="2536" y="18627"/>
                  </a:cubicBezTo>
                  <a:cubicBezTo>
                    <a:pt x="2636" y="18994"/>
                    <a:pt x="2869" y="19360"/>
                    <a:pt x="3236" y="19561"/>
                  </a:cubicBezTo>
                  <a:cubicBezTo>
                    <a:pt x="3470" y="19724"/>
                    <a:pt x="3736" y="19806"/>
                    <a:pt x="4012" y="19806"/>
                  </a:cubicBezTo>
                  <a:cubicBezTo>
                    <a:pt x="4130" y="19806"/>
                    <a:pt x="4250" y="19791"/>
                    <a:pt x="4370" y="19761"/>
                  </a:cubicBezTo>
                  <a:lnTo>
                    <a:pt x="8874" y="18727"/>
                  </a:lnTo>
                  <a:lnTo>
                    <a:pt x="9708" y="22396"/>
                  </a:lnTo>
                  <a:cubicBezTo>
                    <a:pt x="9774" y="22763"/>
                    <a:pt x="10041" y="23130"/>
                    <a:pt x="10375" y="23330"/>
                  </a:cubicBezTo>
                  <a:cubicBezTo>
                    <a:pt x="10632" y="23493"/>
                    <a:pt x="10905" y="23575"/>
                    <a:pt x="11194" y="23575"/>
                  </a:cubicBezTo>
                  <a:cubicBezTo>
                    <a:pt x="11318" y="23575"/>
                    <a:pt x="11445" y="23560"/>
                    <a:pt x="11576" y="23530"/>
                  </a:cubicBezTo>
                  <a:cubicBezTo>
                    <a:pt x="11976" y="23430"/>
                    <a:pt x="12309" y="23197"/>
                    <a:pt x="12543" y="22863"/>
                  </a:cubicBezTo>
                  <a:cubicBezTo>
                    <a:pt x="12743" y="22529"/>
                    <a:pt x="12843" y="22096"/>
                    <a:pt x="12743" y="21696"/>
                  </a:cubicBezTo>
                  <a:lnTo>
                    <a:pt x="11909" y="18093"/>
                  </a:lnTo>
                  <a:lnTo>
                    <a:pt x="16412" y="17025"/>
                  </a:lnTo>
                  <a:cubicBezTo>
                    <a:pt x="16813" y="16925"/>
                    <a:pt x="17180" y="16692"/>
                    <a:pt x="17413" y="16358"/>
                  </a:cubicBezTo>
                  <a:cubicBezTo>
                    <a:pt x="17613" y="15991"/>
                    <a:pt x="17680" y="15591"/>
                    <a:pt x="17580" y="15191"/>
                  </a:cubicBezTo>
                  <a:lnTo>
                    <a:pt x="16412" y="10020"/>
                  </a:lnTo>
                  <a:cubicBezTo>
                    <a:pt x="16312" y="9620"/>
                    <a:pt x="16045" y="9287"/>
                    <a:pt x="15712" y="9086"/>
                  </a:cubicBezTo>
                  <a:cubicBezTo>
                    <a:pt x="15455" y="8923"/>
                    <a:pt x="15165" y="8841"/>
                    <a:pt x="14878" y="8841"/>
                  </a:cubicBezTo>
                  <a:cubicBezTo>
                    <a:pt x="14754" y="8841"/>
                    <a:pt x="14631" y="8856"/>
                    <a:pt x="14511" y="8886"/>
                  </a:cubicBezTo>
                  <a:lnTo>
                    <a:pt x="4070" y="11321"/>
                  </a:lnTo>
                  <a:lnTo>
                    <a:pt x="3603" y="9187"/>
                  </a:lnTo>
                  <a:lnTo>
                    <a:pt x="14111" y="6751"/>
                  </a:lnTo>
                  <a:cubicBezTo>
                    <a:pt x="14945" y="6551"/>
                    <a:pt x="15445" y="5717"/>
                    <a:pt x="15278" y="4883"/>
                  </a:cubicBezTo>
                  <a:cubicBezTo>
                    <a:pt x="15178" y="4483"/>
                    <a:pt x="14945" y="4150"/>
                    <a:pt x="14578" y="3949"/>
                  </a:cubicBezTo>
                  <a:cubicBezTo>
                    <a:pt x="14344" y="3786"/>
                    <a:pt x="14062" y="3704"/>
                    <a:pt x="13776" y="3704"/>
                  </a:cubicBezTo>
                  <a:cubicBezTo>
                    <a:pt x="13653" y="3704"/>
                    <a:pt x="13530" y="3719"/>
                    <a:pt x="13410" y="3749"/>
                  </a:cubicBezTo>
                  <a:lnTo>
                    <a:pt x="8840" y="4817"/>
                  </a:lnTo>
                  <a:lnTo>
                    <a:pt x="8006" y="1181"/>
                  </a:lnTo>
                  <a:cubicBezTo>
                    <a:pt x="7906" y="781"/>
                    <a:pt x="7673" y="447"/>
                    <a:pt x="7306" y="213"/>
                  </a:cubicBezTo>
                  <a:cubicBezTo>
                    <a:pt x="7076" y="75"/>
                    <a:pt x="6813" y="1"/>
                    <a:pt x="654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356;p52">
              <a:extLst>
                <a:ext uri="{FF2B5EF4-FFF2-40B4-BE49-F238E27FC236}">
                  <a16:creationId xmlns:a16="http://schemas.microsoft.com/office/drawing/2014/main" id="{B7C3DBBC-8C7D-4340-9504-F436EC8C66AD}"/>
                </a:ext>
              </a:extLst>
            </p:cNvPr>
            <p:cNvSpPr/>
            <p:nvPr/>
          </p:nvSpPr>
          <p:spPr>
            <a:xfrm>
              <a:off x="876104" y="981803"/>
              <a:ext cx="338351" cy="451186"/>
            </a:xfrm>
            <a:custGeom>
              <a:avLst/>
              <a:gdLst/>
              <a:ahLst/>
              <a:cxnLst/>
              <a:rect l="l" t="t" r="r" b="b"/>
              <a:pathLst>
                <a:path w="17680" h="23576" extrusionOk="0">
                  <a:moveTo>
                    <a:pt x="6542" y="1"/>
                  </a:moveTo>
                  <a:cubicBezTo>
                    <a:pt x="6420" y="1"/>
                    <a:pt x="6296" y="16"/>
                    <a:pt x="6172" y="47"/>
                  </a:cubicBezTo>
                  <a:cubicBezTo>
                    <a:pt x="5738" y="113"/>
                    <a:pt x="5371" y="380"/>
                    <a:pt x="5171" y="747"/>
                  </a:cubicBezTo>
                  <a:cubicBezTo>
                    <a:pt x="4938" y="1081"/>
                    <a:pt x="4871" y="1481"/>
                    <a:pt x="4971" y="1881"/>
                  </a:cubicBezTo>
                  <a:lnTo>
                    <a:pt x="5805" y="5517"/>
                  </a:lnTo>
                  <a:lnTo>
                    <a:pt x="1335" y="6518"/>
                  </a:lnTo>
                  <a:cubicBezTo>
                    <a:pt x="534" y="6718"/>
                    <a:pt x="1" y="7552"/>
                    <a:pt x="201" y="8353"/>
                  </a:cubicBezTo>
                  <a:lnTo>
                    <a:pt x="1402" y="13490"/>
                  </a:lnTo>
                  <a:cubicBezTo>
                    <a:pt x="1468" y="13890"/>
                    <a:pt x="1702" y="14257"/>
                    <a:pt x="2069" y="14457"/>
                  </a:cubicBezTo>
                  <a:cubicBezTo>
                    <a:pt x="2299" y="14595"/>
                    <a:pt x="2577" y="14670"/>
                    <a:pt x="2859" y="14670"/>
                  </a:cubicBezTo>
                  <a:cubicBezTo>
                    <a:pt x="2985" y="14670"/>
                    <a:pt x="3112" y="14655"/>
                    <a:pt x="3236" y="14624"/>
                  </a:cubicBezTo>
                  <a:lnTo>
                    <a:pt x="13710" y="12222"/>
                  </a:lnTo>
                  <a:lnTo>
                    <a:pt x="14177" y="14357"/>
                  </a:lnTo>
                  <a:lnTo>
                    <a:pt x="3670" y="16792"/>
                  </a:lnTo>
                  <a:cubicBezTo>
                    <a:pt x="3270" y="16859"/>
                    <a:pt x="2936" y="17126"/>
                    <a:pt x="2736" y="17459"/>
                  </a:cubicBezTo>
                  <a:cubicBezTo>
                    <a:pt x="2502" y="17793"/>
                    <a:pt x="2436" y="18226"/>
                    <a:pt x="2536" y="18627"/>
                  </a:cubicBezTo>
                  <a:cubicBezTo>
                    <a:pt x="2636" y="18994"/>
                    <a:pt x="2869" y="19360"/>
                    <a:pt x="3236" y="19561"/>
                  </a:cubicBezTo>
                  <a:cubicBezTo>
                    <a:pt x="3470" y="19724"/>
                    <a:pt x="3736" y="19806"/>
                    <a:pt x="4012" y="19806"/>
                  </a:cubicBezTo>
                  <a:cubicBezTo>
                    <a:pt x="4130" y="19806"/>
                    <a:pt x="4250" y="19791"/>
                    <a:pt x="4370" y="19761"/>
                  </a:cubicBezTo>
                  <a:lnTo>
                    <a:pt x="8874" y="18727"/>
                  </a:lnTo>
                  <a:lnTo>
                    <a:pt x="9708" y="22396"/>
                  </a:lnTo>
                  <a:cubicBezTo>
                    <a:pt x="9774" y="22763"/>
                    <a:pt x="10041" y="23130"/>
                    <a:pt x="10375" y="23330"/>
                  </a:cubicBezTo>
                  <a:cubicBezTo>
                    <a:pt x="10632" y="23493"/>
                    <a:pt x="10905" y="23575"/>
                    <a:pt x="11194" y="23575"/>
                  </a:cubicBezTo>
                  <a:cubicBezTo>
                    <a:pt x="11318" y="23575"/>
                    <a:pt x="11445" y="23560"/>
                    <a:pt x="11576" y="23530"/>
                  </a:cubicBezTo>
                  <a:cubicBezTo>
                    <a:pt x="11976" y="23430"/>
                    <a:pt x="12309" y="23197"/>
                    <a:pt x="12543" y="22863"/>
                  </a:cubicBezTo>
                  <a:cubicBezTo>
                    <a:pt x="12743" y="22529"/>
                    <a:pt x="12843" y="22096"/>
                    <a:pt x="12743" y="21696"/>
                  </a:cubicBezTo>
                  <a:lnTo>
                    <a:pt x="11909" y="18093"/>
                  </a:lnTo>
                  <a:lnTo>
                    <a:pt x="16412" y="17025"/>
                  </a:lnTo>
                  <a:cubicBezTo>
                    <a:pt x="16813" y="16925"/>
                    <a:pt x="17180" y="16692"/>
                    <a:pt x="17413" y="16358"/>
                  </a:cubicBezTo>
                  <a:cubicBezTo>
                    <a:pt x="17613" y="15991"/>
                    <a:pt x="17680" y="15591"/>
                    <a:pt x="17580" y="15191"/>
                  </a:cubicBezTo>
                  <a:lnTo>
                    <a:pt x="16412" y="10020"/>
                  </a:lnTo>
                  <a:cubicBezTo>
                    <a:pt x="16312" y="9620"/>
                    <a:pt x="16045" y="9287"/>
                    <a:pt x="15712" y="9086"/>
                  </a:cubicBezTo>
                  <a:cubicBezTo>
                    <a:pt x="15455" y="8923"/>
                    <a:pt x="15165" y="8841"/>
                    <a:pt x="14878" y="8841"/>
                  </a:cubicBezTo>
                  <a:cubicBezTo>
                    <a:pt x="14754" y="8841"/>
                    <a:pt x="14631" y="8856"/>
                    <a:pt x="14511" y="8886"/>
                  </a:cubicBezTo>
                  <a:lnTo>
                    <a:pt x="4070" y="11321"/>
                  </a:lnTo>
                  <a:lnTo>
                    <a:pt x="3603" y="9187"/>
                  </a:lnTo>
                  <a:lnTo>
                    <a:pt x="14111" y="6751"/>
                  </a:lnTo>
                  <a:cubicBezTo>
                    <a:pt x="14945" y="6551"/>
                    <a:pt x="15445" y="5717"/>
                    <a:pt x="15278" y="4883"/>
                  </a:cubicBezTo>
                  <a:cubicBezTo>
                    <a:pt x="15178" y="4483"/>
                    <a:pt x="14945" y="4150"/>
                    <a:pt x="14578" y="3949"/>
                  </a:cubicBezTo>
                  <a:cubicBezTo>
                    <a:pt x="14344" y="3786"/>
                    <a:pt x="14062" y="3704"/>
                    <a:pt x="13776" y="3704"/>
                  </a:cubicBezTo>
                  <a:cubicBezTo>
                    <a:pt x="13653" y="3704"/>
                    <a:pt x="13530" y="3719"/>
                    <a:pt x="13410" y="3749"/>
                  </a:cubicBezTo>
                  <a:lnTo>
                    <a:pt x="8840" y="4817"/>
                  </a:lnTo>
                  <a:lnTo>
                    <a:pt x="8006" y="1181"/>
                  </a:lnTo>
                  <a:cubicBezTo>
                    <a:pt x="7906" y="781"/>
                    <a:pt x="7673" y="447"/>
                    <a:pt x="7306" y="213"/>
                  </a:cubicBezTo>
                  <a:cubicBezTo>
                    <a:pt x="7076" y="75"/>
                    <a:pt x="6813" y="1"/>
                    <a:pt x="6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357;p52">
              <a:extLst>
                <a:ext uri="{FF2B5EF4-FFF2-40B4-BE49-F238E27FC236}">
                  <a16:creationId xmlns:a16="http://schemas.microsoft.com/office/drawing/2014/main" id="{6A25758D-2E2C-4A28-B408-8AF290BBEF30}"/>
                </a:ext>
              </a:extLst>
            </p:cNvPr>
            <p:cNvSpPr/>
            <p:nvPr/>
          </p:nvSpPr>
          <p:spPr>
            <a:xfrm>
              <a:off x="1400229" y="367072"/>
              <a:ext cx="676070" cy="603023"/>
            </a:xfrm>
            <a:custGeom>
              <a:avLst/>
              <a:gdLst/>
              <a:ahLst/>
              <a:cxnLst/>
              <a:rect l="l" t="t" r="r" b="b"/>
              <a:pathLst>
                <a:path w="35327" h="31510" extrusionOk="0">
                  <a:moveTo>
                    <a:pt x="17676" y="0"/>
                  </a:moveTo>
                  <a:cubicBezTo>
                    <a:pt x="13195" y="0"/>
                    <a:pt x="8749" y="1897"/>
                    <a:pt x="5638" y="5581"/>
                  </a:cubicBezTo>
                  <a:cubicBezTo>
                    <a:pt x="1" y="12219"/>
                    <a:pt x="835" y="22160"/>
                    <a:pt x="7506" y="27797"/>
                  </a:cubicBezTo>
                  <a:cubicBezTo>
                    <a:pt x="10460" y="30291"/>
                    <a:pt x="14068" y="31509"/>
                    <a:pt x="17656" y="31509"/>
                  </a:cubicBezTo>
                  <a:cubicBezTo>
                    <a:pt x="22132" y="31509"/>
                    <a:pt x="26578" y="29613"/>
                    <a:pt x="29689" y="25929"/>
                  </a:cubicBezTo>
                  <a:cubicBezTo>
                    <a:pt x="35326" y="19291"/>
                    <a:pt x="34492" y="9350"/>
                    <a:pt x="27854" y="3713"/>
                  </a:cubicBezTo>
                  <a:cubicBezTo>
                    <a:pt x="24885" y="1219"/>
                    <a:pt x="21270" y="0"/>
                    <a:pt x="176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358;p52">
              <a:extLst>
                <a:ext uri="{FF2B5EF4-FFF2-40B4-BE49-F238E27FC236}">
                  <a16:creationId xmlns:a16="http://schemas.microsoft.com/office/drawing/2014/main" id="{0A4D7170-6842-4E51-B935-D98AF17FAAA3}"/>
                </a:ext>
              </a:extLst>
            </p:cNvPr>
            <p:cNvSpPr/>
            <p:nvPr/>
          </p:nvSpPr>
          <p:spPr>
            <a:xfrm>
              <a:off x="1453855" y="415033"/>
              <a:ext cx="568824" cy="506474"/>
            </a:xfrm>
            <a:custGeom>
              <a:avLst/>
              <a:gdLst/>
              <a:ahLst/>
              <a:cxnLst/>
              <a:rect l="l" t="t" r="r" b="b"/>
              <a:pathLst>
                <a:path w="29723" h="26465" extrusionOk="0">
                  <a:moveTo>
                    <a:pt x="14875" y="0"/>
                  </a:moveTo>
                  <a:cubicBezTo>
                    <a:pt x="11063" y="0"/>
                    <a:pt x="7277" y="1641"/>
                    <a:pt x="4671" y="4810"/>
                  </a:cubicBezTo>
                  <a:cubicBezTo>
                    <a:pt x="1" y="10447"/>
                    <a:pt x="801" y="18786"/>
                    <a:pt x="6439" y="23423"/>
                  </a:cubicBezTo>
                  <a:cubicBezTo>
                    <a:pt x="8908" y="25468"/>
                    <a:pt x="11895" y="26464"/>
                    <a:pt x="14862" y="26464"/>
                  </a:cubicBezTo>
                  <a:cubicBezTo>
                    <a:pt x="18670" y="26464"/>
                    <a:pt x="22446" y="24823"/>
                    <a:pt x="25052" y="21655"/>
                  </a:cubicBezTo>
                  <a:cubicBezTo>
                    <a:pt x="29722" y="16051"/>
                    <a:pt x="28922" y="7678"/>
                    <a:pt x="23284" y="3042"/>
                  </a:cubicBezTo>
                  <a:cubicBezTo>
                    <a:pt x="20830" y="996"/>
                    <a:pt x="17845" y="0"/>
                    <a:pt x="148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359;p52">
              <a:extLst>
                <a:ext uri="{FF2B5EF4-FFF2-40B4-BE49-F238E27FC236}">
                  <a16:creationId xmlns:a16="http://schemas.microsoft.com/office/drawing/2014/main" id="{F4168643-50AA-4585-BEE7-857838F24517}"/>
                </a:ext>
              </a:extLst>
            </p:cNvPr>
            <p:cNvSpPr/>
            <p:nvPr/>
          </p:nvSpPr>
          <p:spPr>
            <a:xfrm>
              <a:off x="1473013" y="441655"/>
              <a:ext cx="549667" cy="486418"/>
            </a:xfrm>
            <a:custGeom>
              <a:avLst/>
              <a:gdLst/>
              <a:ahLst/>
              <a:cxnLst/>
              <a:rect l="l" t="t" r="r" b="b"/>
              <a:pathLst>
                <a:path w="28722" h="25417" extrusionOk="0">
                  <a:moveTo>
                    <a:pt x="14375" y="0"/>
                  </a:moveTo>
                  <a:cubicBezTo>
                    <a:pt x="10554" y="0"/>
                    <a:pt x="6775" y="1718"/>
                    <a:pt x="4270" y="4986"/>
                  </a:cubicBezTo>
                  <a:cubicBezTo>
                    <a:pt x="1" y="10557"/>
                    <a:pt x="1068" y="18529"/>
                    <a:pt x="6639" y="22799"/>
                  </a:cubicBezTo>
                  <a:cubicBezTo>
                    <a:pt x="8955" y="24564"/>
                    <a:pt x="11676" y="25417"/>
                    <a:pt x="14371" y="25417"/>
                  </a:cubicBezTo>
                  <a:cubicBezTo>
                    <a:pt x="18195" y="25417"/>
                    <a:pt x="21966" y="23699"/>
                    <a:pt x="24451" y="20431"/>
                  </a:cubicBezTo>
                  <a:cubicBezTo>
                    <a:pt x="28721" y="14827"/>
                    <a:pt x="27654" y="6854"/>
                    <a:pt x="22083" y="2618"/>
                  </a:cubicBezTo>
                  <a:cubicBezTo>
                    <a:pt x="19780" y="853"/>
                    <a:pt x="17067" y="0"/>
                    <a:pt x="143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360;p52">
              <a:extLst>
                <a:ext uri="{FF2B5EF4-FFF2-40B4-BE49-F238E27FC236}">
                  <a16:creationId xmlns:a16="http://schemas.microsoft.com/office/drawing/2014/main" id="{1917EB01-AF0F-40D6-871D-CF3ECEAEE65F}"/>
                </a:ext>
              </a:extLst>
            </p:cNvPr>
            <p:cNvSpPr/>
            <p:nvPr/>
          </p:nvSpPr>
          <p:spPr>
            <a:xfrm>
              <a:off x="1619843" y="511760"/>
              <a:ext cx="236865" cy="313109"/>
            </a:xfrm>
            <a:custGeom>
              <a:avLst/>
              <a:gdLst/>
              <a:ahLst/>
              <a:cxnLst/>
              <a:rect l="l" t="t" r="r" b="b"/>
              <a:pathLst>
                <a:path w="12377" h="16361" extrusionOk="0">
                  <a:moveTo>
                    <a:pt x="7907" y="1"/>
                  </a:moveTo>
                  <a:cubicBezTo>
                    <a:pt x="7432" y="1"/>
                    <a:pt x="7014" y="335"/>
                    <a:pt x="6906" y="823"/>
                  </a:cubicBezTo>
                  <a:lnTo>
                    <a:pt x="6272" y="3325"/>
                  </a:lnTo>
                  <a:lnTo>
                    <a:pt x="3170" y="2558"/>
                  </a:lnTo>
                  <a:cubicBezTo>
                    <a:pt x="3076" y="2530"/>
                    <a:pt x="2982" y="2517"/>
                    <a:pt x="2889" y="2517"/>
                  </a:cubicBezTo>
                  <a:cubicBezTo>
                    <a:pt x="2417" y="2517"/>
                    <a:pt x="1980" y="2851"/>
                    <a:pt x="1869" y="3325"/>
                  </a:cubicBezTo>
                  <a:lnTo>
                    <a:pt x="1001" y="6894"/>
                  </a:lnTo>
                  <a:cubicBezTo>
                    <a:pt x="901" y="7161"/>
                    <a:pt x="935" y="7461"/>
                    <a:pt x="1102" y="7695"/>
                  </a:cubicBezTo>
                  <a:cubicBezTo>
                    <a:pt x="1235" y="7928"/>
                    <a:pt x="1468" y="8095"/>
                    <a:pt x="1769" y="8162"/>
                  </a:cubicBezTo>
                  <a:lnTo>
                    <a:pt x="9041" y="9996"/>
                  </a:lnTo>
                  <a:lnTo>
                    <a:pt x="8640" y="11464"/>
                  </a:lnTo>
                  <a:lnTo>
                    <a:pt x="1368" y="9663"/>
                  </a:lnTo>
                  <a:cubicBezTo>
                    <a:pt x="1279" y="9629"/>
                    <a:pt x="1187" y="9614"/>
                    <a:pt x="1094" y="9614"/>
                  </a:cubicBezTo>
                  <a:cubicBezTo>
                    <a:pt x="909" y="9614"/>
                    <a:pt x="723" y="9674"/>
                    <a:pt x="568" y="9763"/>
                  </a:cubicBezTo>
                  <a:cubicBezTo>
                    <a:pt x="301" y="9896"/>
                    <a:pt x="134" y="10163"/>
                    <a:pt x="67" y="10430"/>
                  </a:cubicBezTo>
                  <a:cubicBezTo>
                    <a:pt x="1" y="10697"/>
                    <a:pt x="34" y="10997"/>
                    <a:pt x="201" y="11230"/>
                  </a:cubicBezTo>
                  <a:cubicBezTo>
                    <a:pt x="334" y="11464"/>
                    <a:pt x="568" y="11664"/>
                    <a:pt x="835" y="11731"/>
                  </a:cubicBezTo>
                  <a:lnTo>
                    <a:pt x="3970" y="12465"/>
                  </a:lnTo>
                  <a:lnTo>
                    <a:pt x="3336" y="15033"/>
                  </a:lnTo>
                  <a:cubicBezTo>
                    <a:pt x="3270" y="15300"/>
                    <a:pt x="3303" y="15600"/>
                    <a:pt x="3470" y="15834"/>
                  </a:cubicBezTo>
                  <a:cubicBezTo>
                    <a:pt x="3603" y="16067"/>
                    <a:pt x="3837" y="16267"/>
                    <a:pt x="4137" y="16334"/>
                  </a:cubicBezTo>
                  <a:cubicBezTo>
                    <a:pt x="4209" y="16352"/>
                    <a:pt x="4282" y="16360"/>
                    <a:pt x="4357" y="16360"/>
                  </a:cubicBezTo>
                  <a:cubicBezTo>
                    <a:pt x="4560" y="16360"/>
                    <a:pt x="4767" y="16298"/>
                    <a:pt x="4938" y="16201"/>
                  </a:cubicBezTo>
                  <a:cubicBezTo>
                    <a:pt x="5171" y="16067"/>
                    <a:pt x="5371" y="15834"/>
                    <a:pt x="5438" y="15534"/>
                  </a:cubicBezTo>
                  <a:lnTo>
                    <a:pt x="6072" y="13032"/>
                  </a:lnTo>
                  <a:lnTo>
                    <a:pt x="9174" y="13832"/>
                  </a:lnTo>
                  <a:cubicBezTo>
                    <a:pt x="9269" y="13853"/>
                    <a:pt x="9364" y="13865"/>
                    <a:pt x="9457" y="13865"/>
                  </a:cubicBezTo>
                  <a:cubicBezTo>
                    <a:pt x="9658" y="13865"/>
                    <a:pt x="9848" y="13813"/>
                    <a:pt x="10008" y="13699"/>
                  </a:cubicBezTo>
                  <a:cubicBezTo>
                    <a:pt x="10275" y="13565"/>
                    <a:pt x="10442" y="13332"/>
                    <a:pt x="10508" y="13065"/>
                  </a:cubicBezTo>
                  <a:lnTo>
                    <a:pt x="11409" y="9496"/>
                  </a:lnTo>
                  <a:cubicBezTo>
                    <a:pt x="11476" y="9196"/>
                    <a:pt x="11409" y="8929"/>
                    <a:pt x="11242" y="8662"/>
                  </a:cubicBezTo>
                  <a:cubicBezTo>
                    <a:pt x="11109" y="8428"/>
                    <a:pt x="10875" y="8262"/>
                    <a:pt x="10575" y="8195"/>
                  </a:cubicBezTo>
                  <a:lnTo>
                    <a:pt x="3303" y="6360"/>
                  </a:lnTo>
                  <a:lnTo>
                    <a:pt x="3670" y="4893"/>
                  </a:lnTo>
                  <a:lnTo>
                    <a:pt x="10975" y="6727"/>
                  </a:lnTo>
                  <a:cubicBezTo>
                    <a:pt x="11056" y="6745"/>
                    <a:pt x="11136" y="6753"/>
                    <a:pt x="11215" y="6753"/>
                  </a:cubicBezTo>
                  <a:cubicBezTo>
                    <a:pt x="11432" y="6753"/>
                    <a:pt x="11638" y="6691"/>
                    <a:pt x="11809" y="6594"/>
                  </a:cubicBezTo>
                  <a:cubicBezTo>
                    <a:pt x="12076" y="6427"/>
                    <a:pt x="12243" y="6193"/>
                    <a:pt x="12310" y="5927"/>
                  </a:cubicBezTo>
                  <a:cubicBezTo>
                    <a:pt x="12376" y="5660"/>
                    <a:pt x="12343" y="5360"/>
                    <a:pt x="12176" y="5126"/>
                  </a:cubicBezTo>
                  <a:cubicBezTo>
                    <a:pt x="12043" y="4859"/>
                    <a:pt x="11809" y="4692"/>
                    <a:pt x="11509" y="4626"/>
                  </a:cubicBezTo>
                  <a:lnTo>
                    <a:pt x="8340" y="3825"/>
                  </a:lnTo>
                  <a:lnTo>
                    <a:pt x="8974" y="1323"/>
                  </a:lnTo>
                  <a:cubicBezTo>
                    <a:pt x="9074" y="1056"/>
                    <a:pt x="9007" y="756"/>
                    <a:pt x="8874" y="523"/>
                  </a:cubicBezTo>
                  <a:cubicBezTo>
                    <a:pt x="8740" y="289"/>
                    <a:pt x="8507" y="89"/>
                    <a:pt x="8240" y="56"/>
                  </a:cubicBezTo>
                  <a:cubicBezTo>
                    <a:pt x="8128" y="18"/>
                    <a:pt x="8016" y="1"/>
                    <a:pt x="790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361;p52">
              <a:extLst>
                <a:ext uri="{FF2B5EF4-FFF2-40B4-BE49-F238E27FC236}">
                  <a16:creationId xmlns:a16="http://schemas.microsoft.com/office/drawing/2014/main" id="{EF064D41-D29F-4F16-9A73-1A1F3EE8A67C}"/>
                </a:ext>
              </a:extLst>
            </p:cNvPr>
            <p:cNvSpPr/>
            <p:nvPr/>
          </p:nvSpPr>
          <p:spPr>
            <a:xfrm>
              <a:off x="1619843" y="511760"/>
              <a:ext cx="236865" cy="313109"/>
            </a:xfrm>
            <a:custGeom>
              <a:avLst/>
              <a:gdLst/>
              <a:ahLst/>
              <a:cxnLst/>
              <a:rect l="l" t="t" r="r" b="b"/>
              <a:pathLst>
                <a:path w="12377" h="16361" extrusionOk="0">
                  <a:moveTo>
                    <a:pt x="7907" y="1"/>
                  </a:moveTo>
                  <a:cubicBezTo>
                    <a:pt x="7432" y="1"/>
                    <a:pt x="7014" y="335"/>
                    <a:pt x="6906" y="823"/>
                  </a:cubicBezTo>
                  <a:lnTo>
                    <a:pt x="6272" y="3325"/>
                  </a:lnTo>
                  <a:lnTo>
                    <a:pt x="3170" y="2558"/>
                  </a:lnTo>
                  <a:cubicBezTo>
                    <a:pt x="3076" y="2530"/>
                    <a:pt x="2982" y="2517"/>
                    <a:pt x="2889" y="2517"/>
                  </a:cubicBezTo>
                  <a:cubicBezTo>
                    <a:pt x="2417" y="2517"/>
                    <a:pt x="1980" y="2851"/>
                    <a:pt x="1869" y="3325"/>
                  </a:cubicBezTo>
                  <a:lnTo>
                    <a:pt x="1001" y="6894"/>
                  </a:lnTo>
                  <a:cubicBezTo>
                    <a:pt x="901" y="7161"/>
                    <a:pt x="935" y="7461"/>
                    <a:pt x="1102" y="7695"/>
                  </a:cubicBezTo>
                  <a:cubicBezTo>
                    <a:pt x="1235" y="7928"/>
                    <a:pt x="1468" y="8095"/>
                    <a:pt x="1769" y="8162"/>
                  </a:cubicBezTo>
                  <a:lnTo>
                    <a:pt x="9041" y="9996"/>
                  </a:lnTo>
                  <a:lnTo>
                    <a:pt x="8640" y="11464"/>
                  </a:lnTo>
                  <a:lnTo>
                    <a:pt x="1368" y="9663"/>
                  </a:lnTo>
                  <a:cubicBezTo>
                    <a:pt x="1279" y="9629"/>
                    <a:pt x="1187" y="9614"/>
                    <a:pt x="1094" y="9614"/>
                  </a:cubicBezTo>
                  <a:cubicBezTo>
                    <a:pt x="909" y="9614"/>
                    <a:pt x="723" y="9674"/>
                    <a:pt x="568" y="9763"/>
                  </a:cubicBezTo>
                  <a:cubicBezTo>
                    <a:pt x="301" y="9896"/>
                    <a:pt x="134" y="10163"/>
                    <a:pt x="67" y="10430"/>
                  </a:cubicBezTo>
                  <a:cubicBezTo>
                    <a:pt x="1" y="10697"/>
                    <a:pt x="34" y="10997"/>
                    <a:pt x="201" y="11230"/>
                  </a:cubicBezTo>
                  <a:cubicBezTo>
                    <a:pt x="334" y="11464"/>
                    <a:pt x="568" y="11664"/>
                    <a:pt x="835" y="11731"/>
                  </a:cubicBezTo>
                  <a:lnTo>
                    <a:pt x="3970" y="12465"/>
                  </a:lnTo>
                  <a:lnTo>
                    <a:pt x="3336" y="15033"/>
                  </a:lnTo>
                  <a:cubicBezTo>
                    <a:pt x="3270" y="15300"/>
                    <a:pt x="3303" y="15600"/>
                    <a:pt x="3470" y="15834"/>
                  </a:cubicBezTo>
                  <a:cubicBezTo>
                    <a:pt x="3603" y="16067"/>
                    <a:pt x="3837" y="16267"/>
                    <a:pt x="4137" y="16334"/>
                  </a:cubicBezTo>
                  <a:cubicBezTo>
                    <a:pt x="4209" y="16352"/>
                    <a:pt x="4282" y="16360"/>
                    <a:pt x="4357" y="16360"/>
                  </a:cubicBezTo>
                  <a:cubicBezTo>
                    <a:pt x="4560" y="16360"/>
                    <a:pt x="4767" y="16298"/>
                    <a:pt x="4938" y="16201"/>
                  </a:cubicBezTo>
                  <a:cubicBezTo>
                    <a:pt x="5171" y="16067"/>
                    <a:pt x="5371" y="15834"/>
                    <a:pt x="5438" y="15534"/>
                  </a:cubicBezTo>
                  <a:lnTo>
                    <a:pt x="6072" y="13032"/>
                  </a:lnTo>
                  <a:lnTo>
                    <a:pt x="9174" y="13832"/>
                  </a:lnTo>
                  <a:cubicBezTo>
                    <a:pt x="9269" y="13853"/>
                    <a:pt x="9364" y="13865"/>
                    <a:pt x="9457" y="13865"/>
                  </a:cubicBezTo>
                  <a:cubicBezTo>
                    <a:pt x="9658" y="13865"/>
                    <a:pt x="9848" y="13813"/>
                    <a:pt x="10008" y="13699"/>
                  </a:cubicBezTo>
                  <a:cubicBezTo>
                    <a:pt x="10275" y="13565"/>
                    <a:pt x="10442" y="13332"/>
                    <a:pt x="10508" y="13065"/>
                  </a:cubicBezTo>
                  <a:lnTo>
                    <a:pt x="11409" y="9496"/>
                  </a:lnTo>
                  <a:cubicBezTo>
                    <a:pt x="11476" y="9196"/>
                    <a:pt x="11409" y="8929"/>
                    <a:pt x="11242" y="8662"/>
                  </a:cubicBezTo>
                  <a:cubicBezTo>
                    <a:pt x="11109" y="8428"/>
                    <a:pt x="10875" y="8262"/>
                    <a:pt x="10575" y="8195"/>
                  </a:cubicBezTo>
                  <a:lnTo>
                    <a:pt x="3303" y="6360"/>
                  </a:lnTo>
                  <a:lnTo>
                    <a:pt x="3670" y="4893"/>
                  </a:lnTo>
                  <a:lnTo>
                    <a:pt x="10975" y="6727"/>
                  </a:lnTo>
                  <a:cubicBezTo>
                    <a:pt x="11056" y="6745"/>
                    <a:pt x="11136" y="6753"/>
                    <a:pt x="11215" y="6753"/>
                  </a:cubicBezTo>
                  <a:cubicBezTo>
                    <a:pt x="11432" y="6753"/>
                    <a:pt x="11638" y="6691"/>
                    <a:pt x="11809" y="6594"/>
                  </a:cubicBezTo>
                  <a:cubicBezTo>
                    <a:pt x="12076" y="6427"/>
                    <a:pt x="12243" y="6193"/>
                    <a:pt x="12310" y="5927"/>
                  </a:cubicBezTo>
                  <a:cubicBezTo>
                    <a:pt x="12376" y="5660"/>
                    <a:pt x="12343" y="5360"/>
                    <a:pt x="12176" y="5126"/>
                  </a:cubicBezTo>
                  <a:cubicBezTo>
                    <a:pt x="12043" y="4859"/>
                    <a:pt x="11809" y="4692"/>
                    <a:pt x="11509" y="4626"/>
                  </a:cubicBezTo>
                  <a:lnTo>
                    <a:pt x="8340" y="3825"/>
                  </a:lnTo>
                  <a:lnTo>
                    <a:pt x="8974" y="1323"/>
                  </a:lnTo>
                  <a:cubicBezTo>
                    <a:pt x="9074" y="1056"/>
                    <a:pt x="9007" y="756"/>
                    <a:pt x="8874" y="523"/>
                  </a:cubicBezTo>
                  <a:cubicBezTo>
                    <a:pt x="8740" y="289"/>
                    <a:pt x="8507" y="89"/>
                    <a:pt x="8240" y="56"/>
                  </a:cubicBezTo>
                  <a:cubicBezTo>
                    <a:pt x="8128" y="18"/>
                    <a:pt x="8016" y="1"/>
                    <a:pt x="79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362;p52">
              <a:extLst>
                <a:ext uri="{FF2B5EF4-FFF2-40B4-BE49-F238E27FC236}">
                  <a16:creationId xmlns:a16="http://schemas.microsoft.com/office/drawing/2014/main" id="{D206352B-A996-41CE-8D0A-EF753760A660}"/>
                </a:ext>
              </a:extLst>
            </p:cNvPr>
            <p:cNvSpPr/>
            <p:nvPr/>
          </p:nvSpPr>
          <p:spPr>
            <a:xfrm>
              <a:off x="1023585" y="1242527"/>
              <a:ext cx="2301992" cy="1446565"/>
            </a:xfrm>
            <a:custGeom>
              <a:avLst/>
              <a:gdLst/>
              <a:ahLst/>
              <a:cxnLst/>
              <a:rect l="l" t="t" r="r" b="b"/>
              <a:pathLst>
                <a:path w="120287" h="75588" extrusionOk="0">
                  <a:moveTo>
                    <a:pt x="6271" y="0"/>
                  </a:moveTo>
                  <a:cubicBezTo>
                    <a:pt x="2802" y="0"/>
                    <a:pt x="0" y="2769"/>
                    <a:pt x="0" y="6271"/>
                  </a:cubicBezTo>
                  <a:lnTo>
                    <a:pt x="0" y="69316"/>
                  </a:lnTo>
                  <a:cubicBezTo>
                    <a:pt x="0" y="72785"/>
                    <a:pt x="2802" y="75588"/>
                    <a:pt x="6271" y="75588"/>
                  </a:cubicBezTo>
                  <a:lnTo>
                    <a:pt x="114015" y="75588"/>
                  </a:lnTo>
                  <a:cubicBezTo>
                    <a:pt x="117484" y="75588"/>
                    <a:pt x="120286" y="72785"/>
                    <a:pt x="120286" y="69316"/>
                  </a:cubicBezTo>
                  <a:lnTo>
                    <a:pt x="120286" y="6271"/>
                  </a:lnTo>
                  <a:cubicBezTo>
                    <a:pt x="120286" y="2769"/>
                    <a:pt x="117484" y="0"/>
                    <a:pt x="1140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363;p52">
              <a:extLst>
                <a:ext uri="{FF2B5EF4-FFF2-40B4-BE49-F238E27FC236}">
                  <a16:creationId xmlns:a16="http://schemas.microsoft.com/office/drawing/2014/main" id="{BFD51D0B-56E1-4388-AEF1-1CC39F0B27F0}"/>
                </a:ext>
              </a:extLst>
            </p:cNvPr>
            <p:cNvSpPr/>
            <p:nvPr/>
          </p:nvSpPr>
          <p:spPr>
            <a:xfrm>
              <a:off x="627132" y="2618283"/>
              <a:ext cx="3094840" cy="180677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364;p52">
              <a:extLst>
                <a:ext uri="{FF2B5EF4-FFF2-40B4-BE49-F238E27FC236}">
                  <a16:creationId xmlns:a16="http://schemas.microsoft.com/office/drawing/2014/main" id="{4E082B7D-0966-4029-A855-158D7918C137}"/>
                </a:ext>
              </a:extLst>
            </p:cNvPr>
            <p:cNvSpPr/>
            <p:nvPr/>
          </p:nvSpPr>
          <p:spPr>
            <a:xfrm>
              <a:off x="2804091" y="1448094"/>
              <a:ext cx="298143" cy="298124"/>
            </a:xfrm>
            <a:custGeom>
              <a:avLst/>
              <a:gdLst/>
              <a:ahLst/>
              <a:cxnLst/>
              <a:rect l="l" t="t" r="r" b="b"/>
              <a:pathLst>
                <a:path w="15579" h="15578" extrusionOk="0">
                  <a:moveTo>
                    <a:pt x="7772" y="0"/>
                  </a:moveTo>
                  <a:cubicBezTo>
                    <a:pt x="3469" y="0"/>
                    <a:pt x="0" y="3503"/>
                    <a:pt x="0" y="7806"/>
                  </a:cubicBezTo>
                  <a:cubicBezTo>
                    <a:pt x="0" y="12075"/>
                    <a:pt x="3469" y="15578"/>
                    <a:pt x="7772" y="15578"/>
                  </a:cubicBezTo>
                  <a:cubicBezTo>
                    <a:pt x="12076" y="15578"/>
                    <a:pt x="15578" y="12075"/>
                    <a:pt x="15578" y="7806"/>
                  </a:cubicBezTo>
                  <a:cubicBezTo>
                    <a:pt x="15578" y="3503"/>
                    <a:pt x="12076" y="0"/>
                    <a:pt x="77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365;p52">
              <a:extLst>
                <a:ext uri="{FF2B5EF4-FFF2-40B4-BE49-F238E27FC236}">
                  <a16:creationId xmlns:a16="http://schemas.microsoft.com/office/drawing/2014/main" id="{841BD96F-8253-47B8-85DB-731ACF984B5F}"/>
                </a:ext>
              </a:extLst>
            </p:cNvPr>
            <p:cNvSpPr/>
            <p:nvPr/>
          </p:nvSpPr>
          <p:spPr>
            <a:xfrm>
              <a:off x="2611922" y="1448094"/>
              <a:ext cx="298143" cy="298124"/>
            </a:xfrm>
            <a:custGeom>
              <a:avLst/>
              <a:gdLst/>
              <a:ahLst/>
              <a:cxnLst/>
              <a:rect l="l" t="t" r="r" b="b"/>
              <a:pathLst>
                <a:path w="15579" h="15578" extrusionOk="0">
                  <a:moveTo>
                    <a:pt x="7773" y="0"/>
                  </a:moveTo>
                  <a:cubicBezTo>
                    <a:pt x="3470" y="0"/>
                    <a:pt x="1" y="3503"/>
                    <a:pt x="1" y="7806"/>
                  </a:cubicBezTo>
                  <a:cubicBezTo>
                    <a:pt x="1" y="12075"/>
                    <a:pt x="3470" y="15578"/>
                    <a:pt x="7773" y="15578"/>
                  </a:cubicBezTo>
                  <a:cubicBezTo>
                    <a:pt x="12076" y="15578"/>
                    <a:pt x="15579" y="12075"/>
                    <a:pt x="15579" y="7806"/>
                  </a:cubicBezTo>
                  <a:cubicBezTo>
                    <a:pt x="15579" y="3503"/>
                    <a:pt x="12076" y="0"/>
                    <a:pt x="77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366;p52">
              <a:extLst>
                <a:ext uri="{FF2B5EF4-FFF2-40B4-BE49-F238E27FC236}">
                  <a16:creationId xmlns:a16="http://schemas.microsoft.com/office/drawing/2014/main" id="{C8ACAE67-3584-4972-BE72-A93D8ED39EFE}"/>
                </a:ext>
              </a:extLst>
            </p:cNvPr>
            <p:cNvSpPr/>
            <p:nvPr/>
          </p:nvSpPr>
          <p:spPr>
            <a:xfrm>
              <a:off x="1247026" y="1746216"/>
              <a:ext cx="458362" cy="335174"/>
            </a:xfrm>
            <a:custGeom>
              <a:avLst/>
              <a:gdLst/>
              <a:ahLst/>
              <a:cxnLst/>
              <a:rect l="l" t="t" r="r" b="b"/>
              <a:pathLst>
                <a:path w="23951" h="17514" extrusionOk="0">
                  <a:moveTo>
                    <a:pt x="2702" y="1"/>
                  </a:moveTo>
                  <a:cubicBezTo>
                    <a:pt x="1234" y="1"/>
                    <a:pt x="0" y="1202"/>
                    <a:pt x="0" y="2703"/>
                  </a:cubicBezTo>
                  <a:lnTo>
                    <a:pt x="0" y="14812"/>
                  </a:lnTo>
                  <a:cubicBezTo>
                    <a:pt x="0" y="16313"/>
                    <a:pt x="1234" y="17513"/>
                    <a:pt x="2702" y="17513"/>
                  </a:cubicBezTo>
                  <a:lnTo>
                    <a:pt x="21249" y="17513"/>
                  </a:lnTo>
                  <a:cubicBezTo>
                    <a:pt x="22750" y="17513"/>
                    <a:pt x="23951" y="16313"/>
                    <a:pt x="23951" y="14812"/>
                  </a:cubicBezTo>
                  <a:lnTo>
                    <a:pt x="23951" y="2703"/>
                  </a:lnTo>
                  <a:cubicBezTo>
                    <a:pt x="23951" y="1202"/>
                    <a:pt x="22750" y="1"/>
                    <a:pt x="2124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367;p52">
              <a:extLst>
                <a:ext uri="{FF2B5EF4-FFF2-40B4-BE49-F238E27FC236}">
                  <a16:creationId xmlns:a16="http://schemas.microsoft.com/office/drawing/2014/main" id="{4398B7E9-34C7-4536-8DB2-0960C5EF7D49}"/>
                </a:ext>
              </a:extLst>
            </p:cNvPr>
            <p:cNvSpPr/>
            <p:nvPr/>
          </p:nvSpPr>
          <p:spPr>
            <a:xfrm>
              <a:off x="1247026" y="1746216"/>
              <a:ext cx="458362" cy="335174"/>
            </a:xfrm>
            <a:custGeom>
              <a:avLst/>
              <a:gdLst/>
              <a:ahLst/>
              <a:cxnLst/>
              <a:rect l="l" t="t" r="r" b="b"/>
              <a:pathLst>
                <a:path w="23951" h="17514" extrusionOk="0">
                  <a:moveTo>
                    <a:pt x="2702" y="1"/>
                  </a:moveTo>
                  <a:cubicBezTo>
                    <a:pt x="1234" y="1"/>
                    <a:pt x="0" y="1202"/>
                    <a:pt x="0" y="2703"/>
                  </a:cubicBezTo>
                  <a:lnTo>
                    <a:pt x="0" y="14812"/>
                  </a:lnTo>
                  <a:cubicBezTo>
                    <a:pt x="0" y="16313"/>
                    <a:pt x="1234" y="17513"/>
                    <a:pt x="2702" y="17513"/>
                  </a:cubicBezTo>
                  <a:lnTo>
                    <a:pt x="21249" y="17513"/>
                  </a:lnTo>
                  <a:cubicBezTo>
                    <a:pt x="22750" y="17513"/>
                    <a:pt x="23951" y="16313"/>
                    <a:pt x="23951" y="14812"/>
                  </a:cubicBezTo>
                  <a:lnTo>
                    <a:pt x="23951" y="2703"/>
                  </a:lnTo>
                  <a:cubicBezTo>
                    <a:pt x="23951" y="1202"/>
                    <a:pt x="22750" y="1"/>
                    <a:pt x="212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368;p52">
              <a:extLst>
                <a:ext uri="{FF2B5EF4-FFF2-40B4-BE49-F238E27FC236}">
                  <a16:creationId xmlns:a16="http://schemas.microsoft.com/office/drawing/2014/main" id="{C0139FF2-0A42-444C-A3EB-0525E8C4928B}"/>
                </a:ext>
              </a:extLst>
            </p:cNvPr>
            <p:cNvSpPr/>
            <p:nvPr/>
          </p:nvSpPr>
          <p:spPr>
            <a:xfrm>
              <a:off x="1247026" y="1411693"/>
              <a:ext cx="688816" cy="72799"/>
            </a:xfrm>
            <a:custGeom>
              <a:avLst/>
              <a:gdLst/>
              <a:ahLst/>
              <a:cxnLst/>
              <a:rect l="l" t="t" r="r" b="b"/>
              <a:pathLst>
                <a:path w="35993" h="3804" extrusionOk="0">
                  <a:moveTo>
                    <a:pt x="1935" y="1"/>
                  </a:moveTo>
                  <a:cubicBezTo>
                    <a:pt x="867" y="1"/>
                    <a:pt x="0" y="835"/>
                    <a:pt x="0" y="1902"/>
                  </a:cubicBezTo>
                  <a:cubicBezTo>
                    <a:pt x="0" y="2970"/>
                    <a:pt x="867" y="3803"/>
                    <a:pt x="1935" y="3803"/>
                  </a:cubicBezTo>
                  <a:lnTo>
                    <a:pt x="34091" y="3803"/>
                  </a:lnTo>
                  <a:cubicBezTo>
                    <a:pt x="35159" y="3803"/>
                    <a:pt x="35993" y="2970"/>
                    <a:pt x="35993" y="1902"/>
                  </a:cubicBezTo>
                  <a:cubicBezTo>
                    <a:pt x="35993" y="835"/>
                    <a:pt x="35159" y="1"/>
                    <a:pt x="3409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369;p52">
              <a:extLst>
                <a:ext uri="{FF2B5EF4-FFF2-40B4-BE49-F238E27FC236}">
                  <a16:creationId xmlns:a16="http://schemas.microsoft.com/office/drawing/2014/main" id="{71E49624-6306-445F-BC0E-FECBB16D9DEF}"/>
                </a:ext>
              </a:extLst>
            </p:cNvPr>
            <p:cNvSpPr/>
            <p:nvPr/>
          </p:nvSpPr>
          <p:spPr>
            <a:xfrm>
              <a:off x="1247026" y="1411693"/>
              <a:ext cx="688816" cy="72799"/>
            </a:xfrm>
            <a:custGeom>
              <a:avLst/>
              <a:gdLst/>
              <a:ahLst/>
              <a:cxnLst/>
              <a:rect l="l" t="t" r="r" b="b"/>
              <a:pathLst>
                <a:path w="35993" h="3804" extrusionOk="0">
                  <a:moveTo>
                    <a:pt x="1935" y="1"/>
                  </a:moveTo>
                  <a:cubicBezTo>
                    <a:pt x="867" y="1"/>
                    <a:pt x="0" y="835"/>
                    <a:pt x="0" y="1902"/>
                  </a:cubicBezTo>
                  <a:cubicBezTo>
                    <a:pt x="0" y="2970"/>
                    <a:pt x="867" y="3803"/>
                    <a:pt x="1935" y="3803"/>
                  </a:cubicBezTo>
                  <a:lnTo>
                    <a:pt x="34091" y="3803"/>
                  </a:lnTo>
                  <a:cubicBezTo>
                    <a:pt x="35159" y="3803"/>
                    <a:pt x="35993" y="2970"/>
                    <a:pt x="35993" y="1902"/>
                  </a:cubicBezTo>
                  <a:cubicBezTo>
                    <a:pt x="35993" y="835"/>
                    <a:pt x="35159" y="1"/>
                    <a:pt x="340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370;p52">
              <a:extLst>
                <a:ext uri="{FF2B5EF4-FFF2-40B4-BE49-F238E27FC236}">
                  <a16:creationId xmlns:a16="http://schemas.microsoft.com/office/drawing/2014/main" id="{BE6D2209-7323-4A3A-A769-CD015D05C860}"/>
                </a:ext>
              </a:extLst>
            </p:cNvPr>
            <p:cNvSpPr/>
            <p:nvPr/>
          </p:nvSpPr>
          <p:spPr>
            <a:xfrm>
              <a:off x="1247026" y="2248010"/>
              <a:ext cx="384319" cy="157693"/>
            </a:xfrm>
            <a:custGeom>
              <a:avLst/>
              <a:gdLst/>
              <a:ahLst/>
              <a:cxnLst/>
              <a:rect l="l" t="t" r="r" b="b"/>
              <a:pathLst>
                <a:path w="20082" h="8240" extrusionOk="0">
                  <a:moveTo>
                    <a:pt x="2802" y="1"/>
                  </a:moveTo>
                  <a:cubicBezTo>
                    <a:pt x="1268" y="1"/>
                    <a:pt x="0" y="1268"/>
                    <a:pt x="0" y="2803"/>
                  </a:cubicBezTo>
                  <a:lnTo>
                    <a:pt x="0" y="5438"/>
                  </a:lnTo>
                  <a:cubicBezTo>
                    <a:pt x="0" y="6972"/>
                    <a:pt x="1268" y="8240"/>
                    <a:pt x="2802" y="8240"/>
                  </a:cubicBezTo>
                  <a:lnTo>
                    <a:pt x="17279" y="8240"/>
                  </a:lnTo>
                  <a:cubicBezTo>
                    <a:pt x="18847" y="8240"/>
                    <a:pt x="20081" y="6972"/>
                    <a:pt x="20081" y="5438"/>
                  </a:cubicBezTo>
                  <a:lnTo>
                    <a:pt x="20081" y="2803"/>
                  </a:lnTo>
                  <a:cubicBezTo>
                    <a:pt x="20081" y="1268"/>
                    <a:pt x="18847" y="1"/>
                    <a:pt x="1727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371;p52">
              <a:extLst>
                <a:ext uri="{FF2B5EF4-FFF2-40B4-BE49-F238E27FC236}">
                  <a16:creationId xmlns:a16="http://schemas.microsoft.com/office/drawing/2014/main" id="{2DE7EA1F-70A3-4B31-9BA8-29A71193D0CB}"/>
                </a:ext>
              </a:extLst>
            </p:cNvPr>
            <p:cNvSpPr/>
            <p:nvPr/>
          </p:nvSpPr>
          <p:spPr>
            <a:xfrm>
              <a:off x="1247026" y="2248010"/>
              <a:ext cx="384319" cy="157693"/>
            </a:xfrm>
            <a:custGeom>
              <a:avLst/>
              <a:gdLst/>
              <a:ahLst/>
              <a:cxnLst/>
              <a:rect l="l" t="t" r="r" b="b"/>
              <a:pathLst>
                <a:path w="20082" h="8240" extrusionOk="0">
                  <a:moveTo>
                    <a:pt x="2802" y="1"/>
                  </a:moveTo>
                  <a:cubicBezTo>
                    <a:pt x="1268" y="1"/>
                    <a:pt x="0" y="1268"/>
                    <a:pt x="0" y="2803"/>
                  </a:cubicBezTo>
                  <a:lnTo>
                    <a:pt x="0" y="5438"/>
                  </a:lnTo>
                  <a:cubicBezTo>
                    <a:pt x="0" y="6972"/>
                    <a:pt x="1268" y="8240"/>
                    <a:pt x="2802" y="8240"/>
                  </a:cubicBezTo>
                  <a:lnTo>
                    <a:pt x="17279" y="8240"/>
                  </a:lnTo>
                  <a:cubicBezTo>
                    <a:pt x="18847" y="8240"/>
                    <a:pt x="20081" y="6972"/>
                    <a:pt x="20081" y="5438"/>
                  </a:cubicBezTo>
                  <a:lnTo>
                    <a:pt x="20081" y="2803"/>
                  </a:lnTo>
                  <a:cubicBezTo>
                    <a:pt x="20081" y="1268"/>
                    <a:pt x="18847" y="1"/>
                    <a:pt x="172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372;p52">
              <a:extLst>
                <a:ext uri="{FF2B5EF4-FFF2-40B4-BE49-F238E27FC236}">
                  <a16:creationId xmlns:a16="http://schemas.microsoft.com/office/drawing/2014/main" id="{C93B3DBA-3FAF-4CE6-AD5B-42C79D4C0074}"/>
                </a:ext>
              </a:extLst>
            </p:cNvPr>
            <p:cNvSpPr/>
            <p:nvPr/>
          </p:nvSpPr>
          <p:spPr>
            <a:xfrm>
              <a:off x="1737315" y="2248010"/>
              <a:ext cx="384319" cy="157693"/>
            </a:xfrm>
            <a:custGeom>
              <a:avLst/>
              <a:gdLst/>
              <a:ahLst/>
              <a:cxnLst/>
              <a:rect l="l" t="t" r="r" b="b"/>
              <a:pathLst>
                <a:path w="20082" h="8240" extrusionOk="0">
                  <a:moveTo>
                    <a:pt x="2802" y="1"/>
                  </a:moveTo>
                  <a:cubicBezTo>
                    <a:pt x="1268" y="1"/>
                    <a:pt x="0" y="1268"/>
                    <a:pt x="0" y="2803"/>
                  </a:cubicBezTo>
                  <a:lnTo>
                    <a:pt x="0" y="5438"/>
                  </a:lnTo>
                  <a:cubicBezTo>
                    <a:pt x="0" y="6972"/>
                    <a:pt x="1268" y="8240"/>
                    <a:pt x="2802" y="8240"/>
                  </a:cubicBezTo>
                  <a:lnTo>
                    <a:pt x="17279" y="8240"/>
                  </a:lnTo>
                  <a:cubicBezTo>
                    <a:pt x="18814" y="8240"/>
                    <a:pt x="20081" y="6972"/>
                    <a:pt x="20081" y="5438"/>
                  </a:cubicBezTo>
                  <a:lnTo>
                    <a:pt x="20081" y="2803"/>
                  </a:lnTo>
                  <a:cubicBezTo>
                    <a:pt x="20081" y="1268"/>
                    <a:pt x="18814" y="1"/>
                    <a:pt x="1727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373;p52">
              <a:extLst>
                <a:ext uri="{FF2B5EF4-FFF2-40B4-BE49-F238E27FC236}">
                  <a16:creationId xmlns:a16="http://schemas.microsoft.com/office/drawing/2014/main" id="{66278540-23CD-4E23-8050-2144AE0CBE61}"/>
                </a:ext>
              </a:extLst>
            </p:cNvPr>
            <p:cNvSpPr/>
            <p:nvPr/>
          </p:nvSpPr>
          <p:spPr>
            <a:xfrm>
              <a:off x="1737315" y="2248010"/>
              <a:ext cx="384319" cy="157693"/>
            </a:xfrm>
            <a:custGeom>
              <a:avLst/>
              <a:gdLst/>
              <a:ahLst/>
              <a:cxnLst/>
              <a:rect l="l" t="t" r="r" b="b"/>
              <a:pathLst>
                <a:path w="20082" h="8240" extrusionOk="0">
                  <a:moveTo>
                    <a:pt x="2802" y="1"/>
                  </a:moveTo>
                  <a:cubicBezTo>
                    <a:pt x="1268" y="1"/>
                    <a:pt x="0" y="1268"/>
                    <a:pt x="0" y="2803"/>
                  </a:cubicBezTo>
                  <a:lnTo>
                    <a:pt x="0" y="5438"/>
                  </a:lnTo>
                  <a:cubicBezTo>
                    <a:pt x="0" y="6972"/>
                    <a:pt x="1268" y="8240"/>
                    <a:pt x="2802" y="8240"/>
                  </a:cubicBezTo>
                  <a:lnTo>
                    <a:pt x="17279" y="8240"/>
                  </a:lnTo>
                  <a:cubicBezTo>
                    <a:pt x="18814" y="8240"/>
                    <a:pt x="20081" y="6972"/>
                    <a:pt x="20081" y="5438"/>
                  </a:cubicBezTo>
                  <a:lnTo>
                    <a:pt x="20081" y="2803"/>
                  </a:lnTo>
                  <a:cubicBezTo>
                    <a:pt x="20081" y="1268"/>
                    <a:pt x="18814" y="1"/>
                    <a:pt x="172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374;p52">
              <a:extLst>
                <a:ext uri="{FF2B5EF4-FFF2-40B4-BE49-F238E27FC236}">
                  <a16:creationId xmlns:a16="http://schemas.microsoft.com/office/drawing/2014/main" id="{D6FEF60A-AE20-4109-B3BD-7E510E511EE1}"/>
                </a:ext>
              </a:extLst>
            </p:cNvPr>
            <p:cNvSpPr/>
            <p:nvPr/>
          </p:nvSpPr>
          <p:spPr>
            <a:xfrm>
              <a:off x="2227603" y="2248010"/>
              <a:ext cx="384319" cy="157693"/>
            </a:xfrm>
            <a:custGeom>
              <a:avLst/>
              <a:gdLst/>
              <a:ahLst/>
              <a:cxnLst/>
              <a:rect l="l" t="t" r="r" b="b"/>
              <a:pathLst>
                <a:path w="20082" h="8240" extrusionOk="0">
                  <a:moveTo>
                    <a:pt x="2803" y="1"/>
                  </a:moveTo>
                  <a:cubicBezTo>
                    <a:pt x="1268" y="1"/>
                    <a:pt x="1" y="1268"/>
                    <a:pt x="1" y="2803"/>
                  </a:cubicBezTo>
                  <a:lnTo>
                    <a:pt x="1" y="5438"/>
                  </a:lnTo>
                  <a:cubicBezTo>
                    <a:pt x="1" y="6972"/>
                    <a:pt x="1268" y="8240"/>
                    <a:pt x="2803" y="8240"/>
                  </a:cubicBezTo>
                  <a:lnTo>
                    <a:pt x="17280" y="8240"/>
                  </a:lnTo>
                  <a:cubicBezTo>
                    <a:pt x="18814" y="8240"/>
                    <a:pt x="20082" y="6972"/>
                    <a:pt x="20082" y="5438"/>
                  </a:cubicBezTo>
                  <a:lnTo>
                    <a:pt x="20082" y="2803"/>
                  </a:lnTo>
                  <a:cubicBezTo>
                    <a:pt x="20082" y="1268"/>
                    <a:pt x="18814" y="1"/>
                    <a:pt x="17280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375;p52">
              <a:extLst>
                <a:ext uri="{FF2B5EF4-FFF2-40B4-BE49-F238E27FC236}">
                  <a16:creationId xmlns:a16="http://schemas.microsoft.com/office/drawing/2014/main" id="{B8634557-B480-4DFF-AEB3-970BEBB1B264}"/>
                </a:ext>
              </a:extLst>
            </p:cNvPr>
            <p:cNvSpPr/>
            <p:nvPr/>
          </p:nvSpPr>
          <p:spPr>
            <a:xfrm>
              <a:off x="2227603" y="2248010"/>
              <a:ext cx="384319" cy="157693"/>
            </a:xfrm>
            <a:custGeom>
              <a:avLst/>
              <a:gdLst/>
              <a:ahLst/>
              <a:cxnLst/>
              <a:rect l="l" t="t" r="r" b="b"/>
              <a:pathLst>
                <a:path w="20082" h="8240" extrusionOk="0">
                  <a:moveTo>
                    <a:pt x="2803" y="1"/>
                  </a:moveTo>
                  <a:cubicBezTo>
                    <a:pt x="1268" y="1"/>
                    <a:pt x="1" y="1268"/>
                    <a:pt x="1" y="2803"/>
                  </a:cubicBezTo>
                  <a:lnTo>
                    <a:pt x="1" y="5438"/>
                  </a:lnTo>
                  <a:cubicBezTo>
                    <a:pt x="1" y="6972"/>
                    <a:pt x="1268" y="8240"/>
                    <a:pt x="2803" y="8240"/>
                  </a:cubicBezTo>
                  <a:lnTo>
                    <a:pt x="17280" y="8240"/>
                  </a:lnTo>
                  <a:cubicBezTo>
                    <a:pt x="18814" y="8240"/>
                    <a:pt x="20082" y="6972"/>
                    <a:pt x="20082" y="5438"/>
                  </a:cubicBezTo>
                  <a:lnTo>
                    <a:pt x="20082" y="2803"/>
                  </a:lnTo>
                  <a:cubicBezTo>
                    <a:pt x="20082" y="1268"/>
                    <a:pt x="18814" y="1"/>
                    <a:pt x="172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376;p52">
              <a:extLst>
                <a:ext uri="{FF2B5EF4-FFF2-40B4-BE49-F238E27FC236}">
                  <a16:creationId xmlns:a16="http://schemas.microsoft.com/office/drawing/2014/main" id="{9B59F98F-358F-4B3B-8E00-FCCBAAD513D2}"/>
                </a:ext>
              </a:extLst>
            </p:cNvPr>
            <p:cNvSpPr/>
            <p:nvPr/>
          </p:nvSpPr>
          <p:spPr>
            <a:xfrm>
              <a:off x="2717911" y="2248010"/>
              <a:ext cx="384319" cy="157693"/>
            </a:xfrm>
            <a:custGeom>
              <a:avLst/>
              <a:gdLst/>
              <a:ahLst/>
              <a:cxnLst/>
              <a:rect l="l" t="t" r="r" b="b"/>
              <a:pathLst>
                <a:path w="20082" h="8240" extrusionOk="0">
                  <a:moveTo>
                    <a:pt x="2802" y="1"/>
                  </a:moveTo>
                  <a:cubicBezTo>
                    <a:pt x="1234" y="1"/>
                    <a:pt x="0" y="1268"/>
                    <a:pt x="0" y="2803"/>
                  </a:cubicBezTo>
                  <a:lnTo>
                    <a:pt x="0" y="5438"/>
                  </a:lnTo>
                  <a:cubicBezTo>
                    <a:pt x="0" y="6972"/>
                    <a:pt x="1234" y="8240"/>
                    <a:pt x="2802" y="8240"/>
                  </a:cubicBezTo>
                  <a:lnTo>
                    <a:pt x="17246" y="8240"/>
                  </a:lnTo>
                  <a:cubicBezTo>
                    <a:pt x="18813" y="8240"/>
                    <a:pt x="20081" y="6972"/>
                    <a:pt x="20081" y="5438"/>
                  </a:cubicBezTo>
                  <a:lnTo>
                    <a:pt x="20081" y="2803"/>
                  </a:lnTo>
                  <a:cubicBezTo>
                    <a:pt x="20081" y="1268"/>
                    <a:pt x="18813" y="1"/>
                    <a:pt x="1724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377;p52">
              <a:extLst>
                <a:ext uri="{FF2B5EF4-FFF2-40B4-BE49-F238E27FC236}">
                  <a16:creationId xmlns:a16="http://schemas.microsoft.com/office/drawing/2014/main" id="{7F1CD60A-3BF4-4E15-930D-3C9573A478A5}"/>
                </a:ext>
              </a:extLst>
            </p:cNvPr>
            <p:cNvSpPr/>
            <p:nvPr/>
          </p:nvSpPr>
          <p:spPr>
            <a:xfrm>
              <a:off x="2717911" y="2248010"/>
              <a:ext cx="384319" cy="157693"/>
            </a:xfrm>
            <a:custGeom>
              <a:avLst/>
              <a:gdLst/>
              <a:ahLst/>
              <a:cxnLst/>
              <a:rect l="l" t="t" r="r" b="b"/>
              <a:pathLst>
                <a:path w="20082" h="8240" extrusionOk="0">
                  <a:moveTo>
                    <a:pt x="2802" y="1"/>
                  </a:moveTo>
                  <a:cubicBezTo>
                    <a:pt x="1234" y="1"/>
                    <a:pt x="0" y="1268"/>
                    <a:pt x="0" y="2803"/>
                  </a:cubicBezTo>
                  <a:lnTo>
                    <a:pt x="0" y="5438"/>
                  </a:lnTo>
                  <a:cubicBezTo>
                    <a:pt x="0" y="6972"/>
                    <a:pt x="1234" y="8240"/>
                    <a:pt x="2802" y="8240"/>
                  </a:cubicBezTo>
                  <a:lnTo>
                    <a:pt x="17246" y="8240"/>
                  </a:lnTo>
                  <a:cubicBezTo>
                    <a:pt x="18813" y="8240"/>
                    <a:pt x="20081" y="6972"/>
                    <a:pt x="20081" y="5438"/>
                  </a:cubicBezTo>
                  <a:lnTo>
                    <a:pt x="20081" y="2803"/>
                  </a:lnTo>
                  <a:cubicBezTo>
                    <a:pt x="20081" y="1268"/>
                    <a:pt x="18813" y="1"/>
                    <a:pt x="172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378;p52">
              <a:extLst>
                <a:ext uri="{FF2B5EF4-FFF2-40B4-BE49-F238E27FC236}">
                  <a16:creationId xmlns:a16="http://schemas.microsoft.com/office/drawing/2014/main" id="{280DABD4-BB1B-400A-A60A-BE7FB0BDBFAF}"/>
                </a:ext>
              </a:extLst>
            </p:cNvPr>
            <p:cNvSpPr/>
            <p:nvPr/>
          </p:nvSpPr>
          <p:spPr>
            <a:xfrm>
              <a:off x="2090342" y="687739"/>
              <a:ext cx="427742" cy="565628"/>
            </a:xfrm>
            <a:custGeom>
              <a:avLst/>
              <a:gdLst/>
              <a:ahLst/>
              <a:cxnLst/>
              <a:rect l="l" t="t" r="r" b="b"/>
              <a:pathLst>
                <a:path w="22351" h="29556" extrusionOk="0">
                  <a:moveTo>
                    <a:pt x="17914" y="1"/>
                  </a:moveTo>
                  <a:cubicBezTo>
                    <a:pt x="16913" y="2669"/>
                    <a:pt x="15879" y="5338"/>
                    <a:pt x="14778" y="7973"/>
                  </a:cubicBezTo>
                  <a:cubicBezTo>
                    <a:pt x="13711" y="10608"/>
                    <a:pt x="12577" y="13210"/>
                    <a:pt x="11309" y="15612"/>
                  </a:cubicBezTo>
                  <a:cubicBezTo>
                    <a:pt x="11142" y="15912"/>
                    <a:pt x="10975" y="16179"/>
                    <a:pt x="10809" y="16479"/>
                  </a:cubicBezTo>
                  <a:lnTo>
                    <a:pt x="10709" y="16679"/>
                  </a:lnTo>
                  <a:lnTo>
                    <a:pt x="10609" y="16846"/>
                  </a:lnTo>
                  <a:cubicBezTo>
                    <a:pt x="10542" y="16946"/>
                    <a:pt x="10475" y="17046"/>
                    <a:pt x="10375" y="17180"/>
                  </a:cubicBezTo>
                  <a:cubicBezTo>
                    <a:pt x="10008" y="17647"/>
                    <a:pt x="9541" y="18180"/>
                    <a:pt x="9074" y="18681"/>
                  </a:cubicBezTo>
                  <a:cubicBezTo>
                    <a:pt x="8140" y="19681"/>
                    <a:pt x="7139" y="20682"/>
                    <a:pt x="6139" y="21716"/>
                  </a:cubicBezTo>
                  <a:lnTo>
                    <a:pt x="1" y="27754"/>
                  </a:lnTo>
                  <a:lnTo>
                    <a:pt x="1469" y="29555"/>
                  </a:lnTo>
                  <a:cubicBezTo>
                    <a:pt x="3904" y="27921"/>
                    <a:pt x="6239" y="26219"/>
                    <a:pt x="8540" y="24385"/>
                  </a:cubicBezTo>
                  <a:cubicBezTo>
                    <a:pt x="9675" y="23451"/>
                    <a:pt x="10809" y="22517"/>
                    <a:pt x="11943" y="21516"/>
                  </a:cubicBezTo>
                  <a:cubicBezTo>
                    <a:pt x="12510" y="20982"/>
                    <a:pt x="13077" y="20415"/>
                    <a:pt x="13611" y="19848"/>
                  </a:cubicBezTo>
                  <a:cubicBezTo>
                    <a:pt x="13744" y="19681"/>
                    <a:pt x="13878" y="19515"/>
                    <a:pt x="14011" y="19314"/>
                  </a:cubicBezTo>
                  <a:lnTo>
                    <a:pt x="14244" y="19014"/>
                  </a:lnTo>
                  <a:lnTo>
                    <a:pt x="14411" y="18747"/>
                  </a:lnTo>
                  <a:cubicBezTo>
                    <a:pt x="14611" y="18447"/>
                    <a:pt x="14845" y="18114"/>
                    <a:pt x="15045" y="17780"/>
                  </a:cubicBezTo>
                  <a:cubicBezTo>
                    <a:pt x="16546" y="15212"/>
                    <a:pt x="17914" y="12543"/>
                    <a:pt x="19081" y="9808"/>
                  </a:cubicBezTo>
                  <a:cubicBezTo>
                    <a:pt x="20249" y="7106"/>
                    <a:pt x="21350" y="4404"/>
                    <a:pt x="22350" y="1602"/>
                  </a:cubicBezTo>
                  <a:lnTo>
                    <a:pt x="1791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379;p52">
              <a:extLst>
                <a:ext uri="{FF2B5EF4-FFF2-40B4-BE49-F238E27FC236}">
                  <a16:creationId xmlns:a16="http://schemas.microsoft.com/office/drawing/2014/main" id="{81034533-8EB2-4755-8423-997FB5A754A0}"/>
                </a:ext>
              </a:extLst>
            </p:cNvPr>
            <p:cNvSpPr/>
            <p:nvPr/>
          </p:nvSpPr>
          <p:spPr>
            <a:xfrm>
              <a:off x="2350185" y="638170"/>
              <a:ext cx="208120" cy="250682"/>
            </a:xfrm>
            <a:custGeom>
              <a:avLst/>
              <a:gdLst/>
              <a:ahLst/>
              <a:cxnLst/>
              <a:rect l="l" t="t" r="r" b="b"/>
              <a:pathLst>
                <a:path w="10875" h="13099" extrusionOk="0">
                  <a:moveTo>
                    <a:pt x="7066" y="0"/>
                  </a:moveTo>
                  <a:cubicBezTo>
                    <a:pt x="5695" y="0"/>
                    <a:pt x="4180" y="892"/>
                    <a:pt x="3203" y="2724"/>
                  </a:cubicBezTo>
                  <a:cubicBezTo>
                    <a:pt x="1968" y="5126"/>
                    <a:pt x="901" y="7594"/>
                    <a:pt x="0" y="10163"/>
                  </a:cubicBezTo>
                  <a:lnTo>
                    <a:pt x="5304" y="13098"/>
                  </a:lnTo>
                  <a:cubicBezTo>
                    <a:pt x="5304" y="13098"/>
                    <a:pt x="10875" y="4959"/>
                    <a:pt x="9941" y="2190"/>
                  </a:cubicBezTo>
                  <a:cubicBezTo>
                    <a:pt x="9447" y="742"/>
                    <a:pt x="8317" y="0"/>
                    <a:pt x="7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380;p52">
              <a:extLst>
                <a:ext uri="{FF2B5EF4-FFF2-40B4-BE49-F238E27FC236}">
                  <a16:creationId xmlns:a16="http://schemas.microsoft.com/office/drawing/2014/main" id="{A9793D5A-2C13-4C76-B527-57C6CBA59F5C}"/>
                </a:ext>
              </a:extLst>
            </p:cNvPr>
            <p:cNvSpPr/>
            <p:nvPr/>
          </p:nvSpPr>
          <p:spPr>
            <a:xfrm>
              <a:off x="2395505" y="621347"/>
              <a:ext cx="407303" cy="529860"/>
            </a:xfrm>
            <a:custGeom>
              <a:avLst/>
              <a:gdLst/>
              <a:ahLst/>
              <a:cxnLst/>
              <a:rect l="l" t="t" r="r" b="b"/>
              <a:pathLst>
                <a:path w="21283" h="27687" extrusionOk="0">
                  <a:moveTo>
                    <a:pt x="12259" y="0"/>
                  </a:moveTo>
                  <a:cubicBezTo>
                    <a:pt x="11084" y="0"/>
                    <a:pt x="9908" y="34"/>
                    <a:pt x="8740" y="101"/>
                  </a:cubicBezTo>
                  <a:cubicBezTo>
                    <a:pt x="7139" y="267"/>
                    <a:pt x="5538" y="534"/>
                    <a:pt x="3970" y="934"/>
                  </a:cubicBezTo>
                  <a:cubicBezTo>
                    <a:pt x="3970" y="934"/>
                    <a:pt x="1" y="10275"/>
                    <a:pt x="2869" y="27687"/>
                  </a:cubicBezTo>
                  <a:lnTo>
                    <a:pt x="19381" y="27687"/>
                  </a:lnTo>
                  <a:cubicBezTo>
                    <a:pt x="19581" y="25118"/>
                    <a:pt x="18414" y="12743"/>
                    <a:pt x="21283" y="801"/>
                  </a:cubicBezTo>
                  <a:cubicBezTo>
                    <a:pt x="19481" y="434"/>
                    <a:pt x="17613" y="201"/>
                    <a:pt x="15779" y="101"/>
                  </a:cubicBezTo>
                  <a:cubicBezTo>
                    <a:pt x="14611" y="34"/>
                    <a:pt x="13435" y="0"/>
                    <a:pt x="122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381;p52">
              <a:extLst>
                <a:ext uri="{FF2B5EF4-FFF2-40B4-BE49-F238E27FC236}">
                  <a16:creationId xmlns:a16="http://schemas.microsoft.com/office/drawing/2014/main" id="{57BD0535-CB02-442A-A4CC-2273DA59FFF8}"/>
                </a:ext>
              </a:extLst>
            </p:cNvPr>
            <p:cNvSpPr/>
            <p:nvPr/>
          </p:nvSpPr>
          <p:spPr>
            <a:xfrm>
              <a:off x="2742159" y="2475280"/>
              <a:ext cx="136642" cy="135360"/>
            </a:xfrm>
            <a:custGeom>
              <a:avLst/>
              <a:gdLst/>
              <a:ahLst/>
              <a:cxnLst/>
              <a:rect l="l" t="t" r="r" b="b"/>
              <a:pathLst>
                <a:path w="7140" h="7073" extrusionOk="0">
                  <a:moveTo>
                    <a:pt x="2469" y="1"/>
                  </a:moveTo>
                  <a:lnTo>
                    <a:pt x="1" y="2202"/>
                  </a:lnTo>
                  <a:lnTo>
                    <a:pt x="4671" y="7073"/>
                  </a:lnTo>
                  <a:lnTo>
                    <a:pt x="7139" y="4871"/>
                  </a:lnTo>
                  <a:lnTo>
                    <a:pt x="2469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382;p52">
              <a:extLst>
                <a:ext uri="{FF2B5EF4-FFF2-40B4-BE49-F238E27FC236}">
                  <a16:creationId xmlns:a16="http://schemas.microsoft.com/office/drawing/2014/main" id="{53AE41B6-8808-4EF9-82B3-2EE11780674F}"/>
                </a:ext>
              </a:extLst>
            </p:cNvPr>
            <p:cNvSpPr/>
            <p:nvPr/>
          </p:nvSpPr>
          <p:spPr>
            <a:xfrm>
              <a:off x="2650869" y="2518705"/>
              <a:ext cx="67058" cy="137254"/>
            </a:xfrm>
            <a:custGeom>
              <a:avLst/>
              <a:gdLst/>
              <a:ahLst/>
              <a:cxnLst/>
              <a:rect l="l" t="t" r="r" b="b"/>
              <a:pathLst>
                <a:path w="3504" h="7172" extrusionOk="0">
                  <a:moveTo>
                    <a:pt x="1" y="0"/>
                  </a:moveTo>
                  <a:lnTo>
                    <a:pt x="401" y="7172"/>
                  </a:lnTo>
                  <a:lnTo>
                    <a:pt x="3503" y="7172"/>
                  </a:lnTo>
                  <a:lnTo>
                    <a:pt x="3103" y="0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383;p52">
              <a:extLst>
                <a:ext uri="{FF2B5EF4-FFF2-40B4-BE49-F238E27FC236}">
                  <a16:creationId xmlns:a16="http://schemas.microsoft.com/office/drawing/2014/main" id="{496BC742-4A59-4D5D-B3CF-24F8FE093C8B}"/>
                </a:ext>
              </a:extLst>
            </p:cNvPr>
            <p:cNvSpPr/>
            <p:nvPr/>
          </p:nvSpPr>
          <p:spPr>
            <a:xfrm>
              <a:off x="2742791" y="2475280"/>
              <a:ext cx="92587" cy="90042"/>
            </a:xfrm>
            <a:custGeom>
              <a:avLst/>
              <a:gdLst/>
              <a:ahLst/>
              <a:cxnLst/>
              <a:rect l="l" t="t" r="r" b="b"/>
              <a:pathLst>
                <a:path w="4838" h="4705" extrusionOk="0">
                  <a:moveTo>
                    <a:pt x="2436" y="1"/>
                  </a:moveTo>
                  <a:lnTo>
                    <a:pt x="1" y="2202"/>
                  </a:lnTo>
                  <a:lnTo>
                    <a:pt x="2403" y="4704"/>
                  </a:lnTo>
                  <a:lnTo>
                    <a:pt x="4838" y="2503"/>
                  </a:lnTo>
                  <a:lnTo>
                    <a:pt x="2436" y="1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384;p52">
              <a:extLst>
                <a:ext uri="{FF2B5EF4-FFF2-40B4-BE49-F238E27FC236}">
                  <a16:creationId xmlns:a16="http://schemas.microsoft.com/office/drawing/2014/main" id="{83D4F13F-C557-4298-9F8E-4363944B4BF3}"/>
                </a:ext>
              </a:extLst>
            </p:cNvPr>
            <p:cNvSpPr/>
            <p:nvPr/>
          </p:nvSpPr>
          <p:spPr>
            <a:xfrm>
              <a:off x="2650869" y="2518705"/>
              <a:ext cx="63211" cy="70866"/>
            </a:xfrm>
            <a:custGeom>
              <a:avLst/>
              <a:gdLst/>
              <a:ahLst/>
              <a:cxnLst/>
              <a:rect l="l" t="t" r="r" b="b"/>
              <a:pathLst>
                <a:path w="3303" h="3703" extrusionOk="0">
                  <a:moveTo>
                    <a:pt x="1" y="0"/>
                  </a:moveTo>
                  <a:lnTo>
                    <a:pt x="234" y="3703"/>
                  </a:lnTo>
                  <a:lnTo>
                    <a:pt x="3303" y="3703"/>
                  </a:lnTo>
                  <a:lnTo>
                    <a:pt x="3103" y="0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385;p52">
              <a:extLst>
                <a:ext uri="{FF2B5EF4-FFF2-40B4-BE49-F238E27FC236}">
                  <a16:creationId xmlns:a16="http://schemas.microsoft.com/office/drawing/2014/main" id="{EA8CA8ED-A17A-41FA-BC22-CF415221558D}"/>
                </a:ext>
              </a:extLst>
            </p:cNvPr>
            <p:cNvSpPr/>
            <p:nvPr/>
          </p:nvSpPr>
          <p:spPr>
            <a:xfrm>
              <a:off x="2349534" y="1150586"/>
              <a:ext cx="485825" cy="1416577"/>
            </a:xfrm>
            <a:custGeom>
              <a:avLst/>
              <a:gdLst/>
              <a:ahLst/>
              <a:cxnLst/>
              <a:rect l="l" t="t" r="r" b="b"/>
              <a:pathLst>
                <a:path w="25386" h="74021" extrusionOk="0">
                  <a:moveTo>
                    <a:pt x="16146" y="1"/>
                  </a:moveTo>
                  <a:lnTo>
                    <a:pt x="5271" y="34"/>
                  </a:lnTo>
                  <a:cubicBezTo>
                    <a:pt x="5271" y="34"/>
                    <a:pt x="2002" y="22550"/>
                    <a:pt x="902" y="34826"/>
                  </a:cubicBezTo>
                  <a:cubicBezTo>
                    <a:pt x="1" y="44666"/>
                    <a:pt x="21283" y="74020"/>
                    <a:pt x="21283" y="74020"/>
                  </a:cubicBezTo>
                  <a:lnTo>
                    <a:pt x="25386" y="70151"/>
                  </a:lnTo>
                  <a:cubicBezTo>
                    <a:pt x="25386" y="70151"/>
                    <a:pt x="9841" y="43832"/>
                    <a:pt x="11042" y="32891"/>
                  </a:cubicBezTo>
                  <a:cubicBezTo>
                    <a:pt x="12210" y="22250"/>
                    <a:pt x="16146" y="1"/>
                    <a:pt x="16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386;p52">
              <a:extLst>
                <a:ext uri="{FF2B5EF4-FFF2-40B4-BE49-F238E27FC236}">
                  <a16:creationId xmlns:a16="http://schemas.microsoft.com/office/drawing/2014/main" id="{5E34F38B-D132-4345-90C6-DAA586D0AA52}"/>
                </a:ext>
              </a:extLst>
            </p:cNvPr>
            <p:cNvSpPr/>
            <p:nvPr/>
          </p:nvSpPr>
          <p:spPr>
            <a:xfrm>
              <a:off x="2557033" y="1151217"/>
              <a:ext cx="209403" cy="1421055"/>
            </a:xfrm>
            <a:custGeom>
              <a:avLst/>
              <a:gdLst/>
              <a:ahLst/>
              <a:cxnLst/>
              <a:rect l="l" t="t" r="r" b="b"/>
              <a:pathLst>
                <a:path w="10942" h="74255" extrusionOk="0">
                  <a:moveTo>
                    <a:pt x="300" y="1"/>
                  </a:moveTo>
                  <a:cubicBezTo>
                    <a:pt x="300" y="1"/>
                    <a:pt x="0" y="23618"/>
                    <a:pt x="500" y="32458"/>
                  </a:cubicBezTo>
                  <a:cubicBezTo>
                    <a:pt x="1034" y="42164"/>
                    <a:pt x="3803" y="74254"/>
                    <a:pt x="3803" y="74254"/>
                  </a:cubicBezTo>
                  <a:lnTo>
                    <a:pt x="9473" y="74254"/>
                  </a:lnTo>
                  <a:cubicBezTo>
                    <a:pt x="9473" y="74254"/>
                    <a:pt x="9307" y="42932"/>
                    <a:pt x="9640" y="33358"/>
                  </a:cubicBezTo>
                  <a:cubicBezTo>
                    <a:pt x="10007" y="22917"/>
                    <a:pt x="10941" y="1"/>
                    <a:pt x="109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387;p52">
              <a:extLst>
                <a:ext uri="{FF2B5EF4-FFF2-40B4-BE49-F238E27FC236}">
                  <a16:creationId xmlns:a16="http://schemas.microsoft.com/office/drawing/2014/main" id="{7CDB4547-AC99-4288-BA6E-89C39A9B1D9D}"/>
                </a:ext>
              </a:extLst>
            </p:cNvPr>
            <p:cNvSpPr/>
            <p:nvPr/>
          </p:nvSpPr>
          <p:spPr>
            <a:xfrm>
              <a:off x="2511694" y="2648924"/>
              <a:ext cx="218340" cy="67058"/>
            </a:xfrm>
            <a:custGeom>
              <a:avLst/>
              <a:gdLst/>
              <a:ahLst/>
              <a:cxnLst/>
              <a:rect l="l" t="t" r="r" b="b"/>
              <a:pathLst>
                <a:path w="11409" h="3504" extrusionOk="0">
                  <a:moveTo>
                    <a:pt x="7506" y="1"/>
                  </a:moveTo>
                  <a:cubicBezTo>
                    <a:pt x="7339" y="1"/>
                    <a:pt x="7139" y="68"/>
                    <a:pt x="7006" y="201"/>
                  </a:cubicBezTo>
                  <a:cubicBezTo>
                    <a:pt x="6105" y="868"/>
                    <a:pt x="3070" y="1602"/>
                    <a:pt x="601" y="2103"/>
                  </a:cubicBezTo>
                  <a:cubicBezTo>
                    <a:pt x="67" y="2236"/>
                    <a:pt x="1" y="3504"/>
                    <a:pt x="1302" y="3504"/>
                  </a:cubicBezTo>
                  <a:cubicBezTo>
                    <a:pt x="2603" y="3504"/>
                    <a:pt x="6605" y="3403"/>
                    <a:pt x="7539" y="3403"/>
                  </a:cubicBezTo>
                  <a:cubicBezTo>
                    <a:pt x="9074" y="3403"/>
                    <a:pt x="9641" y="3504"/>
                    <a:pt x="10842" y="3504"/>
                  </a:cubicBezTo>
                  <a:cubicBezTo>
                    <a:pt x="11142" y="3504"/>
                    <a:pt x="11409" y="3270"/>
                    <a:pt x="11409" y="2970"/>
                  </a:cubicBezTo>
                  <a:lnTo>
                    <a:pt x="11209" y="201"/>
                  </a:lnTo>
                  <a:cubicBezTo>
                    <a:pt x="11209" y="101"/>
                    <a:pt x="11109" y="1"/>
                    <a:pt x="110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388;p52">
              <a:extLst>
                <a:ext uri="{FF2B5EF4-FFF2-40B4-BE49-F238E27FC236}">
                  <a16:creationId xmlns:a16="http://schemas.microsoft.com/office/drawing/2014/main" id="{6BB04BBB-87AB-4CEC-ABA8-7B30739EDE7D}"/>
                </a:ext>
              </a:extLst>
            </p:cNvPr>
            <p:cNvSpPr/>
            <p:nvPr/>
          </p:nvSpPr>
          <p:spPr>
            <a:xfrm>
              <a:off x="2707040" y="2554131"/>
              <a:ext cx="222186" cy="161846"/>
            </a:xfrm>
            <a:custGeom>
              <a:avLst/>
              <a:gdLst/>
              <a:ahLst/>
              <a:cxnLst/>
              <a:rect l="l" t="t" r="r" b="b"/>
              <a:pathLst>
                <a:path w="11610" h="8457" extrusionOk="0">
                  <a:moveTo>
                    <a:pt x="8978" y="0"/>
                  </a:moveTo>
                  <a:cubicBezTo>
                    <a:pt x="8916" y="0"/>
                    <a:pt x="8857" y="17"/>
                    <a:pt x="8807" y="50"/>
                  </a:cubicBezTo>
                  <a:lnTo>
                    <a:pt x="5838" y="2052"/>
                  </a:lnTo>
                  <a:cubicBezTo>
                    <a:pt x="5605" y="2219"/>
                    <a:pt x="5438" y="2419"/>
                    <a:pt x="5305" y="2686"/>
                  </a:cubicBezTo>
                  <a:cubicBezTo>
                    <a:pt x="4137" y="4921"/>
                    <a:pt x="5438" y="5621"/>
                    <a:pt x="568" y="7156"/>
                  </a:cubicBezTo>
                  <a:cubicBezTo>
                    <a:pt x="1" y="7322"/>
                    <a:pt x="768" y="8457"/>
                    <a:pt x="2136" y="8457"/>
                  </a:cubicBezTo>
                  <a:cubicBezTo>
                    <a:pt x="5038" y="8457"/>
                    <a:pt x="5705" y="8256"/>
                    <a:pt x="6973" y="6822"/>
                  </a:cubicBezTo>
                  <a:cubicBezTo>
                    <a:pt x="8040" y="5621"/>
                    <a:pt x="9441" y="4520"/>
                    <a:pt x="11342" y="3053"/>
                  </a:cubicBezTo>
                  <a:cubicBezTo>
                    <a:pt x="11576" y="2886"/>
                    <a:pt x="11609" y="2552"/>
                    <a:pt x="11442" y="2352"/>
                  </a:cubicBezTo>
                  <a:lnTo>
                    <a:pt x="9174" y="50"/>
                  </a:lnTo>
                  <a:cubicBezTo>
                    <a:pt x="9107" y="17"/>
                    <a:pt x="9041" y="0"/>
                    <a:pt x="89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389;p52">
              <a:extLst>
                <a:ext uri="{FF2B5EF4-FFF2-40B4-BE49-F238E27FC236}">
                  <a16:creationId xmlns:a16="http://schemas.microsoft.com/office/drawing/2014/main" id="{5F3C5603-DE75-44EA-8A74-1BDB1A53EE71}"/>
                </a:ext>
              </a:extLst>
            </p:cNvPr>
            <p:cNvSpPr/>
            <p:nvPr/>
          </p:nvSpPr>
          <p:spPr>
            <a:xfrm>
              <a:off x="2041826" y="1211236"/>
              <a:ext cx="83650" cy="51250"/>
            </a:xfrm>
            <a:custGeom>
              <a:avLst/>
              <a:gdLst/>
              <a:ahLst/>
              <a:cxnLst/>
              <a:rect l="l" t="t" r="r" b="b"/>
              <a:pathLst>
                <a:path w="4371" h="2678" extrusionOk="0">
                  <a:moveTo>
                    <a:pt x="3236" y="1"/>
                  </a:moveTo>
                  <a:lnTo>
                    <a:pt x="1" y="101"/>
                  </a:lnTo>
                  <a:lnTo>
                    <a:pt x="701" y="2636"/>
                  </a:lnTo>
                  <a:cubicBezTo>
                    <a:pt x="701" y="2636"/>
                    <a:pt x="1175" y="2678"/>
                    <a:pt x="1783" y="2678"/>
                  </a:cubicBezTo>
                  <a:cubicBezTo>
                    <a:pt x="2797" y="2678"/>
                    <a:pt x="4183" y="2561"/>
                    <a:pt x="4371" y="1935"/>
                  </a:cubicBezTo>
                  <a:lnTo>
                    <a:pt x="3236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390;p52">
              <a:extLst>
                <a:ext uri="{FF2B5EF4-FFF2-40B4-BE49-F238E27FC236}">
                  <a16:creationId xmlns:a16="http://schemas.microsoft.com/office/drawing/2014/main" id="{01362931-3F17-479A-8236-40EC56CD081D}"/>
                </a:ext>
              </a:extLst>
            </p:cNvPr>
            <p:cNvSpPr/>
            <p:nvPr/>
          </p:nvSpPr>
          <p:spPr>
            <a:xfrm>
              <a:off x="1975435" y="1213150"/>
              <a:ext cx="79823" cy="54274"/>
            </a:xfrm>
            <a:custGeom>
              <a:avLst/>
              <a:gdLst/>
              <a:ahLst/>
              <a:cxnLst/>
              <a:rect l="l" t="t" r="r" b="b"/>
              <a:pathLst>
                <a:path w="4171" h="2836" extrusionOk="0">
                  <a:moveTo>
                    <a:pt x="3470" y="1"/>
                  </a:moveTo>
                  <a:lnTo>
                    <a:pt x="1" y="1535"/>
                  </a:lnTo>
                  <a:lnTo>
                    <a:pt x="2269" y="2836"/>
                  </a:lnTo>
                  <a:lnTo>
                    <a:pt x="4170" y="2536"/>
                  </a:lnTo>
                  <a:lnTo>
                    <a:pt x="3470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391;p52">
              <a:extLst>
                <a:ext uri="{FF2B5EF4-FFF2-40B4-BE49-F238E27FC236}">
                  <a16:creationId xmlns:a16="http://schemas.microsoft.com/office/drawing/2014/main" id="{36E50772-547F-4CB5-9EDC-24307388C6E7}"/>
                </a:ext>
              </a:extLst>
            </p:cNvPr>
            <p:cNvSpPr/>
            <p:nvPr/>
          </p:nvSpPr>
          <p:spPr>
            <a:xfrm>
              <a:off x="2516173" y="471952"/>
              <a:ext cx="181309" cy="187069"/>
            </a:xfrm>
            <a:custGeom>
              <a:avLst/>
              <a:gdLst/>
              <a:ahLst/>
              <a:cxnLst/>
              <a:rect l="l" t="t" r="r" b="b"/>
              <a:pathLst>
                <a:path w="9474" h="9775" extrusionOk="0">
                  <a:moveTo>
                    <a:pt x="9040" y="1"/>
                  </a:moveTo>
                  <a:lnTo>
                    <a:pt x="4603" y="3670"/>
                  </a:lnTo>
                  <a:cubicBezTo>
                    <a:pt x="4970" y="5438"/>
                    <a:pt x="4970" y="7306"/>
                    <a:pt x="2435" y="7907"/>
                  </a:cubicBezTo>
                  <a:cubicBezTo>
                    <a:pt x="2435" y="7907"/>
                    <a:pt x="0" y="9775"/>
                    <a:pt x="4603" y="9775"/>
                  </a:cubicBezTo>
                  <a:cubicBezTo>
                    <a:pt x="8806" y="9775"/>
                    <a:pt x="9474" y="7907"/>
                    <a:pt x="9474" y="7907"/>
                  </a:cubicBezTo>
                  <a:cubicBezTo>
                    <a:pt x="7939" y="6405"/>
                    <a:pt x="8540" y="2236"/>
                    <a:pt x="9040" y="1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392;p52">
              <a:extLst>
                <a:ext uri="{FF2B5EF4-FFF2-40B4-BE49-F238E27FC236}">
                  <a16:creationId xmlns:a16="http://schemas.microsoft.com/office/drawing/2014/main" id="{593332E2-3C62-42CB-935B-29288D3B1D79}"/>
                </a:ext>
              </a:extLst>
            </p:cNvPr>
            <p:cNvSpPr/>
            <p:nvPr/>
          </p:nvSpPr>
          <p:spPr>
            <a:xfrm>
              <a:off x="2578085" y="659012"/>
              <a:ext cx="47270" cy="51097"/>
            </a:xfrm>
            <a:custGeom>
              <a:avLst/>
              <a:gdLst/>
              <a:ahLst/>
              <a:cxnLst/>
              <a:rect l="l" t="t" r="r" b="b"/>
              <a:pathLst>
                <a:path w="2470" h="2670" extrusionOk="0">
                  <a:moveTo>
                    <a:pt x="1268" y="1"/>
                  </a:moveTo>
                  <a:lnTo>
                    <a:pt x="1" y="1335"/>
                  </a:lnTo>
                  <a:lnTo>
                    <a:pt x="601" y="2602"/>
                  </a:lnTo>
                  <a:lnTo>
                    <a:pt x="1602" y="2669"/>
                  </a:lnTo>
                  <a:lnTo>
                    <a:pt x="2469" y="1435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393;p52">
              <a:extLst>
                <a:ext uri="{FF2B5EF4-FFF2-40B4-BE49-F238E27FC236}">
                  <a16:creationId xmlns:a16="http://schemas.microsoft.com/office/drawing/2014/main" id="{D3589510-0670-4BD2-8DE5-C7C89FE49DCE}"/>
                </a:ext>
              </a:extLst>
            </p:cNvPr>
            <p:cNvSpPr/>
            <p:nvPr/>
          </p:nvSpPr>
          <p:spPr>
            <a:xfrm>
              <a:off x="2604267" y="500678"/>
              <a:ext cx="51729" cy="65144"/>
            </a:xfrm>
            <a:custGeom>
              <a:avLst/>
              <a:gdLst/>
              <a:ahLst/>
              <a:cxnLst/>
              <a:rect l="l" t="t" r="r" b="b"/>
              <a:pathLst>
                <a:path w="2703" h="3404" extrusionOk="0">
                  <a:moveTo>
                    <a:pt x="2636" y="1"/>
                  </a:moveTo>
                  <a:lnTo>
                    <a:pt x="0" y="2169"/>
                  </a:lnTo>
                  <a:cubicBezTo>
                    <a:pt x="101" y="2569"/>
                    <a:pt x="167" y="3003"/>
                    <a:pt x="167" y="3403"/>
                  </a:cubicBezTo>
                  <a:cubicBezTo>
                    <a:pt x="1135" y="3270"/>
                    <a:pt x="2502" y="2236"/>
                    <a:pt x="2636" y="1202"/>
                  </a:cubicBezTo>
                  <a:cubicBezTo>
                    <a:pt x="2702" y="802"/>
                    <a:pt x="2702" y="401"/>
                    <a:pt x="2636" y="1"/>
                  </a:cubicBez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394;p52">
              <a:extLst>
                <a:ext uri="{FF2B5EF4-FFF2-40B4-BE49-F238E27FC236}">
                  <a16:creationId xmlns:a16="http://schemas.microsoft.com/office/drawing/2014/main" id="{A3668CE2-B7DF-47D3-82F5-EA886EDD56C2}"/>
                </a:ext>
              </a:extLst>
            </p:cNvPr>
            <p:cNvSpPr/>
            <p:nvPr/>
          </p:nvSpPr>
          <p:spPr>
            <a:xfrm>
              <a:off x="2530220" y="323341"/>
              <a:ext cx="103706" cy="115514"/>
            </a:xfrm>
            <a:custGeom>
              <a:avLst/>
              <a:gdLst/>
              <a:ahLst/>
              <a:cxnLst/>
              <a:rect l="l" t="t" r="r" b="b"/>
              <a:pathLst>
                <a:path w="5419" h="6036" extrusionOk="0">
                  <a:moveTo>
                    <a:pt x="3329" y="1"/>
                  </a:moveTo>
                  <a:cubicBezTo>
                    <a:pt x="3183" y="1"/>
                    <a:pt x="3019" y="30"/>
                    <a:pt x="2835" y="94"/>
                  </a:cubicBezTo>
                  <a:cubicBezTo>
                    <a:pt x="1268" y="627"/>
                    <a:pt x="0" y="4830"/>
                    <a:pt x="1835" y="5931"/>
                  </a:cubicBezTo>
                  <a:cubicBezTo>
                    <a:pt x="1954" y="6003"/>
                    <a:pt x="2074" y="6036"/>
                    <a:pt x="2194" y="6036"/>
                  </a:cubicBezTo>
                  <a:cubicBezTo>
                    <a:pt x="3815" y="6036"/>
                    <a:pt x="5419" y="1"/>
                    <a:pt x="33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395;p52">
              <a:extLst>
                <a:ext uri="{FF2B5EF4-FFF2-40B4-BE49-F238E27FC236}">
                  <a16:creationId xmlns:a16="http://schemas.microsoft.com/office/drawing/2014/main" id="{C002EF48-55E5-4D3C-B184-E9F51A6D31C9}"/>
                </a:ext>
              </a:extLst>
            </p:cNvPr>
            <p:cNvSpPr/>
            <p:nvPr/>
          </p:nvSpPr>
          <p:spPr>
            <a:xfrm>
              <a:off x="2526871" y="323609"/>
              <a:ext cx="198915" cy="227641"/>
            </a:xfrm>
            <a:custGeom>
              <a:avLst/>
              <a:gdLst/>
              <a:ahLst/>
              <a:cxnLst/>
              <a:rect l="l" t="t" r="r" b="b"/>
              <a:pathLst>
                <a:path w="10394" h="11895" extrusionOk="0">
                  <a:moveTo>
                    <a:pt x="5682" y="1"/>
                  </a:moveTo>
                  <a:cubicBezTo>
                    <a:pt x="5420" y="1"/>
                    <a:pt x="5151" y="26"/>
                    <a:pt x="4878" y="80"/>
                  </a:cubicBezTo>
                  <a:cubicBezTo>
                    <a:pt x="1643" y="613"/>
                    <a:pt x="108" y="4950"/>
                    <a:pt x="75" y="7752"/>
                  </a:cubicBezTo>
                  <a:cubicBezTo>
                    <a:pt x="0" y="10167"/>
                    <a:pt x="1951" y="11894"/>
                    <a:pt x="4082" y="11894"/>
                  </a:cubicBezTo>
                  <a:cubicBezTo>
                    <a:pt x="4807" y="11894"/>
                    <a:pt x="5552" y="11694"/>
                    <a:pt x="6246" y="11254"/>
                  </a:cubicBezTo>
                  <a:cubicBezTo>
                    <a:pt x="8147" y="10054"/>
                    <a:pt x="8548" y="8286"/>
                    <a:pt x="9482" y="5350"/>
                  </a:cubicBezTo>
                  <a:cubicBezTo>
                    <a:pt x="10393" y="2676"/>
                    <a:pt x="8370" y="1"/>
                    <a:pt x="5682" y="1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396;p52">
              <a:extLst>
                <a:ext uri="{FF2B5EF4-FFF2-40B4-BE49-F238E27FC236}">
                  <a16:creationId xmlns:a16="http://schemas.microsoft.com/office/drawing/2014/main" id="{7828ED40-05F8-4D7D-B6DC-06E3A2D61C9B}"/>
                </a:ext>
              </a:extLst>
            </p:cNvPr>
            <p:cNvSpPr/>
            <p:nvPr/>
          </p:nvSpPr>
          <p:spPr>
            <a:xfrm>
              <a:off x="2446968" y="268298"/>
              <a:ext cx="329663" cy="230990"/>
            </a:xfrm>
            <a:custGeom>
              <a:avLst/>
              <a:gdLst/>
              <a:ahLst/>
              <a:cxnLst/>
              <a:rect l="l" t="t" r="r" b="b"/>
              <a:pathLst>
                <a:path w="17226" h="12070" extrusionOk="0">
                  <a:moveTo>
                    <a:pt x="5618" y="1"/>
                  </a:moveTo>
                  <a:lnTo>
                    <a:pt x="5618" y="1"/>
                  </a:lnTo>
                  <a:cubicBezTo>
                    <a:pt x="1" y="1744"/>
                    <a:pt x="2287" y="4112"/>
                    <a:pt x="6401" y="4112"/>
                  </a:cubicBezTo>
                  <a:cubicBezTo>
                    <a:pt x="6538" y="4112"/>
                    <a:pt x="6677" y="4109"/>
                    <a:pt x="6818" y="4104"/>
                  </a:cubicBezTo>
                  <a:cubicBezTo>
                    <a:pt x="7019" y="4098"/>
                    <a:pt x="7215" y="4095"/>
                    <a:pt x="7405" y="4095"/>
                  </a:cubicBezTo>
                  <a:cubicBezTo>
                    <a:pt x="11392" y="4095"/>
                    <a:pt x="13115" y="5394"/>
                    <a:pt x="12256" y="6572"/>
                  </a:cubicBezTo>
                  <a:cubicBezTo>
                    <a:pt x="10688" y="8674"/>
                    <a:pt x="10688" y="11676"/>
                    <a:pt x="11889" y="12043"/>
                  </a:cubicBezTo>
                  <a:cubicBezTo>
                    <a:pt x="11944" y="12061"/>
                    <a:pt x="12003" y="12069"/>
                    <a:pt x="12065" y="12069"/>
                  </a:cubicBezTo>
                  <a:cubicBezTo>
                    <a:pt x="13401" y="12069"/>
                    <a:pt x="16308" y="8129"/>
                    <a:pt x="16659" y="6472"/>
                  </a:cubicBezTo>
                  <a:cubicBezTo>
                    <a:pt x="17226" y="3770"/>
                    <a:pt x="15058" y="5672"/>
                    <a:pt x="15992" y="3370"/>
                  </a:cubicBezTo>
                  <a:cubicBezTo>
                    <a:pt x="16770" y="1512"/>
                    <a:pt x="15328" y="1003"/>
                    <a:pt x="13230" y="1003"/>
                  </a:cubicBezTo>
                  <a:cubicBezTo>
                    <a:pt x="10679" y="1003"/>
                    <a:pt x="7157" y="1757"/>
                    <a:pt x="5477" y="1757"/>
                  </a:cubicBezTo>
                  <a:cubicBezTo>
                    <a:pt x="5165" y="1757"/>
                    <a:pt x="4917" y="1731"/>
                    <a:pt x="4750" y="1669"/>
                  </a:cubicBezTo>
                  <a:cubicBezTo>
                    <a:pt x="3483" y="1235"/>
                    <a:pt x="5617" y="1"/>
                    <a:pt x="56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397;p52">
              <a:extLst>
                <a:ext uri="{FF2B5EF4-FFF2-40B4-BE49-F238E27FC236}">
                  <a16:creationId xmlns:a16="http://schemas.microsoft.com/office/drawing/2014/main" id="{A061117C-FEA0-449D-A3CC-549A1202053D}"/>
                </a:ext>
              </a:extLst>
            </p:cNvPr>
            <p:cNvSpPr/>
            <p:nvPr/>
          </p:nvSpPr>
          <p:spPr>
            <a:xfrm>
              <a:off x="2736418" y="312987"/>
              <a:ext cx="30027" cy="42083"/>
            </a:xfrm>
            <a:custGeom>
              <a:avLst/>
              <a:gdLst/>
              <a:ahLst/>
              <a:cxnLst/>
              <a:rect l="l" t="t" r="r" b="b"/>
              <a:pathLst>
                <a:path w="1569" h="2199" extrusionOk="0">
                  <a:moveTo>
                    <a:pt x="1568" y="1"/>
                  </a:moveTo>
                  <a:lnTo>
                    <a:pt x="1568" y="1"/>
                  </a:lnTo>
                  <a:cubicBezTo>
                    <a:pt x="1001" y="1836"/>
                    <a:pt x="0" y="2102"/>
                    <a:pt x="34" y="2102"/>
                  </a:cubicBezTo>
                  <a:cubicBezTo>
                    <a:pt x="174" y="2169"/>
                    <a:pt x="301" y="2199"/>
                    <a:pt x="417" y="2199"/>
                  </a:cubicBezTo>
                  <a:cubicBezTo>
                    <a:pt x="1408" y="2199"/>
                    <a:pt x="1568" y="31"/>
                    <a:pt x="15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398;p52">
              <a:extLst>
                <a:ext uri="{FF2B5EF4-FFF2-40B4-BE49-F238E27FC236}">
                  <a16:creationId xmlns:a16="http://schemas.microsoft.com/office/drawing/2014/main" id="{4CC5B7B6-3239-434A-9672-B1185B073E41}"/>
                </a:ext>
              </a:extLst>
            </p:cNvPr>
            <p:cNvSpPr/>
            <p:nvPr/>
          </p:nvSpPr>
          <p:spPr>
            <a:xfrm>
              <a:off x="2528938" y="275973"/>
              <a:ext cx="91305" cy="38313"/>
            </a:xfrm>
            <a:custGeom>
              <a:avLst/>
              <a:gdLst/>
              <a:ahLst/>
              <a:cxnLst/>
              <a:rect l="l" t="t" r="r" b="b"/>
              <a:pathLst>
                <a:path w="4771" h="2002" extrusionOk="0">
                  <a:moveTo>
                    <a:pt x="2669" y="0"/>
                  </a:moveTo>
                  <a:lnTo>
                    <a:pt x="2669" y="0"/>
                  </a:lnTo>
                  <a:cubicBezTo>
                    <a:pt x="0" y="834"/>
                    <a:pt x="1101" y="1768"/>
                    <a:pt x="2235" y="2002"/>
                  </a:cubicBezTo>
                  <a:lnTo>
                    <a:pt x="4770" y="1001"/>
                  </a:lnTo>
                  <a:lnTo>
                    <a:pt x="4770" y="1001"/>
                  </a:lnTo>
                  <a:cubicBezTo>
                    <a:pt x="4197" y="1080"/>
                    <a:pt x="3748" y="1114"/>
                    <a:pt x="3398" y="1114"/>
                  </a:cubicBezTo>
                  <a:cubicBezTo>
                    <a:pt x="1386" y="1114"/>
                    <a:pt x="2669" y="0"/>
                    <a:pt x="26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399;p52">
              <a:extLst>
                <a:ext uri="{FF2B5EF4-FFF2-40B4-BE49-F238E27FC236}">
                  <a16:creationId xmlns:a16="http://schemas.microsoft.com/office/drawing/2014/main" id="{50C9DD33-6902-49A8-B1A2-D8A4D31C2807}"/>
                </a:ext>
              </a:extLst>
            </p:cNvPr>
            <p:cNvSpPr/>
            <p:nvPr/>
          </p:nvSpPr>
          <p:spPr>
            <a:xfrm>
              <a:off x="2654065" y="451550"/>
              <a:ext cx="77258" cy="59365"/>
            </a:xfrm>
            <a:custGeom>
              <a:avLst/>
              <a:gdLst/>
              <a:ahLst/>
              <a:cxnLst/>
              <a:rect l="l" t="t" r="r" b="b"/>
              <a:pathLst>
                <a:path w="4037" h="3102" extrusionOk="0">
                  <a:moveTo>
                    <a:pt x="2625" y="1"/>
                  </a:moveTo>
                  <a:cubicBezTo>
                    <a:pt x="1833" y="1"/>
                    <a:pt x="982" y="719"/>
                    <a:pt x="567" y="1300"/>
                  </a:cubicBezTo>
                  <a:cubicBezTo>
                    <a:pt x="0" y="2134"/>
                    <a:pt x="234" y="3102"/>
                    <a:pt x="1268" y="3102"/>
                  </a:cubicBezTo>
                  <a:cubicBezTo>
                    <a:pt x="2035" y="3102"/>
                    <a:pt x="2802" y="2801"/>
                    <a:pt x="3336" y="2234"/>
                  </a:cubicBezTo>
                  <a:cubicBezTo>
                    <a:pt x="4037" y="1567"/>
                    <a:pt x="4003" y="500"/>
                    <a:pt x="3103" y="100"/>
                  </a:cubicBezTo>
                  <a:cubicBezTo>
                    <a:pt x="2949" y="31"/>
                    <a:pt x="2788" y="1"/>
                    <a:pt x="2625" y="1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400;p52">
              <a:extLst>
                <a:ext uri="{FF2B5EF4-FFF2-40B4-BE49-F238E27FC236}">
                  <a16:creationId xmlns:a16="http://schemas.microsoft.com/office/drawing/2014/main" id="{55BEF049-48F2-460B-BBB1-372AE0D00C36}"/>
                </a:ext>
              </a:extLst>
            </p:cNvPr>
            <p:cNvSpPr/>
            <p:nvPr/>
          </p:nvSpPr>
          <p:spPr>
            <a:xfrm>
              <a:off x="2604898" y="413579"/>
              <a:ext cx="13435" cy="16975"/>
            </a:xfrm>
            <a:custGeom>
              <a:avLst/>
              <a:gdLst/>
              <a:ahLst/>
              <a:cxnLst/>
              <a:rect l="l" t="t" r="r" b="b"/>
              <a:pathLst>
                <a:path w="702" h="887" extrusionOk="0">
                  <a:moveTo>
                    <a:pt x="394" y="1"/>
                  </a:moveTo>
                  <a:cubicBezTo>
                    <a:pt x="254" y="1"/>
                    <a:pt x="124" y="155"/>
                    <a:pt x="68" y="382"/>
                  </a:cubicBezTo>
                  <a:cubicBezTo>
                    <a:pt x="1" y="616"/>
                    <a:pt x="68" y="849"/>
                    <a:pt x="234" y="883"/>
                  </a:cubicBezTo>
                  <a:cubicBezTo>
                    <a:pt x="249" y="886"/>
                    <a:pt x="263" y="887"/>
                    <a:pt x="278" y="887"/>
                  </a:cubicBezTo>
                  <a:cubicBezTo>
                    <a:pt x="434" y="887"/>
                    <a:pt x="607" y="729"/>
                    <a:pt x="668" y="516"/>
                  </a:cubicBezTo>
                  <a:cubicBezTo>
                    <a:pt x="701" y="249"/>
                    <a:pt x="668" y="49"/>
                    <a:pt x="468" y="15"/>
                  </a:cubicBezTo>
                  <a:cubicBezTo>
                    <a:pt x="443" y="5"/>
                    <a:pt x="418" y="1"/>
                    <a:pt x="3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401;p52">
              <a:extLst>
                <a:ext uri="{FF2B5EF4-FFF2-40B4-BE49-F238E27FC236}">
                  <a16:creationId xmlns:a16="http://schemas.microsoft.com/office/drawing/2014/main" id="{17F4E524-218E-450F-B162-DC6D7581CBB8}"/>
                </a:ext>
              </a:extLst>
            </p:cNvPr>
            <p:cNvSpPr/>
            <p:nvPr/>
          </p:nvSpPr>
          <p:spPr>
            <a:xfrm>
              <a:off x="2551923" y="402115"/>
              <a:ext cx="14066" cy="16956"/>
            </a:xfrm>
            <a:custGeom>
              <a:avLst/>
              <a:gdLst/>
              <a:ahLst/>
              <a:cxnLst/>
              <a:rect l="l" t="t" r="r" b="b"/>
              <a:pathLst>
                <a:path w="735" h="886" extrusionOk="0">
                  <a:moveTo>
                    <a:pt x="423" y="1"/>
                  </a:moveTo>
                  <a:cubicBezTo>
                    <a:pt x="258" y="1"/>
                    <a:pt x="125" y="178"/>
                    <a:pt x="67" y="381"/>
                  </a:cubicBezTo>
                  <a:cubicBezTo>
                    <a:pt x="0" y="614"/>
                    <a:pt x="67" y="848"/>
                    <a:pt x="267" y="881"/>
                  </a:cubicBezTo>
                  <a:cubicBezTo>
                    <a:pt x="281" y="884"/>
                    <a:pt x="296" y="886"/>
                    <a:pt x="310" y="886"/>
                  </a:cubicBezTo>
                  <a:cubicBezTo>
                    <a:pt x="462" y="886"/>
                    <a:pt x="606" y="728"/>
                    <a:pt x="667" y="514"/>
                  </a:cubicBezTo>
                  <a:cubicBezTo>
                    <a:pt x="734" y="247"/>
                    <a:pt x="667" y="47"/>
                    <a:pt x="501" y="14"/>
                  </a:cubicBezTo>
                  <a:cubicBezTo>
                    <a:pt x="474" y="5"/>
                    <a:pt x="448" y="1"/>
                    <a:pt x="4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402;p52">
              <a:extLst>
                <a:ext uri="{FF2B5EF4-FFF2-40B4-BE49-F238E27FC236}">
                  <a16:creationId xmlns:a16="http://schemas.microsoft.com/office/drawing/2014/main" id="{F77153AF-1B2C-4E16-934D-F9962191072C}"/>
                </a:ext>
              </a:extLst>
            </p:cNvPr>
            <p:cNvSpPr/>
            <p:nvPr/>
          </p:nvSpPr>
          <p:spPr>
            <a:xfrm>
              <a:off x="2548727" y="417694"/>
              <a:ext cx="31940" cy="43519"/>
            </a:xfrm>
            <a:custGeom>
              <a:avLst/>
              <a:gdLst/>
              <a:ahLst/>
              <a:cxnLst/>
              <a:rect l="l" t="t" r="r" b="b"/>
              <a:pathLst>
                <a:path w="1669" h="2274" extrusionOk="0">
                  <a:moveTo>
                    <a:pt x="1668" y="1"/>
                  </a:moveTo>
                  <a:lnTo>
                    <a:pt x="1668" y="1"/>
                  </a:lnTo>
                  <a:cubicBezTo>
                    <a:pt x="1201" y="668"/>
                    <a:pt x="634" y="1268"/>
                    <a:pt x="0" y="1802"/>
                  </a:cubicBezTo>
                  <a:cubicBezTo>
                    <a:pt x="275" y="2107"/>
                    <a:pt x="634" y="2273"/>
                    <a:pt x="1026" y="2273"/>
                  </a:cubicBezTo>
                  <a:cubicBezTo>
                    <a:pt x="1062" y="2273"/>
                    <a:pt x="1098" y="2272"/>
                    <a:pt x="1135" y="2269"/>
                  </a:cubicBezTo>
                  <a:lnTo>
                    <a:pt x="1668" y="1"/>
                  </a:lnTo>
                  <a:close/>
                </a:path>
              </a:pathLst>
            </a:custGeom>
            <a:solidFill>
              <a:srgbClr val="DE5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403;p52">
              <a:extLst>
                <a:ext uri="{FF2B5EF4-FFF2-40B4-BE49-F238E27FC236}">
                  <a16:creationId xmlns:a16="http://schemas.microsoft.com/office/drawing/2014/main" id="{553C0038-6592-450C-A6D2-71B2A682FA4B}"/>
                </a:ext>
              </a:extLst>
            </p:cNvPr>
            <p:cNvSpPr/>
            <p:nvPr/>
          </p:nvSpPr>
          <p:spPr>
            <a:xfrm>
              <a:off x="2578736" y="465731"/>
              <a:ext cx="38313" cy="12631"/>
            </a:xfrm>
            <a:custGeom>
              <a:avLst/>
              <a:gdLst/>
              <a:ahLst/>
              <a:cxnLst/>
              <a:rect l="l" t="t" r="r" b="b"/>
              <a:pathLst>
                <a:path w="2002" h="660" extrusionOk="0">
                  <a:moveTo>
                    <a:pt x="1906" y="1"/>
                  </a:moveTo>
                  <a:cubicBezTo>
                    <a:pt x="1885" y="1"/>
                    <a:pt x="1868" y="9"/>
                    <a:pt x="1868" y="26"/>
                  </a:cubicBezTo>
                  <a:cubicBezTo>
                    <a:pt x="1482" y="335"/>
                    <a:pt x="996" y="505"/>
                    <a:pt x="519" y="505"/>
                  </a:cubicBezTo>
                  <a:cubicBezTo>
                    <a:pt x="378" y="505"/>
                    <a:pt x="237" y="490"/>
                    <a:pt x="100" y="459"/>
                  </a:cubicBezTo>
                  <a:cubicBezTo>
                    <a:pt x="34" y="459"/>
                    <a:pt x="0" y="459"/>
                    <a:pt x="0" y="493"/>
                  </a:cubicBezTo>
                  <a:cubicBezTo>
                    <a:pt x="0" y="559"/>
                    <a:pt x="0" y="593"/>
                    <a:pt x="67" y="593"/>
                  </a:cubicBezTo>
                  <a:cubicBezTo>
                    <a:pt x="234" y="626"/>
                    <a:pt x="400" y="659"/>
                    <a:pt x="567" y="659"/>
                  </a:cubicBezTo>
                  <a:cubicBezTo>
                    <a:pt x="1068" y="659"/>
                    <a:pt x="1568" y="459"/>
                    <a:pt x="1968" y="126"/>
                  </a:cubicBezTo>
                  <a:cubicBezTo>
                    <a:pt x="2002" y="126"/>
                    <a:pt x="2002" y="59"/>
                    <a:pt x="1968" y="26"/>
                  </a:cubicBezTo>
                  <a:cubicBezTo>
                    <a:pt x="1952" y="9"/>
                    <a:pt x="1927" y="1"/>
                    <a:pt x="19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404;p52">
              <a:extLst>
                <a:ext uri="{FF2B5EF4-FFF2-40B4-BE49-F238E27FC236}">
                  <a16:creationId xmlns:a16="http://schemas.microsoft.com/office/drawing/2014/main" id="{932404D2-4DFB-4F0D-BF79-8CEBA1F57479}"/>
                </a:ext>
              </a:extLst>
            </p:cNvPr>
            <p:cNvSpPr/>
            <p:nvPr/>
          </p:nvSpPr>
          <p:spPr>
            <a:xfrm>
              <a:off x="2617664" y="389598"/>
              <a:ext cx="23654" cy="20458"/>
            </a:xfrm>
            <a:custGeom>
              <a:avLst/>
              <a:gdLst/>
              <a:ahLst/>
              <a:cxnLst/>
              <a:rect l="l" t="t" r="r" b="b"/>
              <a:pathLst>
                <a:path w="1236" h="1069" extrusionOk="0">
                  <a:moveTo>
                    <a:pt x="201" y="1"/>
                  </a:moveTo>
                  <a:cubicBezTo>
                    <a:pt x="101" y="1"/>
                    <a:pt x="34" y="68"/>
                    <a:pt x="34" y="134"/>
                  </a:cubicBezTo>
                  <a:cubicBezTo>
                    <a:pt x="1" y="201"/>
                    <a:pt x="68" y="301"/>
                    <a:pt x="168" y="301"/>
                  </a:cubicBezTo>
                  <a:cubicBezTo>
                    <a:pt x="501" y="368"/>
                    <a:pt x="802" y="635"/>
                    <a:pt x="935" y="968"/>
                  </a:cubicBezTo>
                  <a:cubicBezTo>
                    <a:pt x="968" y="1035"/>
                    <a:pt x="1035" y="1068"/>
                    <a:pt x="1068" y="1068"/>
                  </a:cubicBezTo>
                  <a:cubicBezTo>
                    <a:pt x="1102" y="1068"/>
                    <a:pt x="1102" y="1035"/>
                    <a:pt x="1135" y="1035"/>
                  </a:cubicBezTo>
                  <a:cubicBezTo>
                    <a:pt x="1202" y="1002"/>
                    <a:pt x="1235" y="901"/>
                    <a:pt x="1202" y="835"/>
                  </a:cubicBezTo>
                  <a:cubicBezTo>
                    <a:pt x="1035" y="401"/>
                    <a:pt x="635" y="101"/>
                    <a:pt x="2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405;p52">
              <a:extLst>
                <a:ext uri="{FF2B5EF4-FFF2-40B4-BE49-F238E27FC236}">
                  <a16:creationId xmlns:a16="http://schemas.microsoft.com/office/drawing/2014/main" id="{82B6B1EB-F801-4636-BDE3-8BB55FDF63C3}"/>
                </a:ext>
              </a:extLst>
            </p:cNvPr>
            <p:cNvSpPr/>
            <p:nvPr/>
          </p:nvSpPr>
          <p:spPr>
            <a:xfrm>
              <a:off x="2543617" y="373005"/>
              <a:ext cx="27462" cy="15980"/>
            </a:xfrm>
            <a:custGeom>
              <a:avLst/>
              <a:gdLst/>
              <a:ahLst/>
              <a:cxnLst/>
              <a:rect l="l" t="t" r="r" b="b"/>
              <a:pathLst>
                <a:path w="1435" h="835" extrusionOk="0">
                  <a:moveTo>
                    <a:pt x="1268" y="1"/>
                  </a:moveTo>
                  <a:cubicBezTo>
                    <a:pt x="801" y="1"/>
                    <a:pt x="367" y="201"/>
                    <a:pt x="67" y="568"/>
                  </a:cubicBezTo>
                  <a:cubicBezTo>
                    <a:pt x="1" y="634"/>
                    <a:pt x="34" y="734"/>
                    <a:pt x="67" y="801"/>
                  </a:cubicBezTo>
                  <a:cubicBezTo>
                    <a:pt x="101" y="801"/>
                    <a:pt x="134" y="834"/>
                    <a:pt x="167" y="834"/>
                  </a:cubicBezTo>
                  <a:cubicBezTo>
                    <a:pt x="201" y="834"/>
                    <a:pt x="267" y="801"/>
                    <a:pt x="267" y="768"/>
                  </a:cubicBezTo>
                  <a:cubicBezTo>
                    <a:pt x="534" y="468"/>
                    <a:pt x="868" y="301"/>
                    <a:pt x="1268" y="301"/>
                  </a:cubicBezTo>
                  <a:cubicBezTo>
                    <a:pt x="1335" y="301"/>
                    <a:pt x="1402" y="234"/>
                    <a:pt x="1402" y="167"/>
                  </a:cubicBezTo>
                  <a:cubicBezTo>
                    <a:pt x="1435" y="101"/>
                    <a:pt x="1368" y="1"/>
                    <a:pt x="12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406;p52">
              <a:extLst>
                <a:ext uri="{FF2B5EF4-FFF2-40B4-BE49-F238E27FC236}">
                  <a16:creationId xmlns:a16="http://schemas.microsoft.com/office/drawing/2014/main" id="{D8BAC912-160B-41C8-ACCD-30079B0BC94B}"/>
                </a:ext>
              </a:extLst>
            </p:cNvPr>
            <p:cNvSpPr/>
            <p:nvPr/>
          </p:nvSpPr>
          <p:spPr>
            <a:xfrm>
              <a:off x="2742791" y="677519"/>
              <a:ext cx="176850" cy="469232"/>
            </a:xfrm>
            <a:custGeom>
              <a:avLst/>
              <a:gdLst/>
              <a:ahLst/>
              <a:cxnLst/>
              <a:rect l="l" t="t" r="r" b="b"/>
              <a:pathLst>
                <a:path w="9241" h="24519" extrusionOk="0">
                  <a:moveTo>
                    <a:pt x="3937" y="1"/>
                  </a:moveTo>
                  <a:lnTo>
                    <a:pt x="1" y="2503"/>
                  </a:lnTo>
                  <a:lnTo>
                    <a:pt x="735" y="3770"/>
                  </a:lnTo>
                  <a:cubicBezTo>
                    <a:pt x="968" y="4204"/>
                    <a:pt x="1202" y="4638"/>
                    <a:pt x="1435" y="5071"/>
                  </a:cubicBezTo>
                  <a:cubicBezTo>
                    <a:pt x="1936" y="5972"/>
                    <a:pt x="2403" y="6839"/>
                    <a:pt x="2803" y="7740"/>
                  </a:cubicBezTo>
                  <a:cubicBezTo>
                    <a:pt x="3237" y="8640"/>
                    <a:pt x="3670" y="9541"/>
                    <a:pt x="4037" y="10442"/>
                  </a:cubicBezTo>
                  <a:cubicBezTo>
                    <a:pt x="4371" y="11342"/>
                    <a:pt x="4704" y="12243"/>
                    <a:pt x="4971" y="13144"/>
                  </a:cubicBezTo>
                  <a:lnTo>
                    <a:pt x="5005" y="13310"/>
                  </a:lnTo>
                  <a:lnTo>
                    <a:pt x="5038" y="13411"/>
                  </a:lnTo>
                  <a:cubicBezTo>
                    <a:pt x="5038" y="13427"/>
                    <a:pt x="5030" y="13427"/>
                    <a:pt x="5025" y="13427"/>
                  </a:cubicBezTo>
                  <a:cubicBezTo>
                    <a:pt x="5021" y="13427"/>
                    <a:pt x="5021" y="13427"/>
                    <a:pt x="5038" y="13444"/>
                  </a:cubicBezTo>
                  <a:cubicBezTo>
                    <a:pt x="5071" y="13444"/>
                    <a:pt x="5071" y="13477"/>
                    <a:pt x="5071" y="13511"/>
                  </a:cubicBezTo>
                  <a:cubicBezTo>
                    <a:pt x="5071" y="13644"/>
                    <a:pt x="5071" y="13777"/>
                    <a:pt x="5071" y="13878"/>
                  </a:cubicBezTo>
                  <a:cubicBezTo>
                    <a:pt x="5005" y="14278"/>
                    <a:pt x="4938" y="14678"/>
                    <a:pt x="4804" y="15045"/>
                  </a:cubicBezTo>
                  <a:cubicBezTo>
                    <a:pt x="4538" y="15946"/>
                    <a:pt x="4171" y="16846"/>
                    <a:pt x="3770" y="17680"/>
                  </a:cubicBezTo>
                  <a:cubicBezTo>
                    <a:pt x="2903" y="19482"/>
                    <a:pt x="1902" y="21316"/>
                    <a:pt x="902" y="23084"/>
                  </a:cubicBezTo>
                  <a:lnTo>
                    <a:pt x="2703" y="24518"/>
                  </a:lnTo>
                  <a:cubicBezTo>
                    <a:pt x="4237" y="22984"/>
                    <a:pt x="5638" y="21283"/>
                    <a:pt x="6839" y="19482"/>
                  </a:cubicBezTo>
                  <a:cubicBezTo>
                    <a:pt x="7473" y="18514"/>
                    <a:pt x="8040" y="17513"/>
                    <a:pt x="8507" y="16446"/>
                  </a:cubicBezTo>
                  <a:cubicBezTo>
                    <a:pt x="8774" y="15846"/>
                    <a:pt x="8974" y="15245"/>
                    <a:pt x="9107" y="14611"/>
                  </a:cubicBezTo>
                  <a:cubicBezTo>
                    <a:pt x="9174" y="14211"/>
                    <a:pt x="9241" y="13811"/>
                    <a:pt x="9241" y="13411"/>
                  </a:cubicBezTo>
                  <a:cubicBezTo>
                    <a:pt x="9241" y="13177"/>
                    <a:pt x="9208" y="12944"/>
                    <a:pt x="9174" y="12710"/>
                  </a:cubicBezTo>
                  <a:lnTo>
                    <a:pt x="9141" y="12543"/>
                  </a:lnTo>
                  <a:lnTo>
                    <a:pt x="9141" y="12443"/>
                  </a:lnTo>
                  <a:lnTo>
                    <a:pt x="9107" y="12243"/>
                  </a:lnTo>
                  <a:cubicBezTo>
                    <a:pt x="8640" y="10008"/>
                    <a:pt x="7940" y="7873"/>
                    <a:pt x="7039" y="5805"/>
                  </a:cubicBezTo>
                  <a:cubicBezTo>
                    <a:pt x="6606" y="4804"/>
                    <a:pt x="6105" y="3837"/>
                    <a:pt x="5605" y="2870"/>
                  </a:cubicBezTo>
                  <a:cubicBezTo>
                    <a:pt x="5338" y="2369"/>
                    <a:pt x="5071" y="1902"/>
                    <a:pt x="4804" y="1435"/>
                  </a:cubicBezTo>
                  <a:cubicBezTo>
                    <a:pt x="4538" y="935"/>
                    <a:pt x="4271" y="501"/>
                    <a:pt x="3937" y="1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407;p52">
              <a:extLst>
                <a:ext uri="{FF2B5EF4-FFF2-40B4-BE49-F238E27FC236}">
                  <a16:creationId xmlns:a16="http://schemas.microsoft.com/office/drawing/2014/main" id="{A633DB08-EACD-43E3-A7C4-BEE09C9F007D}"/>
                </a:ext>
              </a:extLst>
            </p:cNvPr>
            <p:cNvSpPr/>
            <p:nvPr/>
          </p:nvSpPr>
          <p:spPr>
            <a:xfrm>
              <a:off x="2620860" y="2644101"/>
              <a:ext cx="30658" cy="15233"/>
            </a:xfrm>
            <a:custGeom>
              <a:avLst/>
              <a:gdLst/>
              <a:ahLst/>
              <a:cxnLst/>
              <a:rect l="l" t="t" r="r" b="b"/>
              <a:pathLst>
                <a:path w="1602" h="796" extrusionOk="0">
                  <a:moveTo>
                    <a:pt x="368" y="153"/>
                  </a:moveTo>
                  <a:cubicBezTo>
                    <a:pt x="701" y="220"/>
                    <a:pt x="1068" y="353"/>
                    <a:pt x="1335" y="553"/>
                  </a:cubicBezTo>
                  <a:cubicBezTo>
                    <a:pt x="1087" y="600"/>
                    <a:pt x="868" y="625"/>
                    <a:pt x="688" y="625"/>
                  </a:cubicBezTo>
                  <a:cubicBezTo>
                    <a:pt x="480" y="625"/>
                    <a:pt x="324" y="591"/>
                    <a:pt x="234" y="520"/>
                  </a:cubicBezTo>
                  <a:cubicBezTo>
                    <a:pt x="201" y="420"/>
                    <a:pt x="168" y="353"/>
                    <a:pt x="201" y="253"/>
                  </a:cubicBezTo>
                  <a:cubicBezTo>
                    <a:pt x="201" y="220"/>
                    <a:pt x="234" y="153"/>
                    <a:pt x="268" y="153"/>
                  </a:cubicBezTo>
                  <a:close/>
                  <a:moveTo>
                    <a:pt x="357" y="0"/>
                  </a:moveTo>
                  <a:cubicBezTo>
                    <a:pt x="312" y="0"/>
                    <a:pt x="271" y="6"/>
                    <a:pt x="234" y="19"/>
                  </a:cubicBezTo>
                  <a:cubicBezTo>
                    <a:pt x="134" y="53"/>
                    <a:pt x="67" y="153"/>
                    <a:pt x="67" y="220"/>
                  </a:cubicBezTo>
                  <a:cubicBezTo>
                    <a:pt x="1" y="386"/>
                    <a:pt x="34" y="520"/>
                    <a:pt x="134" y="620"/>
                  </a:cubicBezTo>
                  <a:cubicBezTo>
                    <a:pt x="272" y="730"/>
                    <a:pt x="456" y="795"/>
                    <a:pt x="629" y="795"/>
                  </a:cubicBezTo>
                  <a:cubicBezTo>
                    <a:pt x="665" y="795"/>
                    <a:pt x="700" y="792"/>
                    <a:pt x="735" y="787"/>
                  </a:cubicBezTo>
                  <a:cubicBezTo>
                    <a:pt x="1001" y="787"/>
                    <a:pt x="1268" y="753"/>
                    <a:pt x="1535" y="687"/>
                  </a:cubicBezTo>
                  <a:cubicBezTo>
                    <a:pt x="1569" y="687"/>
                    <a:pt x="1602" y="653"/>
                    <a:pt x="1602" y="620"/>
                  </a:cubicBezTo>
                  <a:cubicBezTo>
                    <a:pt x="1602" y="587"/>
                    <a:pt x="1602" y="553"/>
                    <a:pt x="1569" y="553"/>
                  </a:cubicBezTo>
                  <a:cubicBezTo>
                    <a:pt x="1478" y="493"/>
                    <a:pt x="766" y="0"/>
                    <a:pt x="3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408;p52">
              <a:extLst>
                <a:ext uri="{FF2B5EF4-FFF2-40B4-BE49-F238E27FC236}">
                  <a16:creationId xmlns:a16="http://schemas.microsoft.com/office/drawing/2014/main" id="{DD0CF148-349B-4848-8379-6C5AC8C26182}"/>
                </a:ext>
              </a:extLst>
            </p:cNvPr>
            <p:cNvSpPr/>
            <p:nvPr/>
          </p:nvSpPr>
          <p:spPr>
            <a:xfrm>
              <a:off x="2634907" y="2630417"/>
              <a:ext cx="17894" cy="26831"/>
            </a:xfrm>
            <a:custGeom>
              <a:avLst/>
              <a:gdLst/>
              <a:ahLst/>
              <a:cxnLst/>
              <a:rect l="l" t="t" r="r" b="b"/>
              <a:pathLst>
                <a:path w="935" h="1402" extrusionOk="0">
                  <a:moveTo>
                    <a:pt x="368" y="134"/>
                  </a:moveTo>
                  <a:cubicBezTo>
                    <a:pt x="434" y="134"/>
                    <a:pt x="501" y="167"/>
                    <a:pt x="534" y="201"/>
                  </a:cubicBezTo>
                  <a:cubicBezTo>
                    <a:pt x="701" y="501"/>
                    <a:pt x="768" y="835"/>
                    <a:pt x="734" y="1201"/>
                  </a:cubicBezTo>
                  <a:cubicBezTo>
                    <a:pt x="468" y="968"/>
                    <a:pt x="167" y="468"/>
                    <a:pt x="201" y="267"/>
                  </a:cubicBezTo>
                  <a:cubicBezTo>
                    <a:pt x="234" y="201"/>
                    <a:pt x="234" y="134"/>
                    <a:pt x="334" y="134"/>
                  </a:cubicBezTo>
                  <a:close/>
                  <a:moveTo>
                    <a:pt x="334" y="1"/>
                  </a:moveTo>
                  <a:cubicBezTo>
                    <a:pt x="201" y="1"/>
                    <a:pt x="101" y="101"/>
                    <a:pt x="67" y="234"/>
                  </a:cubicBezTo>
                  <a:cubicBezTo>
                    <a:pt x="1" y="568"/>
                    <a:pt x="468" y="1201"/>
                    <a:pt x="768" y="1402"/>
                  </a:cubicBezTo>
                  <a:lnTo>
                    <a:pt x="835" y="1402"/>
                  </a:lnTo>
                  <a:cubicBezTo>
                    <a:pt x="868" y="1402"/>
                    <a:pt x="868" y="1368"/>
                    <a:pt x="868" y="1335"/>
                  </a:cubicBezTo>
                  <a:cubicBezTo>
                    <a:pt x="868" y="1302"/>
                    <a:pt x="935" y="401"/>
                    <a:pt x="634" y="101"/>
                  </a:cubicBezTo>
                  <a:cubicBezTo>
                    <a:pt x="534" y="34"/>
                    <a:pt x="434" y="1"/>
                    <a:pt x="3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409;p52">
              <a:extLst>
                <a:ext uri="{FF2B5EF4-FFF2-40B4-BE49-F238E27FC236}">
                  <a16:creationId xmlns:a16="http://schemas.microsoft.com/office/drawing/2014/main" id="{DFB09160-37C8-456F-8618-AC90FDE7C4A2}"/>
                </a:ext>
              </a:extLst>
            </p:cNvPr>
            <p:cNvSpPr/>
            <p:nvPr/>
          </p:nvSpPr>
          <p:spPr>
            <a:xfrm>
              <a:off x="2771537" y="2611145"/>
              <a:ext cx="38945" cy="14832"/>
            </a:xfrm>
            <a:custGeom>
              <a:avLst/>
              <a:gdLst/>
              <a:ahLst/>
              <a:cxnLst/>
              <a:rect l="l" t="t" r="r" b="b"/>
              <a:pathLst>
                <a:path w="2035" h="775" extrusionOk="0">
                  <a:moveTo>
                    <a:pt x="1368" y="140"/>
                  </a:moveTo>
                  <a:lnTo>
                    <a:pt x="1735" y="174"/>
                  </a:lnTo>
                  <a:cubicBezTo>
                    <a:pt x="1197" y="442"/>
                    <a:pt x="747" y="603"/>
                    <a:pt x="469" y="603"/>
                  </a:cubicBezTo>
                  <a:cubicBezTo>
                    <a:pt x="403" y="603"/>
                    <a:pt x="346" y="593"/>
                    <a:pt x="300" y="574"/>
                  </a:cubicBezTo>
                  <a:cubicBezTo>
                    <a:pt x="234" y="541"/>
                    <a:pt x="200" y="507"/>
                    <a:pt x="167" y="407"/>
                  </a:cubicBezTo>
                  <a:cubicBezTo>
                    <a:pt x="167" y="407"/>
                    <a:pt x="167" y="374"/>
                    <a:pt x="167" y="340"/>
                  </a:cubicBezTo>
                  <a:cubicBezTo>
                    <a:pt x="300" y="207"/>
                    <a:pt x="834" y="140"/>
                    <a:pt x="1368" y="140"/>
                  </a:cubicBezTo>
                  <a:close/>
                  <a:moveTo>
                    <a:pt x="1245" y="0"/>
                  </a:moveTo>
                  <a:cubicBezTo>
                    <a:pt x="773" y="0"/>
                    <a:pt x="220" y="48"/>
                    <a:pt x="67" y="240"/>
                  </a:cubicBezTo>
                  <a:cubicBezTo>
                    <a:pt x="0" y="307"/>
                    <a:pt x="0" y="374"/>
                    <a:pt x="33" y="474"/>
                  </a:cubicBezTo>
                  <a:cubicBezTo>
                    <a:pt x="33" y="574"/>
                    <a:pt x="133" y="674"/>
                    <a:pt x="234" y="707"/>
                  </a:cubicBezTo>
                  <a:cubicBezTo>
                    <a:pt x="300" y="741"/>
                    <a:pt x="400" y="774"/>
                    <a:pt x="467" y="774"/>
                  </a:cubicBezTo>
                  <a:cubicBezTo>
                    <a:pt x="1034" y="674"/>
                    <a:pt x="1534" y="474"/>
                    <a:pt x="2001" y="174"/>
                  </a:cubicBezTo>
                  <a:cubicBezTo>
                    <a:pt x="2035" y="140"/>
                    <a:pt x="2035" y="107"/>
                    <a:pt x="2035" y="74"/>
                  </a:cubicBezTo>
                  <a:cubicBezTo>
                    <a:pt x="2035" y="40"/>
                    <a:pt x="2001" y="40"/>
                    <a:pt x="1968" y="40"/>
                  </a:cubicBezTo>
                  <a:cubicBezTo>
                    <a:pt x="1897" y="26"/>
                    <a:pt x="1593" y="0"/>
                    <a:pt x="12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410;p52">
              <a:extLst>
                <a:ext uri="{FF2B5EF4-FFF2-40B4-BE49-F238E27FC236}">
                  <a16:creationId xmlns:a16="http://schemas.microsoft.com/office/drawing/2014/main" id="{C8A9FFBC-3C1D-4BBD-82A1-703A905E9BC2}"/>
                </a:ext>
              </a:extLst>
            </p:cNvPr>
            <p:cNvSpPr/>
            <p:nvPr/>
          </p:nvSpPr>
          <p:spPr>
            <a:xfrm>
              <a:off x="2781738" y="2595183"/>
              <a:ext cx="29395" cy="19291"/>
            </a:xfrm>
            <a:custGeom>
              <a:avLst/>
              <a:gdLst/>
              <a:ahLst/>
              <a:cxnLst/>
              <a:rect l="l" t="t" r="r" b="b"/>
              <a:pathLst>
                <a:path w="1536" h="1008" extrusionOk="0">
                  <a:moveTo>
                    <a:pt x="468" y="140"/>
                  </a:moveTo>
                  <a:cubicBezTo>
                    <a:pt x="868" y="140"/>
                    <a:pt x="1168" y="641"/>
                    <a:pt x="1302" y="841"/>
                  </a:cubicBezTo>
                  <a:cubicBezTo>
                    <a:pt x="868" y="808"/>
                    <a:pt x="201" y="507"/>
                    <a:pt x="134" y="307"/>
                  </a:cubicBezTo>
                  <a:cubicBezTo>
                    <a:pt x="134" y="274"/>
                    <a:pt x="201" y="240"/>
                    <a:pt x="268" y="207"/>
                  </a:cubicBezTo>
                  <a:cubicBezTo>
                    <a:pt x="334" y="174"/>
                    <a:pt x="401" y="140"/>
                    <a:pt x="468" y="140"/>
                  </a:cubicBezTo>
                  <a:close/>
                  <a:moveTo>
                    <a:pt x="496" y="1"/>
                  </a:moveTo>
                  <a:cubicBezTo>
                    <a:pt x="401" y="1"/>
                    <a:pt x="303" y="23"/>
                    <a:pt x="201" y="74"/>
                  </a:cubicBezTo>
                  <a:cubicBezTo>
                    <a:pt x="1" y="140"/>
                    <a:pt x="1" y="274"/>
                    <a:pt x="1" y="341"/>
                  </a:cubicBezTo>
                  <a:cubicBezTo>
                    <a:pt x="67" y="674"/>
                    <a:pt x="1035" y="1008"/>
                    <a:pt x="1435" y="1008"/>
                  </a:cubicBezTo>
                  <a:cubicBezTo>
                    <a:pt x="1468" y="1008"/>
                    <a:pt x="1502" y="1008"/>
                    <a:pt x="1502" y="974"/>
                  </a:cubicBezTo>
                  <a:cubicBezTo>
                    <a:pt x="1535" y="941"/>
                    <a:pt x="1535" y="908"/>
                    <a:pt x="1502" y="908"/>
                  </a:cubicBezTo>
                  <a:cubicBezTo>
                    <a:pt x="1502" y="850"/>
                    <a:pt x="1081" y="1"/>
                    <a:pt x="4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411;p52">
              <a:extLst>
                <a:ext uri="{FF2B5EF4-FFF2-40B4-BE49-F238E27FC236}">
                  <a16:creationId xmlns:a16="http://schemas.microsoft.com/office/drawing/2014/main" id="{CDBE108D-18CA-4F5F-9150-8C6CC85C7F6A}"/>
                </a:ext>
              </a:extLst>
            </p:cNvPr>
            <p:cNvSpPr/>
            <p:nvPr/>
          </p:nvSpPr>
          <p:spPr>
            <a:xfrm>
              <a:off x="2717260" y="1095677"/>
              <a:ext cx="84282" cy="68340"/>
            </a:xfrm>
            <a:custGeom>
              <a:avLst/>
              <a:gdLst/>
              <a:ahLst/>
              <a:cxnLst/>
              <a:rect l="l" t="t" r="r" b="b"/>
              <a:pathLst>
                <a:path w="4404" h="3571" extrusionOk="0">
                  <a:moveTo>
                    <a:pt x="1" y="1"/>
                  </a:moveTo>
                  <a:lnTo>
                    <a:pt x="1568" y="3570"/>
                  </a:lnTo>
                  <a:cubicBezTo>
                    <a:pt x="1568" y="3570"/>
                    <a:pt x="4404" y="3570"/>
                    <a:pt x="4270" y="2102"/>
                  </a:cubicBezTo>
                  <a:lnTo>
                    <a:pt x="3070" y="5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412;p52">
              <a:extLst>
                <a:ext uri="{FF2B5EF4-FFF2-40B4-BE49-F238E27FC236}">
                  <a16:creationId xmlns:a16="http://schemas.microsoft.com/office/drawing/2014/main" id="{80E976FE-9F3C-4D65-AA01-C85F3E1BCE9C}"/>
                </a:ext>
              </a:extLst>
            </p:cNvPr>
            <p:cNvSpPr/>
            <p:nvPr/>
          </p:nvSpPr>
          <p:spPr>
            <a:xfrm>
              <a:off x="2673223" y="1095677"/>
              <a:ext cx="74062" cy="89391"/>
            </a:xfrm>
            <a:custGeom>
              <a:avLst/>
              <a:gdLst/>
              <a:ahLst/>
              <a:cxnLst/>
              <a:rect l="l" t="t" r="r" b="b"/>
              <a:pathLst>
                <a:path w="3870" h="4671" extrusionOk="0">
                  <a:moveTo>
                    <a:pt x="2268" y="1"/>
                  </a:moveTo>
                  <a:lnTo>
                    <a:pt x="0" y="1802"/>
                  </a:lnTo>
                  <a:lnTo>
                    <a:pt x="1434" y="4671"/>
                  </a:lnTo>
                  <a:lnTo>
                    <a:pt x="3869" y="3570"/>
                  </a:lnTo>
                  <a:lnTo>
                    <a:pt x="2268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413;p52">
              <a:extLst>
                <a:ext uri="{FF2B5EF4-FFF2-40B4-BE49-F238E27FC236}">
                  <a16:creationId xmlns:a16="http://schemas.microsoft.com/office/drawing/2014/main" id="{C5C42FC0-2AC1-415F-A3BF-6919F27BA71E}"/>
                </a:ext>
              </a:extLst>
            </p:cNvPr>
            <p:cNvSpPr/>
            <p:nvPr/>
          </p:nvSpPr>
          <p:spPr>
            <a:xfrm>
              <a:off x="2723652" y="2449118"/>
              <a:ext cx="116834" cy="123226"/>
            </a:xfrm>
            <a:custGeom>
              <a:avLst/>
              <a:gdLst/>
              <a:ahLst/>
              <a:cxnLst/>
              <a:rect l="l" t="t" r="r" b="b"/>
              <a:pathLst>
                <a:path w="6105" h="6439" extrusionOk="0">
                  <a:moveTo>
                    <a:pt x="5271" y="0"/>
                  </a:moveTo>
                  <a:lnTo>
                    <a:pt x="0" y="4837"/>
                  </a:lnTo>
                  <a:lnTo>
                    <a:pt x="1501" y="6438"/>
                  </a:lnTo>
                  <a:lnTo>
                    <a:pt x="6105" y="2068"/>
                  </a:lnTo>
                  <a:lnTo>
                    <a:pt x="52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414;p52">
              <a:extLst>
                <a:ext uri="{FF2B5EF4-FFF2-40B4-BE49-F238E27FC236}">
                  <a16:creationId xmlns:a16="http://schemas.microsoft.com/office/drawing/2014/main" id="{8A5FE491-412B-4C31-9FD1-C20E45BEFAB8}"/>
                </a:ext>
              </a:extLst>
            </p:cNvPr>
            <p:cNvSpPr/>
            <p:nvPr/>
          </p:nvSpPr>
          <p:spPr>
            <a:xfrm>
              <a:off x="2618946" y="2531471"/>
              <a:ext cx="128968" cy="40878"/>
            </a:xfrm>
            <a:custGeom>
              <a:avLst/>
              <a:gdLst/>
              <a:ahLst/>
              <a:cxnLst/>
              <a:rect l="l" t="t" r="r" b="b"/>
              <a:pathLst>
                <a:path w="6739" h="2136" extrusionOk="0">
                  <a:moveTo>
                    <a:pt x="1" y="0"/>
                  </a:moveTo>
                  <a:lnTo>
                    <a:pt x="334" y="2135"/>
                  </a:lnTo>
                  <a:lnTo>
                    <a:pt x="6439" y="2135"/>
                  </a:lnTo>
                  <a:lnTo>
                    <a:pt x="6739" y="3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415;p52">
              <a:extLst>
                <a:ext uri="{FF2B5EF4-FFF2-40B4-BE49-F238E27FC236}">
                  <a16:creationId xmlns:a16="http://schemas.microsoft.com/office/drawing/2014/main" id="{424E653D-5B4A-4598-B715-260110F91D13}"/>
                </a:ext>
              </a:extLst>
            </p:cNvPr>
            <p:cNvSpPr/>
            <p:nvPr/>
          </p:nvSpPr>
          <p:spPr>
            <a:xfrm>
              <a:off x="2702083" y="635529"/>
              <a:ext cx="213728" cy="269284"/>
            </a:xfrm>
            <a:custGeom>
              <a:avLst/>
              <a:gdLst/>
              <a:ahLst/>
              <a:cxnLst/>
              <a:rect l="l" t="t" r="r" b="b"/>
              <a:pathLst>
                <a:path w="11168" h="14071" extrusionOk="0">
                  <a:moveTo>
                    <a:pt x="4491" y="1"/>
                  </a:moveTo>
                  <a:cubicBezTo>
                    <a:pt x="1801" y="1"/>
                    <a:pt x="1" y="2246"/>
                    <a:pt x="1161" y="5664"/>
                  </a:cubicBezTo>
                  <a:cubicBezTo>
                    <a:pt x="2395" y="9267"/>
                    <a:pt x="4930" y="14070"/>
                    <a:pt x="4930" y="14070"/>
                  </a:cubicBezTo>
                  <a:lnTo>
                    <a:pt x="11168" y="10601"/>
                  </a:lnTo>
                  <a:cubicBezTo>
                    <a:pt x="11168" y="10601"/>
                    <a:pt x="8199" y="460"/>
                    <a:pt x="5264" y="60"/>
                  </a:cubicBezTo>
                  <a:cubicBezTo>
                    <a:pt x="4999" y="20"/>
                    <a:pt x="4741" y="1"/>
                    <a:pt x="44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416;p52">
              <a:extLst>
                <a:ext uri="{FF2B5EF4-FFF2-40B4-BE49-F238E27FC236}">
                  <a16:creationId xmlns:a16="http://schemas.microsoft.com/office/drawing/2014/main" id="{75672C61-25B0-4217-833F-7AD85145877D}"/>
                </a:ext>
              </a:extLst>
            </p:cNvPr>
            <p:cNvSpPr/>
            <p:nvPr/>
          </p:nvSpPr>
          <p:spPr>
            <a:xfrm>
              <a:off x="2578085" y="659012"/>
              <a:ext cx="47270" cy="51097"/>
            </a:xfrm>
            <a:custGeom>
              <a:avLst/>
              <a:gdLst/>
              <a:ahLst/>
              <a:cxnLst/>
              <a:rect l="l" t="t" r="r" b="b"/>
              <a:pathLst>
                <a:path w="2470" h="2670" extrusionOk="0">
                  <a:moveTo>
                    <a:pt x="1268" y="1"/>
                  </a:moveTo>
                  <a:lnTo>
                    <a:pt x="1" y="1335"/>
                  </a:lnTo>
                  <a:lnTo>
                    <a:pt x="601" y="2602"/>
                  </a:lnTo>
                  <a:lnTo>
                    <a:pt x="1602" y="2669"/>
                  </a:lnTo>
                  <a:lnTo>
                    <a:pt x="2469" y="1435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417;p52">
              <a:extLst>
                <a:ext uri="{FF2B5EF4-FFF2-40B4-BE49-F238E27FC236}">
                  <a16:creationId xmlns:a16="http://schemas.microsoft.com/office/drawing/2014/main" id="{686B9DF9-908E-4E4A-8D00-C9A39FD2AF7C}"/>
                </a:ext>
              </a:extLst>
            </p:cNvPr>
            <p:cNvSpPr/>
            <p:nvPr/>
          </p:nvSpPr>
          <p:spPr>
            <a:xfrm>
              <a:off x="2542335" y="704332"/>
              <a:ext cx="67689" cy="372837"/>
            </a:xfrm>
            <a:custGeom>
              <a:avLst/>
              <a:gdLst/>
              <a:ahLst/>
              <a:cxnLst/>
              <a:rect l="l" t="t" r="r" b="b"/>
              <a:pathLst>
                <a:path w="3537" h="19482" extrusionOk="0">
                  <a:moveTo>
                    <a:pt x="2603" y="1"/>
                  </a:moveTo>
                  <a:cubicBezTo>
                    <a:pt x="2603" y="1"/>
                    <a:pt x="234" y="9841"/>
                    <a:pt x="134" y="11876"/>
                  </a:cubicBezTo>
                  <a:cubicBezTo>
                    <a:pt x="1" y="14711"/>
                    <a:pt x="1168" y="19482"/>
                    <a:pt x="1168" y="19482"/>
                  </a:cubicBezTo>
                  <a:cubicBezTo>
                    <a:pt x="1168" y="19482"/>
                    <a:pt x="2836" y="15512"/>
                    <a:pt x="3170" y="11809"/>
                  </a:cubicBezTo>
                  <a:cubicBezTo>
                    <a:pt x="3537" y="8073"/>
                    <a:pt x="3270" y="2102"/>
                    <a:pt x="343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418;p52">
              <a:extLst>
                <a:ext uri="{FF2B5EF4-FFF2-40B4-BE49-F238E27FC236}">
                  <a16:creationId xmlns:a16="http://schemas.microsoft.com/office/drawing/2014/main" id="{01D833FB-D8BD-4F97-9454-2F3096EC0490}"/>
                </a:ext>
              </a:extLst>
            </p:cNvPr>
            <p:cNvSpPr/>
            <p:nvPr/>
          </p:nvSpPr>
          <p:spPr>
            <a:xfrm>
              <a:off x="2542335" y="704332"/>
              <a:ext cx="67689" cy="372837"/>
            </a:xfrm>
            <a:custGeom>
              <a:avLst/>
              <a:gdLst/>
              <a:ahLst/>
              <a:cxnLst/>
              <a:rect l="l" t="t" r="r" b="b"/>
              <a:pathLst>
                <a:path w="3537" h="19482" extrusionOk="0">
                  <a:moveTo>
                    <a:pt x="2603" y="1"/>
                  </a:moveTo>
                  <a:cubicBezTo>
                    <a:pt x="2603" y="1"/>
                    <a:pt x="234" y="9841"/>
                    <a:pt x="134" y="11876"/>
                  </a:cubicBezTo>
                  <a:cubicBezTo>
                    <a:pt x="1" y="14711"/>
                    <a:pt x="1168" y="19482"/>
                    <a:pt x="1168" y="19482"/>
                  </a:cubicBezTo>
                  <a:cubicBezTo>
                    <a:pt x="1168" y="19482"/>
                    <a:pt x="2836" y="15512"/>
                    <a:pt x="3170" y="11809"/>
                  </a:cubicBezTo>
                  <a:cubicBezTo>
                    <a:pt x="3537" y="8073"/>
                    <a:pt x="3270" y="2102"/>
                    <a:pt x="343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419;p52">
              <a:extLst>
                <a:ext uri="{FF2B5EF4-FFF2-40B4-BE49-F238E27FC236}">
                  <a16:creationId xmlns:a16="http://schemas.microsoft.com/office/drawing/2014/main" id="{46B7109E-933B-4A55-A884-802CE74251AC}"/>
                </a:ext>
              </a:extLst>
            </p:cNvPr>
            <p:cNvSpPr/>
            <p:nvPr/>
          </p:nvSpPr>
          <p:spPr>
            <a:xfrm>
              <a:off x="2602353" y="606017"/>
              <a:ext cx="114921" cy="101524"/>
            </a:xfrm>
            <a:custGeom>
              <a:avLst/>
              <a:gdLst/>
              <a:ahLst/>
              <a:cxnLst/>
              <a:rect l="l" t="t" r="r" b="b"/>
              <a:pathLst>
                <a:path w="6005" h="5305" extrusionOk="0">
                  <a:moveTo>
                    <a:pt x="4537" y="1"/>
                  </a:moveTo>
                  <a:cubicBezTo>
                    <a:pt x="4537" y="1"/>
                    <a:pt x="4370" y="1702"/>
                    <a:pt x="0" y="2770"/>
                  </a:cubicBezTo>
                  <a:cubicBezTo>
                    <a:pt x="467" y="3537"/>
                    <a:pt x="734" y="4404"/>
                    <a:pt x="801" y="5305"/>
                  </a:cubicBezTo>
                  <a:cubicBezTo>
                    <a:pt x="801" y="5305"/>
                    <a:pt x="6005" y="3470"/>
                    <a:pt x="5738" y="801"/>
                  </a:cubicBezTo>
                  <a:cubicBezTo>
                    <a:pt x="5738" y="801"/>
                    <a:pt x="5004" y="368"/>
                    <a:pt x="45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420;p52">
              <a:extLst>
                <a:ext uri="{FF2B5EF4-FFF2-40B4-BE49-F238E27FC236}">
                  <a16:creationId xmlns:a16="http://schemas.microsoft.com/office/drawing/2014/main" id="{0B6FB5CC-7C8F-45BA-98A3-5E71217FFE56}"/>
                </a:ext>
              </a:extLst>
            </p:cNvPr>
            <p:cNvSpPr/>
            <p:nvPr/>
          </p:nvSpPr>
          <p:spPr>
            <a:xfrm>
              <a:off x="2537225" y="615606"/>
              <a:ext cx="65144" cy="88741"/>
            </a:xfrm>
            <a:custGeom>
              <a:avLst/>
              <a:gdLst/>
              <a:ahLst/>
              <a:cxnLst/>
              <a:rect l="l" t="t" r="r" b="b"/>
              <a:pathLst>
                <a:path w="3404" h="4637" extrusionOk="0">
                  <a:moveTo>
                    <a:pt x="2069" y="0"/>
                  </a:moveTo>
                  <a:lnTo>
                    <a:pt x="2069" y="0"/>
                  </a:lnTo>
                  <a:cubicBezTo>
                    <a:pt x="1602" y="100"/>
                    <a:pt x="1168" y="234"/>
                    <a:pt x="735" y="401"/>
                  </a:cubicBezTo>
                  <a:cubicBezTo>
                    <a:pt x="1" y="3069"/>
                    <a:pt x="2369" y="4637"/>
                    <a:pt x="2369" y="4637"/>
                  </a:cubicBezTo>
                  <a:cubicBezTo>
                    <a:pt x="2569" y="3803"/>
                    <a:pt x="2903" y="3002"/>
                    <a:pt x="3403" y="2269"/>
                  </a:cubicBezTo>
                  <a:cubicBezTo>
                    <a:pt x="1736" y="1702"/>
                    <a:pt x="2069" y="0"/>
                    <a:pt x="20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22814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F136DFE-44FA-4554-885E-BC0F4DA66651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pPr algn="l"/>
            <a:r>
              <a:rPr lang="en-US" dirty="0"/>
              <a:t>Feature Engineering</a:t>
            </a:r>
            <a:endParaRPr lang="en-ID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32ABB1-743D-4975-92FD-347B16484849}"/>
              </a:ext>
            </a:extLst>
          </p:cNvPr>
          <p:cNvSpPr txBox="1"/>
          <p:nvPr/>
        </p:nvSpPr>
        <p:spPr>
          <a:xfrm>
            <a:off x="1011251" y="1421461"/>
            <a:ext cx="3319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 b="1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New feature column</a:t>
            </a:r>
          </a:p>
        </p:txBody>
      </p:sp>
      <p:grpSp>
        <p:nvGrpSpPr>
          <p:cNvPr id="17" name="Google Shape;3243;p81">
            <a:extLst>
              <a:ext uri="{FF2B5EF4-FFF2-40B4-BE49-F238E27FC236}">
                <a16:creationId xmlns:a16="http://schemas.microsoft.com/office/drawing/2014/main" id="{7CACA81B-FB14-4817-BE07-6F47E1659289}"/>
              </a:ext>
            </a:extLst>
          </p:cNvPr>
          <p:cNvGrpSpPr/>
          <p:nvPr/>
        </p:nvGrpSpPr>
        <p:grpSpPr>
          <a:xfrm>
            <a:off x="960000" y="2073099"/>
            <a:ext cx="3074198" cy="497560"/>
            <a:chOff x="4404545" y="3301592"/>
            <a:chExt cx="782403" cy="129272"/>
          </a:xfrm>
        </p:grpSpPr>
        <p:sp>
          <p:nvSpPr>
            <p:cNvPr id="18" name="Google Shape;3244;p81">
              <a:extLst>
                <a:ext uri="{FF2B5EF4-FFF2-40B4-BE49-F238E27FC236}">
                  <a16:creationId xmlns:a16="http://schemas.microsoft.com/office/drawing/2014/main" id="{FAF18BF6-463E-4DD3-A569-C0A440AD8D4E}"/>
                </a:ext>
              </a:extLst>
            </p:cNvPr>
            <p:cNvSpPr/>
            <p:nvPr/>
          </p:nvSpPr>
          <p:spPr>
            <a:xfrm>
              <a:off x="4404545" y="3301592"/>
              <a:ext cx="782403" cy="129272"/>
            </a:xfrm>
            <a:custGeom>
              <a:avLst/>
              <a:gdLst/>
              <a:ahLst/>
              <a:cxnLst/>
              <a:rect l="l" t="t" r="r" b="b"/>
              <a:pathLst>
                <a:path w="17328" h="2863" extrusionOk="0">
                  <a:moveTo>
                    <a:pt x="1432" y="1"/>
                  </a:moveTo>
                  <a:cubicBezTo>
                    <a:pt x="641" y="1"/>
                    <a:pt x="1" y="641"/>
                    <a:pt x="2" y="1431"/>
                  </a:cubicBezTo>
                  <a:cubicBezTo>
                    <a:pt x="1" y="2222"/>
                    <a:pt x="641" y="2861"/>
                    <a:pt x="1432" y="2862"/>
                  </a:cubicBezTo>
                  <a:lnTo>
                    <a:pt x="15897" y="2862"/>
                  </a:lnTo>
                  <a:cubicBezTo>
                    <a:pt x="16687" y="2861"/>
                    <a:pt x="17327" y="2222"/>
                    <a:pt x="17327" y="1431"/>
                  </a:cubicBezTo>
                  <a:cubicBezTo>
                    <a:pt x="17327" y="641"/>
                    <a:pt x="16687" y="1"/>
                    <a:pt x="15897" y="1"/>
                  </a:cubicBezTo>
                  <a:close/>
                </a:path>
              </a:pathLst>
            </a:custGeom>
            <a:solidFill>
              <a:schemeClr val="bg2">
                <a:lumMod val="10000"/>
                <a:lumOff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3245;p81">
              <a:extLst>
                <a:ext uri="{FF2B5EF4-FFF2-40B4-BE49-F238E27FC236}">
                  <a16:creationId xmlns:a16="http://schemas.microsoft.com/office/drawing/2014/main" id="{3CC86CF7-A823-47C3-9E47-853B1BCDCC9A}"/>
                </a:ext>
              </a:extLst>
            </p:cNvPr>
            <p:cNvSpPr/>
            <p:nvPr/>
          </p:nvSpPr>
          <p:spPr>
            <a:xfrm>
              <a:off x="4416034" y="3308320"/>
              <a:ext cx="120286" cy="115726"/>
            </a:xfrm>
            <a:custGeom>
              <a:avLst/>
              <a:gdLst/>
              <a:ahLst/>
              <a:cxnLst/>
              <a:rect l="l" t="t" r="r" b="b"/>
              <a:pathLst>
                <a:path w="2664" h="2563" extrusionOk="0">
                  <a:moveTo>
                    <a:pt x="1382" y="1"/>
                  </a:moveTo>
                  <a:cubicBezTo>
                    <a:pt x="864" y="1"/>
                    <a:pt x="398" y="313"/>
                    <a:pt x="199" y="792"/>
                  </a:cubicBezTo>
                  <a:cubicBezTo>
                    <a:pt x="0" y="1270"/>
                    <a:pt x="109" y="1821"/>
                    <a:pt x="476" y="2188"/>
                  </a:cubicBezTo>
                  <a:cubicBezTo>
                    <a:pt x="721" y="2433"/>
                    <a:pt x="1048" y="2563"/>
                    <a:pt x="1381" y="2563"/>
                  </a:cubicBezTo>
                  <a:cubicBezTo>
                    <a:pt x="1547" y="2563"/>
                    <a:pt x="1713" y="2531"/>
                    <a:pt x="1872" y="2465"/>
                  </a:cubicBezTo>
                  <a:cubicBezTo>
                    <a:pt x="2351" y="2268"/>
                    <a:pt x="2663" y="1800"/>
                    <a:pt x="2663" y="1282"/>
                  </a:cubicBezTo>
                  <a:cubicBezTo>
                    <a:pt x="2663" y="574"/>
                    <a:pt x="2090" y="1"/>
                    <a:pt x="1382" y="1"/>
                  </a:cubicBezTo>
                  <a:close/>
                </a:path>
              </a:pathLst>
            </a:cu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3243;p81">
            <a:extLst>
              <a:ext uri="{FF2B5EF4-FFF2-40B4-BE49-F238E27FC236}">
                <a16:creationId xmlns:a16="http://schemas.microsoft.com/office/drawing/2014/main" id="{851FF121-3292-4E4C-8F90-50B735007AF0}"/>
              </a:ext>
            </a:extLst>
          </p:cNvPr>
          <p:cNvGrpSpPr/>
          <p:nvPr/>
        </p:nvGrpSpPr>
        <p:grpSpPr>
          <a:xfrm>
            <a:off x="4330301" y="2046857"/>
            <a:ext cx="3074198" cy="497560"/>
            <a:chOff x="4404545" y="3301592"/>
            <a:chExt cx="782403" cy="129272"/>
          </a:xfrm>
        </p:grpSpPr>
        <p:sp>
          <p:nvSpPr>
            <p:cNvPr id="21" name="Google Shape;3244;p81">
              <a:extLst>
                <a:ext uri="{FF2B5EF4-FFF2-40B4-BE49-F238E27FC236}">
                  <a16:creationId xmlns:a16="http://schemas.microsoft.com/office/drawing/2014/main" id="{C8E7482D-0AD9-44E2-B9DF-4F082DDEE3A1}"/>
                </a:ext>
              </a:extLst>
            </p:cNvPr>
            <p:cNvSpPr/>
            <p:nvPr/>
          </p:nvSpPr>
          <p:spPr>
            <a:xfrm>
              <a:off x="4404545" y="3301592"/>
              <a:ext cx="782403" cy="129272"/>
            </a:xfrm>
            <a:custGeom>
              <a:avLst/>
              <a:gdLst/>
              <a:ahLst/>
              <a:cxnLst/>
              <a:rect l="l" t="t" r="r" b="b"/>
              <a:pathLst>
                <a:path w="17328" h="2863" extrusionOk="0">
                  <a:moveTo>
                    <a:pt x="1432" y="1"/>
                  </a:moveTo>
                  <a:cubicBezTo>
                    <a:pt x="641" y="1"/>
                    <a:pt x="1" y="641"/>
                    <a:pt x="2" y="1431"/>
                  </a:cubicBezTo>
                  <a:cubicBezTo>
                    <a:pt x="1" y="2222"/>
                    <a:pt x="641" y="2861"/>
                    <a:pt x="1432" y="2862"/>
                  </a:cubicBezTo>
                  <a:lnTo>
                    <a:pt x="15897" y="2862"/>
                  </a:lnTo>
                  <a:cubicBezTo>
                    <a:pt x="16687" y="2861"/>
                    <a:pt x="17327" y="2222"/>
                    <a:pt x="17327" y="1431"/>
                  </a:cubicBezTo>
                  <a:cubicBezTo>
                    <a:pt x="17327" y="641"/>
                    <a:pt x="16687" y="1"/>
                    <a:pt x="15897" y="1"/>
                  </a:cubicBezTo>
                  <a:close/>
                </a:path>
              </a:pathLst>
            </a:custGeom>
            <a:solidFill>
              <a:schemeClr val="bg2">
                <a:lumMod val="10000"/>
                <a:lumOff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3245;p81">
              <a:extLst>
                <a:ext uri="{FF2B5EF4-FFF2-40B4-BE49-F238E27FC236}">
                  <a16:creationId xmlns:a16="http://schemas.microsoft.com/office/drawing/2014/main" id="{9527B4F7-7C9E-43E8-9F12-2EA320711DCD}"/>
                </a:ext>
              </a:extLst>
            </p:cNvPr>
            <p:cNvSpPr/>
            <p:nvPr/>
          </p:nvSpPr>
          <p:spPr>
            <a:xfrm>
              <a:off x="4416034" y="3308320"/>
              <a:ext cx="120286" cy="115726"/>
            </a:xfrm>
            <a:custGeom>
              <a:avLst/>
              <a:gdLst/>
              <a:ahLst/>
              <a:cxnLst/>
              <a:rect l="l" t="t" r="r" b="b"/>
              <a:pathLst>
                <a:path w="2664" h="2563" extrusionOk="0">
                  <a:moveTo>
                    <a:pt x="1382" y="1"/>
                  </a:moveTo>
                  <a:cubicBezTo>
                    <a:pt x="864" y="1"/>
                    <a:pt x="398" y="313"/>
                    <a:pt x="199" y="792"/>
                  </a:cubicBezTo>
                  <a:cubicBezTo>
                    <a:pt x="0" y="1270"/>
                    <a:pt x="109" y="1821"/>
                    <a:pt x="476" y="2188"/>
                  </a:cubicBezTo>
                  <a:cubicBezTo>
                    <a:pt x="721" y="2433"/>
                    <a:pt x="1048" y="2563"/>
                    <a:pt x="1381" y="2563"/>
                  </a:cubicBezTo>
                  <a:cubicBezTo>
                    <a:pt x="1547" y="2563"/>
                    <a:pt x="1713" y="2531"/>
                    <a:pt x="1872" y="2465"/>
                  </a:cubicBezTo>
                  <a:cubicBezTo>
                    <a:pt x="2351" y="2268"/>
                    <a:pt x="2663" y="1800"/>
                    <a:pt x="2663" y="1282"/>
                  </a:cubicBezTo>
                  <a:cubicBezTo>
                    <a:pt x="2663" y="574"/>
                    <a:pt x="2090" y="1"/>
                    <a:pt x="1382" y="1"/>
                  </a:cubicBezTo>
                  <a:close/>
                </a:path>
              </a:pathLst>
            </a:cu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3243;p81">
            <a:extLst>
              <a:ext uri="{FF2B5EF4-FFF2-40B4-BE49-F238E27FC236}">
                <a16:creationId xmlns:a16="http://schemas.microsoft.com/office/drawing/2014/main" id="{1CC134D9-54BA-49C5-A4C7-BECB51298C93}"/>
              </a:ext>
            </a:extLst>
          </p:cNvPr>
          <p:cNvGrpSpPr/>
          <p:nvPr/>
        </p:nvGrpSpPr>
        <p:grpSpPr>
          <a:xfrm>
            <a:off x="7729440" y="2046857"/>
            <a:ext cx="3074198" cy="497560"/>
            <a:chOff x="4404545" y="3301592"/>
            <a:chExt cx="782403" cy="129272"/>
          </a:xfrm>
        </p:grpSpPr>
        <p:sp>
          <p:nvSpPr>
            <p:cNvPr id="24" name="Google Shape;3244;p81">
              <a:extLst>
                <a:ext uri="{FF2B5EF4-FFF2-40B4-BE49-F238E27FC236}">
                  <a16:creationId xmlns:a16="http://schemas.microsoft.com/office/drawing/2014/main" id="{9B3A33AC-E9CA-4FEF-86F0-2428EED1E9EF}"/>
                </a:ext>
              </a:extLst>
            </p:cNvPr>
            <p:cNvSpPr/>
            <p:nvPr/>
          </p:nvSpPr>
          <p:spPr>
            <a:xfrm>
              <a:off x="4404545" y="3301592"/>
              <a:ext cx="782403" cy="129272"/>
            </a:xfrm>
            <a:custGeom>
              <a:avLst/>
              <a:gdLst/>
              <a:ahLst/>
              <a:cxnLst/>
              <a:rect l="l" t="t" r="r" b="b"/>
              <a:pathLst>
                <a:path w="17328" h="2863" extrusionOk="0">
                  <a:moveTo>
                    <a:pt x="1432" y="1"/>
                  </a:moveTo>
                  <a:cubicBezTo>
                    <a:pt x="641" y="1"/>
                    <a:pt x="1" y="641"/>
                    <a:pt x="2" y="1431"/>
                  </a:cubicBezTo>
                  <a:cubicBezTo>
                    <a:pt x="1" y="2222"/>
                    <a:pt x="641" y="2861"/>
                    <a:pt x="1432" y="2862"/>
                  </a:cubicBezTo>
                  <a:lnTo>
                    <a:pt x="15897" y="2862"/>
                  </a:lnTo>
                  <a:cubicBezTo>
                    <a:pt x="16687" y="2861"/>
                    <a:pt x="17327" y="2222"/>
                    <a:pt x="17327" y="1431"/>
                  </a:cubicBezTo>
                  <a:cubicBezTo>
                    <a:pt x="17327" y="641"/>
                    <a:pt x="16687" y="1"/>
                    <a:pt x="15897" y="1"/>
                  </a:cubicBezTo>
                  <a:close/>
                </a:path>
              </a:pathLst>
            </a:custGeom>
            <a:solidFill>
              <a:schemeClr val="bg2">
                <a:lumMod val="10000"/>
                <a:lumOff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3245;p81">
              <a:extLst>
                <a:ext uri="{FF2B5EF4-FFF2-40B4-BE49-F238E27FC236}">
                  <a16:creationId xmlns:a16="http://schemas.microsoft.com/office/drawing/2014/main" id="{E4186FB1-9ED0-46AE-AA72-69B0A3C3DDAF}"/>
                </a:ext>
              </a:extLst>
            </p:cNvPr>
            <p:cNvSpPr/>
            <p:nvPr/>
          </p:nvSpPr>
          <p:spPr>
            <a:xfrm>
              <a:off x="4416034" y="3308320"/>
              <a:ext cx="120286" cy="115726"/>
            </a:xfrm>
            <a:custGeom>
              <a:avLst/>
              <a:gdLst/>
              <a:ahLst/>
              <a:cxnLst/>
              <a:rect l="l" t="t" r="r" b="b"/>
              <a:pathLst>
                <a:path w="2664" h="2563" extrusionOk="0">
                  <a:moveTo>
                    <a:pt x="1382" y="1"/>
                  </a:moveTo>
                  <a:cubicBezTo>
                    <a:pt x="864" y="1"/>
                    <a:pt x="398" y="313"/>
                    <a:pt x="199" y="792"/>
                  </a:cubicBezTo>
                  <a:cubicBezTo>
                    <a:pt x="0" y="1270"/>
                    <a:pt x="109" y="1821"/>
                    <a:pt x="476" y="2188"/>
                  </a:cubicBezTo>
                  <a:cubicBezTo>
                    <a:pt x="721" y="2433"/>
                    <a:pt x="1048" y="2563"/>
                    <a:pt x="1381" y="2563"/>
                  </a:cubicBezTo>
                  <a:cubicBezTo>
                    <a:pt x="1547" y="2563"/>
                    <a:pt x="1713" y="2531"/>
                    <a:pt x="1872" y="2465"/>
                  </a:cubicBezTo>
                  <a:cubicBezTo>
                    <a:pt x="2351" y="2268"/>
                    <a:pt x="2663" y="1800"/>
                    <a:pt x="2663" y="1282"/>
                  </a:cubicBezTo>
                  <a:cubicBezTo>
                    <a:pt x="2663" y="574"/>
                    <a:pt x="2090" y="1"/>
                    <a:pt x="1382" y="1"/>
                  </a:cubicBezTo>
                  <a:close/>
                </a:path>
              </a:pathLst>
            </a:cu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20BC45A0-456B-4F03-98E9-F4E413FBB6D0}"/>
              </a:ext>
            </a:extLst>
          </p:cNvPr>
          <p:cNvSpPr txBox="1"/>
          <p:nvPr/>
        </p:nvSpPr>
        <p:spPr>
          <a:xfrm>
            <a:off x="1477767" y="2118065"/>
            <a:ext cx="657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Age</a:t>
            </a:r>
            <a:endParaRPr lang="en-ID" sz="2000" b="1" i="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ED4B79-B133-422B-8155-B5958FE33F8C}"/>
              </a:ext>
            </a:extLst>
          </p:cNvPr>
          <p:cNvSpPr txBox="1"/>
          <p:nvPr/>
        </p:nvSpPr>
        <p:spPr>
          <a:xfrm>
            <a:off x="4849787" y="2098995"/>
            <a:ext cx="2274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000" b="1" i="0" dirty="0" err="1">
                <a:effectLst/>
                <a:latin typeface="Segoe WPC"/>
              </a:rPr>
              <a:t>Months_in</a:t>
            </a:r>
            <a:r>
              <a:rPr lang="en-ID" sz="2000" b="1" dirty="0" err="1">
                <a:latin typeface="Segoe WPC"/>
              </a:rPr>
              <a:t>_</a:t>
            </a:r>
            <a:r>
              <a:rPr lang="en-ID" sz="2000" b="1" i="0" dirty="0" err="1">
                <a:effectLst/>
                <a:latin typeface="Segoe WPC"/>
              </a:rPr>
              <a:t>books</a:t>
            </a:r>
            <a:endParaRPr lang="en-ID" sz="2000" b="1" i="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F84D1E4-C75A-4E8B-B85B-3BD17BA99399}"/>
              </a:ext>
            </a:extLst>
          </p:cNvPr>
          <p:cNvSpPr txBox="1"/>
          <p:nvPr/>
        </p:nvSpPr>
        <p:spPr>
          <a:xfrm>
            <a:off x="8247207" y="2098995"/>
            <a:ext cx="1952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000" b="1" i="0" dirty="0">
                <a:effectLst/>
                <a:latin typeface="Segoe WPC"/>
              </a:rPr>
              <a:t>Status (Target)</a:t>
            </a:r>
            <a:endParaRPr lang="en-ID" sz="2000" b="1" i="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329305-EB47-4523-B852-575D46B59D06}"/>
              </a:ext>
            </a:extLst>
          </p:cNvPr>
          <p:cNvSpPr txBox="1"/>
          <p:nvPr/>
        </p:nvSpPr>
        <p:spPr>
          <a:xfrm>
            <a:off x="1031746" y="2744113"/>
            <a:ext cx="30741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Define Age of user, Transformed from `</a:t>
            </a:r>
            <a:r>
              <a:rPr lang="en-US" dirty="0" err="1"/>
              <a:t>days_birth</a:t>
            </a:r>
            <a:r>
              <a:rPr lang="en-US" dirty="0"/>
              <a:t>` column divided by 365 days</a:t>
            </a:r>
            <a:endParaRPr lang="en-ID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39F1509-0682-4E8B-9EAF-7484BC68D1E0}"/>
              </a:ext>
            </a:extLst>
          </p:cNvPr>
          <p:cNvSpPr txBox="1"/>
          <p:nvPr/>
        </p:nvSpPr>
        <p:spPr>
          <a:xfrm>
            <a:off x="4375443" y="2725976"/>
            <a:ext cx="30741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Define How many Months user join Credit service,</a:t>
            </a:r>
          </a:p>
          <a:p>
            <a:r>
              <a:rPr lang="en-US" dirty="0"/>
              <a:t>Pivoted from `Credit.csv`</a:t>
            </a:r>
            <a:endParaRPr lang="en-ID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B8FC3B-7DA1-4F70-8EFE-9876EFF7E8B3}"/>
              </a:ext>
            </a:extLst>
          </p:cNvPr>
          <p:cNvSpPr txBox="1"/>
          <p:nvPr/>
        </p:nvSpPr>
        <p:spPr>
          <a:xfrm>
            <a:off x="7774582" y="2725976"/>
            <a:ext cx="409356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Define whatever user are Bad User </a:t>
            </a:r>
          </a:p>
          <a:p>
            <a:r>
              <a:rPr lang="en-US" dirty="0"/>
              <a:t>or Good user,</a:t>
            </a:r>
          </a:p>
          <a:p>
            <a:endParaRPr lang="en-US" dirty="0"/>
          </a:p>
          <a:p>
            <a:r>
              <a:rPr lang="en-US" dirty="0"/>
              <a:t>Score =&lt; 60 past due =Bad score </a:t>
            </a:r>
          </a:p>
          <a:p>
            <a:r>
              <a:rPr lang="en-US" dirty="0"/>
              <a:t>Score &lt; 30past due = Good Score</a:t>
            </a:r>
          </a:p>
          <a:p>
            <a:endParaRPr lang="en-US" dirty="0"/>
          </a:p>
          <a:p>
            <a:r>
              <a:rPr lang="en-US" dirty="0"/>
              <a:t>Good Score&gt;Bad Score = Good User </a:t>
            </a:r>
          </a:p>
          <a:p>
            <a:r>
              <a:rPr lang="en-US" dirty="0"/>
              <a:t>Good Score&lt;Bad Score = Bad User</a:t>
            </a:r>
          </a:p>
        </p:txBody>
      </p:sp>
      <p:grpSp>
        <p:nvGrpSpPr>
          <p:cNvPr id="64" name="Google Shape;2661;p74">
            <a:extLst>
              <a:ext uri="{FF2B5EF4-FFF2-40B4-BE49-F238E27FC236}">
                <a16:creationId xmlns:a16="http://schemas.microsoft.com/office/drawing/2014/main" id="{80ABB530-4CBD-4D10-8C9C-B4B68C05E205}"/>
              </a:ext>
            </a:extLst>
          </p:cNvPr>
          <p:cNvGrpSpPr/>
          <p:nvPr/>
        </p:nvGrpSpPr>
        <p:grpSpPr>
          <a:xfrm>
            <a:off x="2640530" y="3822760"/>
            <a:ext cx="3185345" cy="2738936"/>
            <a:chOff x="761950" y="2254025"/>
            <a:chExt cx="2104571" cy="1955814"/>
          </a:xfrm>
        </p:grpSpPr>
        <p:sp>
          <p:nvSpPr>
            <p:cNvPr id="65" name="Google Shape;2662;p74">
              <a:extLst>
                <a:ext uri="{FF2B5EF4-FFF2-40B4-BE49-F238E27FC236}">
                  <a16:creationId xmlns:a16="http://schemas.microsoft.com/office/drawing/2014/main" id="{6B864197-07EC-4782-9C1C-466B81CBD94A}"/>
                </a:ext>
              </a:extLst>
            </p:cNvPr>
            <p:cNvSpPr/>
            <p:nvPr/>
          </p:nvSpPr>
          <p:spPr>
            <a:xfrm>
              <a:off x="2264944" y="2625242"/>
              <a:ext cx="162319" cy="71662"/>
            </a:xfrm>
            <a:custGeom>
              <a:avLst/>
              <a:gdLst/>
              <a:ahLst/>
              <a:cxnLst/>
              <a:rect l="l" t="t" r="r" b="b"/>
              <a:pathLst>
                <a:path w="12544" h="5538" extrusionOk="0">
                  <a:moveTo>
                    <a:pt x="1" y="1"/>
                  </a:moveTo>
                  <a:lnTo>
                    <a:pt x="1" y="5538"/>
                  </a:lnTo>
                  <a:lnTo>
                    <a:pt x="435" y="5538"/>
                  </a:lnTo>
                  <a:lnTo>
                    <a:pt x="435" y="434"/>
                  </a:lnTo>
                  <a:lnTo>
                    <a:pt x="12110" y="434"/>
                  </a:lnTo>
                  <a:lnTo>
                    <a:pt x="12110" y="5371"/>
                  </a:lnTo>
                  <a:lnTo>
                    <a:pt x="12543" y="5371"/>
                  </a:lnTo>
                  <a:lnTo>
                    <a:pt x="1254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663;p74">
              <a:extLst>
                <a:ext uri="{FF2B5EF4-FFF2-40B4-BE49-F238E27FC236}">
                  <a16:creationId xmlns:a16="http://schemas.microsoft.com/office/drawing/2014/main" id="{ACE5BD63-98B8-4D1A-8BB0-BDA45A0C4ACB}"/>
                </a:ext>
              </a:extLst>
            </p:cNvPr>
            <p:cNvSpPr/>
            <p:nvPr/>
          </p:nvSpPr>
          <p:spPr>
            <a:xfrm>
              <a:off x="2279631" y="2530287"/>
              <a:ext cx="137707" cy="53960"/>
            </a:xfrm>
            <a:custGeom>
              <a:avLst/>
              <a:gdLst/>
              <a:ahLst/>
              <a:cxnLst/>
              <a:rect l="l" t="t" r="r" b="b"/>
              <a:pathLst>
                <a:path w="10642" h="4170" extrusionOk="0">
                  <a:moveTo>
                    <a:pt x="0" y="0"/>
                  </a:moveTo>
                  <a:lnTo>
                    <a:pt x="0" y="4170"/>
                  </a:lnTo>
                  <a:lnTo>
                    <a:pt x="10641" y="4170"/>
                  </a:lnTo>
                  <a:lnTo>
                    <a:pt x="10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664;p74">
              <a:extLst>
                <a:ext uri="{FF2B5EF4-FFF2-40B4-BE49-F238E27FC236}">
                  <a16:creationId xmlns:a16="http://schemas.microsoft.com/office/drawing/2014/main" id="{575675E3-C880-4E78-BBB9-5A741B492937}"/>
                </a:ext>
              </a:extLst>
            </p:cNvPr>
            <p:cNvSpPr/>
            <p:nvPr/>
          </p:nvSpPr>
          <p:spPr>
            <a:xfrm>
              <a:off x="2377175" y="2666677"/>
              <a:ext cx="94553" cy="55694"/>
            </a:xfrm>
            <a:custGeom>
              <a:avLst/>
              <a:gdLst/>
              <a:ahLst/>
              <a:cxnLst/>
              <a:rect l="l" t="t" r="r" b="b"/>
              <a:pathLst>
                <a:path w="7307" h="4304" extrusionOk="0">
                  <a:moveTo>
                    <a:pt x="1" y="1"/>
                  </a:moveTo>
                  <a:lnTo>
                    <a:pt x="1" y="4304"/>
                  </a:lnTo>
                  <a:lnTo>
                    <a:pt x="7306" y="4304"/>
                  </a:lnTo>
                  <a:lnTo>
                    <a:pt x="73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665;p74">
              <a:extLst>
                <a:ext uri="{FF2B5EF4-FFF2-40B4-BE49-F238E27FC236}">
                  <a16:creationId xmlns:a16="http://schemas.microsoft.com/office/drawing/2014/main" id="{88CB0AE0-FAE0-4859-9518-DCC7ABC84E00}"/>
                </a:ext>
              </a:extLst>
            </p:cNvPr>
            <p:cNvSpPr/>
            <p:nvPr/>
          </p:nvSpPr>
          <p:spPr>
            <a:xfrm>
              <a:off x="2217039" y="2675748"/>
              <a:ext cx="101010" cy="42314"/>
            </a:xfrm>
            <a:custGeom>
              <a:avLst/>
              <a:gdLst/>
              <a:ahLst/>
              <a:cxnLst/>
              <a:rect l="l" t="t" r="r" b="b"/>
              <a:pathLst>
                <a:path w="7806" h="3270" extrusionOk="0">
                  <a:moveTo>
                    <a:pt x="0" y="0"/>
                  </a:moveTo>
                  <a:lnTo>
                    <a:pt x="0" y="3269"/>
                  </a:lnTo>
                  <a:lnTo>
                    <a:pt x="7806" y="3269"/>
                  </a:lnTo>
                  <a:lnTo>
                    <a:pt x="78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666;p74">
              <a:extLst>
                <a:ext uri="{FF2B5EF4-FFF2-40B4-BE49-F238E27FC236}">
                  <a16:creationId xmlns:a16="http://schemas.microsoft.com/office/drawing/2014/main" id="{681B4C3C-E906-4BF5-96AA-966EB09EAA43}"/>
                </a:ext>
              </a:extLst>
            </p:cNvPr>
            <p:cNvSpPr/>
            <p:nvPr/>
          </p:nvSpPr>
          <p:spPr>
            <a:xfrm>
              <a:off x="2329270" y="2606686"/>
              <a:ext cx="42741" cy="43168"/>
            </a:xfrm>
            <a:custGeom>
              <a:avLst/>
              <a:gdLst/>
              <a:ahLst/>
              <a:cxnLst/>
              <a:rect l="l" t="t" r="r" b="b"/>
              <a:pathLst>
                <a:path w="3303" h="3336" extrusionOk="0">
                  <a:moveTo>
                    <a:pt x="1668" y="0"/>
                  </a:moveTo>
                  <a:lnTo>
                    <a:pt x="0" y="1668"/>
                  </a:lnTo>
                  <a:lnTo>
                    <a:pt x="1668" y="3336"/>
                  </a:lnTo>
                  <a:lnTo>
                    <a:pt x="3303" y="1668"/>
                  </a:lnTo>
                  <a:lnTo>
                    <a:pt x="16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667;p74">
              <a:extLst>
                <a:ext uri="{FF2B5EF4-FFF2-40B4-BE49-F238E27FC236}">
                  <a16:creationId xmlns:a16="http://schemas.microsoft.com/office/drawing/2014/main" id="{2AF5DD6C-854F-4895-878F-3C406A1245E2}"/>
                </a:ext>
              </a:extLst>
            </p:cNvPr>
            <p:cNvSpPr/>
            <p:nvPr/>
          </p:nvSpPr>
          <p:spPr>
            <a:xfrm>
              <a:off x="761950" y="4087673"/>
              <a:ext cx="2092605" cy="122167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668;p74">
              <a:extLst>
                <a:ext uri="{FF2B5EF4-FFF2-40B4-BE49-F238E27FC236}">
                  <a16:creationId xmlns:a16="http://schemas.microsoft.com/office/drawing/2014/main" id="{4252F82E-3B00-463B-8D65-1BBD25927AB0}"/>
                </a:ext>
              </a:extLst>
            </p:cNvPr>
            <p:cNvSpPr/>
            <p:nvPr/>
          </p:nvSpPr>
          <p:spPr>
            <a:xfrm>
              <a:off x="2222215" y="2515599"/>
              <a:ext cx="349212" cy="318143"/>
            </a:xfrm>
            <a:custGeom>
              <a:avLst/>
              <a:gdLst/>
              <a:ahLst/>
              <a:cxnLst/>
              <a:rect l="l" t="t" r="r" b="b"/>
              <a:pathLst>
                <a:path w="26987" h="24586" extrusionOk="0">
                  <a:moveTo>
                    <a:pt x="13494" y="1"/>
                  </a:moveTo>
                  <a:cubicBezTo>
                    <a:pt x="10350" y="1"/>
                    <a:pt x="7206" y="1202"/>
                    <a:pt x="4804" y="3603"/>
                  </a:cubicBezTo>
                  <a:cubicBezTo>
                    <a:pt x="1" y="8407"/>
                    <a:pt x="1" y="16179"/>
                    <a:pt x="4804" y="20983"/>
                  </a:cubicBezTo>
                  <a:cubicBezTo>
                    <a:pt x="7206" y="23384"/>
                    <a:pt x="10350" y="24585"/>
                    <a:pt x="13494" y="24585"/>
                  </a:cubicBezTo>
                  <a:cubicBezTo>
                    <a:pt x="16638" y="24585"/>
                    <a:pt x="19781" y="23384"/>
                    <a:pt x="22183" y="20983"/>
                  </a:cubicBezTo>
                  <a:cubicBezTo>
                    <a:pt x="26987" y="16179"/>
                    <a:pt x="26987" y="8407"/>
                    <a:pt x="22183" y="3603"/>
                  </a:cubicBezTo>
                  <a:cubicBezTo>
                    <a:pt x="19781" y="1202"/>
                    <a:pt x="16638" y="1"/>
                    <a:pt x="134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669;p74">
              <a:extLst>
                <a:ext uri="{FF2B5EF4-FFF2-40B4-BE49-F238E27FC236}">
                  <a16:creationId xmlns:a16="http://schemas.microsoft.com/office/drawing/2014/main" id="{2CDF7105-6C30-4092-BD5C-42AD094134F7}"/>
                </a:ext>
              </a:extLst>
            </p:cNvPr>
            <p:cNvSpPr/>
            <p:nvPr/>
          </p:nvSpPr>
          <p:spPr>
            <a:xfrm>
              <a:off x="2314156" y="2561796"/>
              <a:ext cx="165761" cy="226191"/>
            </a:xfrm>
            <a:custGeom>
              <a:avLst/>
              <a:gdLst/>
              <a:ahLst/>
              <a:cxnLst/>
              <a:rect l="l" t="t" r="r" b="b"/>
              <a:pathLst>
                <a:path w="12810" h="17480" extrusionOk="0">
                  <a:moveTo>
                    <a:pt x="1" y="0"/>
                  </a:moveTo>
                  <a:lnTo>
                    <a:pt x="1" y="17479"/>
                  </a:lnTo>
                  <a:lnTo>
                    <a:pt x="10208" y="17479"/>
                  </a:lnTo>
                  <a:lnTo>
                    <a:pt x="12810" y="14877"/>
                  </a:lnTo>
                  <a:lnTo>
                    <a:pt x="128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670;p74">
              <a:extLst>
                <a:ext uri="{FF2B5EF4-FFF2-40B4-BE49-F238E27FC236}">
                  <a16:creationId xmlns:a16="http://schemas.microsoft.com/office/drawing/2014/main" id="{44140E55-AB5B-4B44-9ABE-BB6CFE36B7D9}"/>
                </a:ext>
              </a:extLst>
            </p:cNvPr>
            <p:cNvSpPr/>
            <p:nvPr/>
          </p:nvSpPr>
          <p:spPr>
            <a:xfrm>
              <a:off x="2314156" y="2561796"/>
              <a:ext cx="165761" cy="226191"/>
            </a:xfrm>
            <a:custGeom>
              <a:avLst/>
              <a:gdLst/>
              <a:ahLst/>
              <a:cxnLst/>
              <a:rect l="l" t="t" r="r" b="b"/>
              <a:pathLst>
                <a:path w="12810" h="17480" extrusionOk="0">
                  <a:moveTo>
                    <a:pt x="1" y="0"/>
                  </a:moveTo>
                  <a:lnTo>
                    <a:pt x="1" y="17479"/>
                  </a:lnTo>
                  <a:lnTo>
                    <a:pt x="10208" y="17479"/>
                  </a:lnTo>
                  <a:lnTo>
                    <a:pt x="12810" y="14877"/>
                  </a:lnTo>
                  <a:lnTo>
                    <a:pt x="128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671;p74">
              <a:extLst>
                <a:ext uri="{FF2B5EF4-FFF2-40B4-BE49-F238E27FC236}">
                  <a16:creationId xmlns:a16="http://schemas.microsoft.com/office/drawing/2014/main" id="{0814AEF3-79A9-4C0B-814E-A212E2CE98D4}"/>
                </a:ext>
              </a:extLst>
            </p:cNvPr>
            <p:cNvSpPr/>
            <p:nvPr/>
          </p:nvSpPr>
          <p:spPr>
            <a:xfrm>
              <a:off x="2446237" y="2754308"/>
              <a:ext cx="33683" cy="33683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" y="0"/>
                  </a:moveTo>
                  <a:lnTo>
                    <a:pt x="1" y="2602"/>
                  </a:lnTo>
                  <a:lnTo>
                    <a:pt x="26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672;p74">
              <a:extLst>
                <a:ext uri="{FF2B5EF4-FFF2-40B4-BE49-F238E27FC236}">
                  <a16:creationId xmlns:a16="http://schemas.microsoft.com/office/drawing/2014/main" id="{585B6AE6-1873-43CC-8178-89F0664F05C4}"/>
                </a:ext>
              </a:extLst>
            </p:cNvPr>
            <p:cNvSpPr/>
            <p:nvPr/>
          </p:nvSpPr>
          <p:spPr>
            <a:xfrm>
              <a:off x="2353002" y="2587690"/>
              <a:ext cx="107066" cy="6483"/>
            </a:xfrm>
            <a:custGeom>
              <a:avLst/>
              <a:gdLst/>
              <a:ahLst/>
              <a:cxnLst/>
              <a:rect l="l" t="t" r="r" b="b"/>
              <a:pathLst>
                <a:path w="8274" h="501" extrusionOk="0">
                  <a:moveTo>
                    <a:pt x="1" y="1"/>
                  </a:moveTo>
                  <a:lnTo>
                    <a:pt x="1" y="501"/>
                  </a:lnTo>
                  <a:lnTo>
                    <a:pt x="8273" y="501"/>
                  </a:lnTo>
                  <a:lnTo>
                    <a:pt x="82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673;p74">
              <a:extLst>
                <a:ext uri="{FF2B5EF4-FFF2-40B4-BE49-F238E27FC236}">
                  <a16:creationId xmlns:a16="http://schemas.microsoft.com/office/drawing/2014/main" id="{A781A53E-1921-4697-BB92-E10F4402B8D0}"/>
                </a:ext>
              </a:extLst>
            </p:cNvPr>
            <p:cNvSpPr/>
            <p:nvPr/>
          </p:nvSpPr>
          <p:spPr>
            <a:xfrm>
              <a:off x="2334019" y="2603658"/>
              <a:ext cx="126049" cy="6496"/>
            </a:xfrm>
            <a:custGeom>
              <a:avLst/>
              <a:gdLst/>
              <a:ahLst/>
              <a:cxnLst/>
              <a:rect l="l" t="t" r="r" b="b"/>
              <a:pathLst>
                <a:path w="9741" h="502" extrusionOk="0">
                  <a:moveTo>
                    <a:pt x="0" y="1"/>
                  </a:moveTo>
                  <a:lnTo>
                    <a:pt x="0" y="501"/>
                  </a:lnTo>
                  <a:lnTo>
                    <a:pt x="9740" y="501"/>
                  </a:lnTo>
                  <a:lnTo>
                    <a:pt x="97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674;p74">
              <a:extLst>
                <a:ext uri="{FF2B5EF4-FFF2-40B4-BE49-F238E27FC236}">
                  <a16:creationId xmlns:a16="http://schemas.microsoft.com/office/drawing/2014/main" id="{4CF0BA56-D169-42C3-841B-F9E302583082}"/>
                </a:ext>
              </a:extLst>
            </p:cNvPr>
            <p:cNvSpPr/>
            <p:nvPr/>
          </p:nvSpPr>
          <p:spPr>
            <a:xfrm>
              <a:off x="2334019" y="2619626"/>
              <a:ext cx="126049" cy="6496"/>
            </a:xfrm>
            <a:custGeom>
              <a:avLst/>
              <a:gdLst/>
              <a:ahLst/>
              <a:cxnLst/>
              <a:rect l="l" t="t" r="r" b="b"/>
              <a:pathLst>
                <a:path w="9741" h="502" extrusionOk="0">
                  <a:moveTo>
                    <a:pt x="0" y="1"/>
                  </a:moveTo>
                  <a:lnTo>
                    <a:pt x="0" y="501"/>
                  </a:lnTo>
                  <a:lnTo>
                    <a:pt x="9740" y="501"/>
                  </a:lnTo>
                  <a:lnTo>
                    <a:pt x="97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675;p74">
              <a:extLst>
                <a:ext uri="{FF2B5EF4-FFF2-40B4-BE49-F238E27FC236}">
                  <a16:creationId xmlns:a16="http://schemas.microsoft.com/office/drawing/2014/main" id="{B14A3FDD-C842-4E7E-836D-D90EF0EC3F16}"/>
                </a:ext>
              </a:extLst>
            </p:cNvPr>
            <p:cNvSpPr/>
            <p:nvPr/>
          </p:nvSpPr>
          <p:spPr>
            <a:xfrm>
              <a:off x="2334019" y="2635607"/>
              <a:ext cx="43168" cy="6483"/>
            </a:xfrm>
            <a:custGeom>
              <a:avLst/>
              <a:gdLst/>
              <a:ahLst/>
              <a:cxnLst/>
              <a:rect l="l" t="t" r="r" b="b"/>
              <a:pathLst>
                <a:path w="3336" h="501" extrusionOk="0">
                  <a:moveTo>
                    <a:pt x="0" y="0"/>
                  </a:moveTo>
                  <a:lnTo>
                    <a:pt x="0" y="501"/>
                  </a:lnTo>
                  <a:lnTo>
                    <a:pt x="3336" y="501"/>
                  </a:lnTo>
                  <a:lnTo>
                    <a:pt x="33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676;p74">
              <a:extLst>
                <a:ext uri="{FF2B5EF4-FFF2-40B4-BE49-F238E27FC236}">
                  <a16:creationId xmlns:a16="http://schemas.microsoft.com/office/drawing/2014/main" id="{D1B6D3F8-0CF4-420A-9B7B-22A51C3012E2}"/>
                </a:ext>
              </a:extLst>
            </p:cNvPr>
            <p:cNvSpPr/>
            <p:nvPr/>
          </p:nvSpPr>
          <p:spPr>
            <a:xfrm>
              <a:off x="2353002" y="2651576"/>
              <a:ext cx="107066" cy="6056"/>
            </a:xfrm>
            <a:custGeom>
              <a:avLst/>
              <a:gdLst/>
              <a:ahLst/>
              <a:cxnLst/>
              <a:rect l="l" t="t" r="r" b="b"/>
              <a:pathLst>
                <a:path w="8274" h="468" extrusionOk="0">
                  <a:moveTo>
                    <a:pt x="1" y="0"/>
                  </a:moveTo>
                  <a:lnTo>
                    <a:pt x="1" y="467"/>
                  </a:lnTo>
                  <a:lnTo>
                    <a:pt x="8273" y="467"/>
                  </a:lnTo>
                  <a:lnTo>
                    <a:pt x="82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677;p74">
              <a:extLst>
                <a:ext uri="{FF2B5EF4-FFF2-40B4-BE49-F238E27FC236}">
                  <a16:creationId xmlns:a16="http://schemas.microsoft.com/office/drawing/2014/main" id="{7928558C-F821-42AE-BCCC-E51BE4DF2D60}"/>
                </a:ext>
              </a:extLst>
            </p:cNvPr>
            <p:cNvSpPr/>
            <p:nvPr/>
          </p:nvSpPr>
          <p:spPr>
            <a:xfrm>
              <a:off x="2334019" y="2667117"/>
              <a:ext cx="126049" cy="6483"/>
            </a:xfrm>
            <a:custGeom>
              <a:avLst/>
              <a:gdLst/>
              <a:ahLst/>
              <a:cxnLst/>
              <a:rect l="l" t="t" r="r" b="b"/>
              <a:pathLst>
                <a:path w="9741" h="501" extrusionOk="0">
                  <a:moveTo>
                    <a:pt x="0" y="0"/>
                  </a:moveTo>
                  <a:lnTo>
                    <a:pt x="0" y="501"/>
                  </a:lnTo>
                  <a:lnTo>
                    <a:pt x="9740" y="501"/>
                  </a:lnTo>
                  <a:lnTo>
                    <a:pt x="97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678;p74">
              <a:extLst>
                <a:ext uri="{FF2B5EF4-FFF2-40B4-BE49-F238E27FC236}">
                  <a16:creationId xmlns:a16="http://schemas.microsoft.com/office/drawing/2014/main" id="{C0357A19-CB4C-48CC-BD22-3603BB2DD603}"/>
                </a:ext>
              </a:extLst>
            </p:cNvPr>
            <p:cNvSpPr/>
            <p:nvPr/>
          </p:nvSpPr>
          <p:spPr>
            <a:xfrm>
              <a:off x="2334019" y="2683085"/>
              <a:ext cx="126049" cy="6483"/>
            </a:xfrm>
            <a:custGeom>
              <a:avLst/>
              <a:gdLst/>
              <a:ahLst/>
              <a:cxnLst/>
              <a:rect l="l" t="t" r="r" b="b"/>
              <a:pathLst>
                <a:path w="9741" h="501" extrusionOk="0">
                  <a:moveTo>
                    <a:pt x="0" y="0"/>
                  </a:moveTo>
                  <a:lnTo>
                    <a:pt x="0" y="501"/>
                  </a:lnTo>
                  <a:lnTo>
                    <a:pt x="9740" y="501"/>
                  </a:lnTo>
                  <a:lnTo>
                    <a:pt x="97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679;p74">
              <a:extLst>
                <a:ext uri="{FF2B5EF4-FFF2-40B4-BE49-F238E27FC236}">
                  <a16:creationId xmlns:a16="http://schemas.microsoft.com/office/drawing/2014/main" id="{1C7721F7-74D1-4E2F-8023-B29BFD402631}"/>
                </a:ext>
              </a:extLst>
            </p:cNvPr>
            <p:cNvSpPr/>
            <p:nvPr/>
          </p:nvSpPr>
          <p:spPr>
            <a:xfrm>
              <a:off x="2334019" y="2699053"/>
              <a:ext cx="126049" cy="6496"/>
            </a:xfrm>
            <a:custGeom>
              <a:avLst/>
              <a:gdLst/>
              <a:ahLst/>
              <a:cxnLst/>
              <a:rect l="l" t="t" r="r" b="b"/>
              <a:pathLst>
                <a:path w="9741" h="502" extrusionOk="0">
                  <a:moveTo>
                    <a:pt x="0" y="1"/>
                  </a:moveTo>
                  <a:lnTo>
                    <a:pt x="0" y="501"/>
                  </a:lnTo>
                  <a:lnTo>
                    <a:pt x="9740" y="501"/>
                  </a:lnTo>
                  <a:lnTo>
                    <a:pt x="97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680;p74">
              <a:extLst>
                <a:ext uri="{FF2B5EF4-FFF2-40B4-BE49-F238E27FC236}">
                  <a16:creationId xmlns:a16="http://schemas.microsoft.com/office/drawing/2014/main" id="{6E5F8359-9961-42CD-84F7-F73A4A53FA79}"/>
                </a:ext>
              </a:extLst>
            </p:cNvPr>
            <p:cNvSpPr/>
            <p:nvPr/>
          </p:nvSpPr>
          <p:spPr>
            <a:xfrm>
              <a:off x="2334019" y="2715022"/>
              <a:ext cx="126049" cy="6496"/>
            </a:xfrm>
            <a:custGeom>
              <a:avLst/>
              <a:gdLst/>
              <a:ahLst/>
              <a:cxnLst/>
              <a:rect l="l" t="t" r="r" b="b"/>
              <a:pathLst>
                <a:path w="9741" h="502" extrusionOk="0">
                  <a:moveTo>
                    <a:pt x="0" y="1"/>
                  </a:moveTo>
                  <a:lnTo>
                    <a:pt x="0" y="501"/>
                  </a:lnTo>
                  <a:lnTo>
                    <a:pt x="9740" y="501"/>
                  </a:lnTo>
                  <a:lnTo>
                    <a:pt x="97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681;p74">
              <a:extLst>
                <a:ext uri="{FF2B5EF4-FFF2-40B4-BE49-F238E27FC236}">
                  <a16:creationId xmlns:a16="http://schemas.microsoft.com/office/drawing/2014/main" id="{6E837101-FFBB-4C02-B25F-D91EA445EF11}"/>
                </a:ext>
              </a:extLst>
            </p:cNvPr>
            <p:cNvSpPr/>
            <p:nvPr/>
          </p:nvSpPr>
          <p:spPr>
            <a:xfrm>
              <a:off x="2334019" y="2731003"/>
              <a:ext cx="81587" cy="6483"/>
            </a:xfrm>
            <a:custGeom>
              <a:avLst/>
              <a:gdLst/>
              <a:ahLst/>
              <a:cxnLst/>
              <a:rect l="l" t="t" r="r" b="b"/>
              <a:pathLst>
                <a:path w="6305" h="501" extrusionOk="0">
                  <a:moveTo>
                    <a:pt x="0" y="0"/>
                  </a:moveTo>
                  <a:lnTo>
                    <a:pt x="0" y="500"/>
                  </a:lnTo>
                  <a:lnTo>
                    <a:pt x="6305" y="500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682;p74">
              <a:extLst>
                <a:ext uri="{FF2B5EF4-FFF2-40B4-BE49-F238E27FC236}">
                  <a16:creationId xmlns:a16="http://schemas.microsoft.com/office/drawing/2014/main" id="{32E27B8A-BDC6-4FBB-8BD5-48C789E34239}"/>
                </a:ext>
              </a:extLst>
            </p:cNvPr>
            <p:cNvSpPr/>
            <p:nvPr/>
          </p:nvSpPr>
          <p:spPr>
            <a:xfrm>
              <a:off x="2219200" y="2497910"/>
              <a:ext cx="355682" cy="354815"/>
            </a:xfrm>
            <a:custGeom>
              <a:avLst/>
              <a:gdLst/>
              <a:ahLst/>
              <a:cxnLst/>
              <a:rect l="l" t="t" r="r" b="b"/>
              <a:pathLst>
                <a:path w="27487" h="27420" extrusionOk="0">
                  <a:moveTo>
                    <a:pt x="12276" y="0"/>
                  </a:moveTo>
                  <a:cubicBezTo>
                    <a:pt x="11975" y="34"/>
                    <a:pt x="11675" y="67"/>
                    <a:pt x="11375" y="134"/>
                  </a:cubicBezTo>
                  <a:lnTo>
                    <a:pt x="11442" y="534"/>
                  </a:lnTo>
                  <a:cubicBezTo>
                    <a:pt x="11708" y="501"/>
                    <a:pt x="12042" y="434"/>
                    <a:pt x="12309" y="401"/>
                  </a:cubicBezTo>
                  <a:lnTo>
                    <a:pt x="12276" y="0"/>
                  </a:lnTo>
                  <a:close/>
                  <a:moveTo>
                    <a:pt x="17679" y="467"/>
                  </a:moveTo>
                  <a:lnTo>
                    <a:pt x="17546" y="901"/>
                  </a:lnTo>
                  <a:cubicBezTo>
                    <a:pt x="18246" y="1101"/>
                    <a:pt x="18947" y="1368"/>
                    <a:pt x="19614" y="1701"/>
                  </a:cubicBezTo>
                  <a:lnTo>
                    <a:pt x="19781" y="1301"/>
                  </a:lnTo>
                  <a:cubicBezTo>
                    <a:pt x="19114" y="968"/>
                    <a:pt x="18413" y="701"/>
                    <a:pt x="17679" y="467"/>
                  </a:cubicBezTo>
                  <a:close/>
                  <a:moveTo>
                    <a:pt x="9173" y="701"/>
                  </a:moveTo>
                  <a:cubicBezTo>
                    <a:pt x="7439" y="1301"/>
                    <a:pt x="5871" y="2235"/>
                    <a:pt x="4503" y="3469"/>
                  </a:cubicBezTo>
                  <a:lnTo>
                    <a:pt x="4804" y="3770"/>
                  </a:lnTo>
                  <a:cubicBezTo>
                    <a:pt x="6104" y="2602"/>
                    <a:pt x="7639" y="1668"/>
                    <a:pt x="9307" y="1101"/>
                  </a:cubicBezTo>
                  <a:lnTo>
                    <a:pt x="9173" y="701"/>
                  </a:lnTo>
                  <a:close/>
                  <a:moveTo>
                    <a:pt x="20615" y="1735"/>
                  </a:moveTo>
                  <a:lnTo>
                    <a:pt x="20481" y="1935"/>
                  </a:lnTo>
                  <a:lnTo>
                    <a:pt x="20415" y="2135"/>
                  </a:lnTo>
                  <a:cubicBezTo>
                    <a:pt x="21949" y="3002"/>
                    <a:pt x="23283" y="4170"/>
                    <a:pt x="24351" y="5604"/>
                  </a:cubicBezTo>
                  <a:lnTo>
                    <a:pt x="24684" y="5337"/>
                  </a:lnTo>
                  <a:cubicBezTo>
                    <a:pt x="23584" y="3870"/>
                    <a:pt x="22216" y="2669"/>
                    <a:pt x="20615" y="1735"/>
                  </a:cubicBezTo>
                  <a:close/>
                  <a:moveTo>
                    <a:pt x="3870" y="4103"/>
                  </a:moveTo>
                  <a:cubicBezTo>
                    <a:pt x="3336" y="4637"/>
                    <a:pt x="2869" y="5237"/>
                    <a:pt x="2435" y="5838"/>
                  </a:cubicBezTo>
                  <a:lnTo>
                    <a:pt x="2769" y="6105"/>
                  </a:lnTo>
                  <a:cubicBezTo>
                    <a:pt x="3202" y="5504"/>
                    <a:pt x="3669" y="4904"/>
                    <a:pt x="4170" y="4403"/>
                  </a:cubicBezTo>
                  <a:lnTo>
                    <a:pt x="3870" y="4103"/>
                  </a:lnTo>
                  <a:close/>
                  <a:moveTo>
                    <a:pt x="25919" y="7239"/>
                  </a:moveTo>
                  <a:lnTo>
                    <a:pt x="25518" y="7439"/>
                  </a:lnTo>
                  <a:cubicBezTo>
                    <a:pt x="25685" y="7706"/>
                    <a:pt x="25785" y="7973"/>
                    <a:pt x="25919" y="8239"/>
                  </a:cubicBezTo>
                  <a:lnTo>
                    <a:pt x="26319" y="8073"/>
                  </a:lnTo>
                  <a:cubicBezTo>
                    <a:pt x="26185" y="7772"/>
                    <a:pt x="26052" y="7506"/>
                    <a:pt x="25919" y="7239"/>
                  </a:cubicBezTo>
                  <a:close/>
                  <a:moveTo>
                    <a:pt x="300" y="10841"/>
                  </a:moveTo>
                  <a:cubicBezTo>
                    <a:pt x="234" y="11142"/>
                    <a:pt x="167" y="11442"/>
                    <a:pt x="134" y="11742"/>
                  </a:cubicBezTo>
                  <a:lnTo>
                    <a:pt x="534" y="11773"/>
                  </a:lnTo>
                  <a:lnTo>
                    <a:pt x="534" y="11773"/>
                  </a:lnTo>
                  <a:cubicBezTo>
                    <a:pt x="568" y="11507"/>
                    <a:pt x="634" y="11207"/>
                    <a:pt x="701" y="10908"/>
                  </a:cubicBezTo>
                  <a:lnTo>
                    <a:pt x="300" y="10841"/>
                  </a:lnTo>
                  <a:close/>
                  <a:moveTo>
                    <a:pt x="534" y="11773"/>
                  </a:moveTo>
                  <a:cubicBezTo>
                    <a:pt x="534" y="11774"/>
                    <a:pt x="534" y="11774"/>
                    <a:pt x="534" y="11775"/>
                  </a:cubicBezTo>
                  <a:lnTo>
                    <a:pt x="567" y="11775"/>
                  </a:lnTo>
                  <a:lnTo>
                    <a:pt x="534" y="11773"/>
                  </a:lnTo>
                  <a:close/>
                  <a:moveTo>
                    <a:pt x="27086" y="13376"/>
                  </a:moveTo>
                  <a:lnTo>
                    <a:pt x="27086" y="13677"/>
                  </a:lnTo>
                  <a:cubicBezTo>
                    <a:pt x="27086" y="14310"/>
                    <a:pt x="27053" y="14944"/>
                    <a:pt x="26953" y="15545"/>
                  </a:cubicBezTo>
                  <a:lnTo>
                    <a:pt x="27353" y="15611"/>
                  </a:lnTo>
                  <a:cubicBezTo>
                    <a:pt x="27453" y="14978"/>
                    <a:pt x="27486" y="14344"/>
                    <a:pt x="27486" y="13677"/>
                  </a:cubicBezTo>
                  <a:lnTo>
                    <a:pt x="27486" y="13376"/>
                  </a:lnTo>
                  <a:close/>
                  <a:moveTo>
                    <a:pt x="0" y="13977"/>
                  </a:moveTo>
                  <a:cubicBezTo>
                    <a:pt x="33" y="15812"/>
                    <a:pt x="434" y="17613"/>
                    <a:pt x="1201" y="19281"/>
                  </a:cubicBezTo>
                  <a:lnTo>
                    <a:pt x="1568" y="19114"/>
                  </a:lnTo>
                  <a:cubicBezTo>
                    <a:pt x="834" y="17513"/>
                    <a:pt x="434" y="15745"/>
                    <a:pt x="400" y="13977"/>
                  </a:cubicBezTo>
                  <a:close/>
                  <a:moveTo>
                    <a:pt x="26753" y="16412"/>
                  </a:moveTo>
                  <a:cubicBezTo>
                    <a:pt x="26486" y="17780"/>
                    <a:pt x="25985" y="19114"/>
                    <a:pt x="25285" y="20315"/>
                  </a:cubicBezTo>
                  <a:cubicBezTo>
                    <a:pt x="25118" y="20615"/>
                    <a:pt x="24885" y="20949"/>
                    <a:pt x="24684" y="21249"/>
                  </a:cubicBezTo>
                  <a:lnTo>
                    <a:pt x="25051" y="21482"/>
                  </a:lnTo>
                  <a:cubicBezTo>
                    <a:pt x="25251" y="21182"/>
                    <a:pt x="25452" y="20882"/>
                    <a:pt x="25652" y="20515"/>
                  </a:cubicBezTo>
                  <a:cubicBezTo>
                    <a:pt x="26352" y="19281"/>
                    <a:pt x="26886" y="17913"/>
                    <a:pt x="27186" y="16512"/>
                  </a:cubicBezTo>
                  <a:lnTo>
                    <a:pt x="26753" y="16412"/>
                  </a:lnTo>
                  <a:close/>
                  <a:moveTo>
                    <a:pt x="1968" y="19881"/>
                  </a:moveTo>
                  <a:lnTo>
                    <a:pt x="1568" y="20081"/>
                  </a:lnTo>
                  <a:cubicBezTo>
                    <a:pt x="1935" y="20748"/>
                    <a:pt x="2335" y="21382"/>
                    <a:pt x="2802" y="22016"/>
                  </a:cubicBezTo>
                  <a:lnTo>
                    <a:pt x="3136" y="21749"/>
                  </a:lnTo>
                  <a:cubicBezTo>
                    <a:pt x="2702" y="21149"/>
                    <a:pt x="2302" y="20515"/>
                    <a:pt x="1968" y="19881"/>
                  </a:cubicBezTo>
                  <a:close/>
                  <a:moveTo>
                    <a:pt x="23283" y="22950"/>
                  </a:moveTo>
                  <a:cubicBezTo>
                    <a:pt x="23083" y="23150"/>
                    <a:pt x="22883" y="23350"/>
                    <a:pt x="22650" y="23550"/>
                  </a:cubicBezTo>
                  <a:lnTo>
                    <a:pt x="22950" y="23884"/>
                  </a:lnTo>
                  <a:cubicBezTo>
                    <a:pt x="23183" y="23684"/>
                    <a:pt x="23383" y="23484"/>
                    <a:pt x="23617" y="23250"/>
                  </a:cubicBezTo>
                  <a:lnTo>
                    <a:pt x="23283" y="22950"/>
                  </a:lnTo>
                  <a:close/>
                  <a:moveTo>
                    <a:pt x="7105" y="25218"/>
                  </a:moveTo>
                  <a:lnTo>
                    <a:pt x="6872" y="25585"/>
                  </a:lnTo>
                  <a:cubicBezTo>
                    <a:pt x="7139" y="25719"/>
                    <a:pt x="7405" y="25885"/>
                    <a:pt x="7672" y="26019"/>
                  </a:cubicBezTo>
                  <a:lnTo>
                    <a:pt x="7872" y="25652"/>
                  </a:lnTo>
                  <a:cubicBezTo>
                    <a:pt x="7606" y="25519"/>
                    <a:pt x="7339" y="25352"/>
                    <a:pt x="7105" y="25218"/>
                  </a:cubicBezTo>
                  <a:close/>
                  <a:moveTo>
                    <a:pt x="18146" y="26252"/>
                  </a:moveTo>
                  <a:cubicBezTo>
                    <a:pt x="17446" y="26486"/>
                    <a:pt x="16745" y="26686"/>
                    <a:pt x="16012" y="26786"/>
                  </a:cubicBezTo>
                  <a:lnTo>
                    <a:pt x="16078" y="27220"/>
                  </a:lnTo>
                  <a:cubicBezTo>
                    <a:pt x="16845" y="27086"/>
                    <a:pt x="17579" y="26920"/>
                    <a:pt x="18280" y="26653"/>
                  </a:cubicBezTo>
                  <a:lnTo>
                    <a:pt x="18146" y="26252"/>
                  </a:lnTo>
                  <a:close/>
                  <a:moveTo>
                    <a:pt x="9907" y="26419"/>
                  </a:moveTo>
                  <a:lnTo>
                    <a:pt x="9774" y="26853"/>
                  </a:lnTo>
                  <a:cubicBezTo>
                    <a:pt x="11075" y="27220"/>
                    <a:pt x="12376" y="27420"/>
                    <a:pt x="13710" y="27420"/>
                  </a:cubicBezTo>
                  <a:cubicBezTo>
                    <a:pt x="14210" y="27420"/>
                    <a:pt x="14711" y="27387"/>
                    <a:pt x="15178" y="27320"/>
                  </a:cubicBezTo>
                  <a:lnTo>
                    <a:pt x="15144" y="26920"/>
                  </a:lnTo>
                  <a:cubicBezTo>
                    <a:pt x="14702" y="26961"/>
                    <a:pt x="14260" y="26982"/>
                    <a:pt x="13819" y="26982"/>
                  </a:cubicBezTo>
                  <a:cubicBezTo>
                    <a:pt x="12497" y="26982"/>
                    <a:pt x="11183" y="26794"/>
                    <a:pt x="9907" y="264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683;p74">
              <a:extLst>
                <a:ext uri="{FF2B5EF4-FFF2-40B4-BE49-F238E27FC236}">
                  <a16:creationId xmlns:a16="http://schemas.microsoft.com/office/drawing/2014/main" id="{0B593A35-DDF7-4295-B476-EA12334BD441}"/>
                </a:ext>
              </a:extLst>
            </p:cNvPr>
            <p:cNvSpPr/>
            <p:nvPr/>
          </p:nvSpPr>
          <p:spPr>
            <a:xfrm>
              <a:off x="2255886" y="2850131"/>
              <a:ext cx="140295" cy="177847"/>
            </a:xfrm>
            <a:custGeom>
              <a:avLst/>
              <a:gdLst/>
              <a:ahLst/>
              <a:cxnLst/>
              <a:rect l="l" t="t" r="r" b="b"/>
              <a:pathLst>
                <a:path w="10842" h="13744" extrusionOk="0">
                  <a:moveTo>
                    <a:pt x="10408" y="1"/>
                  </a:moveTo>
                  <a:lnTo>
                    <a:pt x="10408" y="3036"/>
                  </a:lnTo>
                  <a:lnTo>
                    <a:pt x="0" y="13444"/>
                  </a:lnTo>
                  <a:lnTo>
                    <a:pt x="301" y="13744"/>
                  </a:lnTo>
                  <a:lnTo>
                    <a:pt x="10842" y="3203"/>
                  </a:lnTo>
                  <a:lnTo>
                    <a:pt x="108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684;p74">
              <a:extLst>
                <a:ext uri="{FF2B5EF4-FFF2-40B4-BE49-F238E27FC236}">
                  <a16:creationId xmlns:a16="http://schemas.microsoft.com/office/drawing/2014/main" id="{95924974-3E6C-45E4-B7DC-3A849A3402E6}"/>
                </a:ext>
              </a:extLst>
            </p:cNvPr>
            <p:cNvSpPr/>
            <p:nvPr/>
          </p:nvSpPr>
          <p:spPr>
            <a:xfrm>
              <a:off x="2231287" y="3020011"/>
              <a:ext cx="35404" cy="27834"/>
            </a:xfrm>
            <a:custGeom>
              <a:avLst/>
              <a:gdLst/>
              <a:ahLst/>
              <a:cxnLst/>
              <a:rect l="l" t="t" r="r" b="b"/>
              <a:pathLst>
                <a:path w="2736" h="2151" extrusionOk="0">
                  <a:moveTo>
                    <a:pt x="1434" y="416"/>
                  </a:moveTo>
                  <a:cubicBezTo>
                    <a:pt x="1601" y="416"/>
                    <a:pt x="1768" y="482"/>
                    <a:pt x="1901" y="616"/>
                  </a:cubicBezTo>
                  <a:cubicBezTo>
                    <a:pt x="2335" y="1050"/>
                    <a:pt x="1966" y="1735"/>
                    <a:pt x="1447" y="1735"/>
                  </a:cubicBezTo>
                  <a:cubicBezTo>
                    <a:pt x="1368" y="1735"/>
                    <a:pt x="1285" y="1719"/>
                    <a:pt x="1201" y="1683"/>
                  </a:cubicBezTo>
                  <a:cubicBezTo>
                    <a:pt x="534" y="1416"/>
                    <a:pt x="734" y="449"/>
                    <a:pt x="1434" y="449"/>
                  </a:cubicBezTo>
                  <a:lnTo>
                    <a:pt x="1434" y="416"/>
                  </a:lnTo>
                  <a:close/>
                  <a:moveTo>
                    <a:pt x="1448" y="1"/>
                  </a:moveTo>
                  <a:cubicBezTo>
                    <a:pt x="1174" y="1"/>
                    <a:pt x="894" y="102"/>
                    <a:pt x="667" y="316"/>
                  </a:cubicBezTo>
                  <a:cubicBezTo>
                    <a:pt x="0" y="983"/>
                    <a:pt x="467" y="2150"/>
                    <a:pt x="1434" y="2150"/>
                  </a:cubicBezTo>
                  <a:cubicBezTo>
                    <a:pt x="2202" y="2150"/>
                    <a:pt x="2735" y="1383"/>
                    <a:pt x="2435" y="649"/>
                  </a:cubicBezTo>
                  <a:cubicBezTo>
                    <a:pt x="2255" y="229"/>
                    <a:pt x="1859" y="1"/>
                    <a:pt x="14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685;p74">
              <a:extLst>
                <a:ext uri="{FF2B5EF4-FFF2-40B4-BE49-F238E27FC236}">
                  <a16:creationId xmlns:a16="http://schemas.microsoft.com/office/drawing/2014/main" id="{0A25BA99-6190-4967-B374-54170C044FDA}"/>
                </a:ext>
              </a:extLst>
            </p:cNvPr>
            <p:cNvSpPr/>
            <p:nvPr/>
          </p:nvSpPr>
          <p:spPr>
            <a:xfrm>
              <a:off x="1167264" y="2271727"/>
              <a:ext cx="349212" cy="318130"/>
            </a:xfrm>
            <a:custGeom>
              <a:avLst/>
              <a:gdLst/>
              <a:ahLst/>
              <a:cxnLst/>
              <a:rect l="l" t="t" r="r" b="b"/>
              <a:pathLst>
                <a:path w="26987" h="24585" extrusionOk="0">
                  <a:moveTo>
                    <a:pt x="13494" y="0"/>
                  </a:moveTo>
                  <a:cubicBezTo>
                    <a:pt x="10350" y="0"/>
                    <a:pt x="7206" y="1201"/>
                    <a:pt x="4804" y="3603"/>
                  </a:cubicBezTo>
                  <a:cubicBezTo>
                    <a:pt x="1" y="8373"/>
                    <a:pt x="1" y="16178"/>
                    <a:pt x="4804" y="20982"/>
                  </a:cubicBezTo>
                  <a:cubicBezTo>
                    <a:pt x="7206" y="23383"/>
                    <a:pt x="10350" y="24584"/>
                    <a:pt x="13494" y="24584"/>
                  </a:cubicBezTo>
                  <a:cubicBezTo>
                    <a:pt x="16638" y="24584"/>
                    <a:pt x="19782" y="23383"/>
                    <a:pt x="22183" y="20982"/>
                  </a:cubicBezTo>
                  <a:cubicBezTo>
                    <a:pt x="26987" y="16178"/>
                    <a:pt x="26987" y="8373"/>
                    <a:pt x="22183" y="3603"/>
                  </a:cubicBezTo>
                  <a:cubicBezTo>
                    <a:pt x="19782" y="1201"/>
                    <a:pt x="16638" y="0"/>
                    <a:pt x="13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686;p74">
              <a:extLst>
                <a:ext uri="{FF2B5EF4-FFF2-40B4-BE49-F238E27FC236}">
                  <a16:creationId xmlns:a16="http://schemas.microsoft.com/office/drawing/2014/main" id="{D29DD4B9-9BA2-4161-927A-CC1EFD99434D}"/>
                </a:ext>
              </a:extLst>
            </p:cNvPr>
            <p:cNvSpPr/>
            <p:nvPr/>
          </p:nvSpPr>
          <p:spPr>
            <a:xfrm>
              <a:off x="1163809" y="2254025"/>
              <a:ext cx="356122" cy="354828"/>
            </a:xfrm>
            <a:custGeom>
              <a:avLst/>
              <a:gdLst/>
              <a:ahLst/>
              <a:cxnLst/>
              <a:rect l="l" t="t" r="r" b="b"/>
              <a:pathLst>
                <a:path w="27521" h="27421" extrusionOk="0">
                  <a:moveTo>
                    <a:pt x="12276" y="0"/>
                  </a:moveTo>
                  <a:cubicBezTo>
                    <a:pt x="11976" y="34"/>
                    <a:pt x="11676" y="67"/>
                    <a:pt x="11376" y="100"/>
                  </a:cubicBezTo>
                  <a:lnTo>
                    <a:pt x="11442" y="534"/>
                  </a:lnTo>
                  <a:cubicBezTo>
                    <a:pt x="11743" y="467"/>
                    <a:pt x="12043" y="434"/>
                    <a:pt x="12310" y="401"/>
                  </a:cubicBezTo>
                  <a:lnTo>
                    <a:pt x="12276" y="0"/>
                  </a:lnTo>
                  <a:close/>
                  <a:moveTo>
                    <a:pt x="17680" y="467"/>
                  </a:moveTo>
                  <a:lnTo>
                    <a:pt x="17547" y="901"/>
                  </a:lnTo>
                  <a:cubicBezTo>
                    <a:pt x="18247" y="1101"/>
                    <a:pt x="18948" y="1368"/>
                    <a:pt x="19615" y="1702"/>
                  </a:cubicBezTo>
                  <a:lnTo>
                    <a:pt x="19782" y="1301"/>
                  </a:lnTo>
                  <a:cubicBezTo>
                    <a:pt x="19115" y="968"/>
                    <a:pt x="18414" y="701"/>
                    <a:pt x="17680" y="467"/>
                  </a:cubicBezTo>
                  <a:close/>
                  <a:moveTo>
                    <a:pt x="9174" y="668"/>
                  </a:moveTo>
                  <a:cubicBezTo>
                    <a:pt x="7473" y="1268"/>
                    <a:pt x="5872" y="2235"/>
                    <a:pt x="4537" y="3436"/>
                  </a:cubicBezTo>
                  <a:lnTo>
                    <a:pt x="4804" y="3770"/>
                  </a:lnTo>
                  <a:cubicBezTo>
                    <a:pt x="6139" y="2569"/>
                    <a:pt x="7673" y="1668"/>
                    <a:pt x="9341" y="1101"/>
                  </a:cubicBezTo>
                  <a:lnTo>
                    <a:pt x="9174" y="668"/>
                  </a:lnTo>
                  <a:close/>
                  <a:moveTo>
                    <a:pt x="20616" y="1702"/>
                  </a:moveTo>
                  <a:lnTo>
                    <a:pt x="20415" y="2102"/>
                  </a:lnTo>
                  <a:cubicBezTo>
                    <a:pt x="21950" y="3003"/>
                    <a:pt x="23284" y="4170"/>
                    <a:pt x="24385" y="5571"/>
                  </a:cubicBezTo>
                  <a:lnTo>
                    <a:pt x="24719" y="5271"/>
                  </a:lnTo>
                  <a:cubicBezTo>
                    <a:pt x="23618" y="3836"/>
                    <a:pt x="22217" y="2602"/>
                    <a:pt x="20649" y="1702"/>
                  </a:cubicBezTo>
                  <a:close/>
                  <a:moveTo>
                    <a:pt x="3870" y="4070"/>
                  </a:moveTo>
                  <a:cubicBezTo>
                    <a:pt x="3337" y="4637"/>
                    <a:pt x="2870" y="5204"/>
                    <a:pt x="2436" y="5838"/>
                  </a:cubicBezTo>
                  <a:lnTo>
                    <a:pt x="2770" y="6071"/>
                  </a:lnTo>
                  <a:lnTo>
                    <a:pt x="2803" y="6071"/>
                  </a:lnTo>
                  <a:cubicBezTo>
                    <a:pt x="3203" y="5471"/>
                    <a:pt x="3670" y="4904"/>
                    <a:pt x="4171" y="4370"/>
                  </a:cubicBezTo>
                  <a:lnTo>
                    <a:pt x="3870" y="4070"/>
                  </a:lnTo>
                  <a:close/>
                  <a:moveTo>
                    <a:pt x="25919" y="7239"/>
                  </a:moveTo>
                  <a:lnTo>
                    <a:pt x="25552" y="7439"/>
                  </a:lnTo>
                  <a:cubicBezTo>
                    <a:pt x="25686" y="7706"/>
                    <a:pt x="25786" y="7973"/>
                    <a:pt x="25919" y="8240"/>
                  </a:cubicBezTo>
                  <a:lnTo>
                    <a:pt x="26320" y="8073"/>
                  </a:lnTo>
                  <a:cubicBezTo>
                    <a:pt x="26186" y="7773"/>
                    <a:pt x="26053" y="7506"/>
                    <a:pt x="25919" y="7239"/>
                  </a:cubicBezTo>
                  <a:close/>
                  <a:moveTo>
                    <a:pt x="301" y="10808"/>
                  </a:moveTo>
                  <a:cubicBezTo>
                    <a:pt x="234" y="11108"/>
                    <a:pt x="168" y="11409"/>
                    <a:pt x="134" y="11709"/>
                  </a:cubicBezTo>
                  <a:lnTo>
                    <a:pt x="568" y="11776"/>
                  </a:lnTo>
                  <a:cubicBezTo>
                    <a:pt x="601" y="11475"/>
                    <a:pt x="668" y="11208"/>
                    <a:pt x="701" y="10908"/>
                  </a:cubicBezTo>
                  <a:lnTo>
                    <a:pt x="301" y="10808"/>
                  </a:lnTo>
                  <a:close/>
                  <a:moveTo>
                    <a:pt x="27087" y="13343"/>
                  </a:moveTo>
                  <a:lnTo>
                    <a:pt x="27087" y="13677"/>
                  </a:lnTo>
                  <a:cubicBezTo>
                    <a:pt x="27087" y="14311"/>
                    <a:pt x="27054" y="14911"/>
                    <a:pt x="26953" y="15545"/>
                  </a:cubicBezTo>
                  <a:lnTo>
                    <a:pt x="27387" y="15612"/>
                  </a:lnTo>
                  <a:cubicBezTo>
                    <a:pt x="27454" y="14978"/>
                    <a:pt x="27521" y="14311"/>
                    <a:pt x="27521" y="13677"/>
                  </a:cubicBezTo>
                  <a:lnTo>
                    <a:pt x="27521" y="13343"/>
                  </a:lnTo>
                  <a:close/>
                  <a:moveTo>
                    <a:pt x="1" y="13977"/>
                  </a:moveTo>
                  <a:cubicBezTo>
                    <a:pt x="34" y="15812"/>
                    <a:pt x="435" y="17613"/>
                    <a:pt x="1202" y="19281"/>
                  </a:cubicBezTo>
                  <a:lnTo>
                    <a:pt x="1569" y="19114"/>
                  </a:lnTo>
                  <a:cubicBezTo>
                    <a:pt x="835" y="17480"/>
                    <a:pt x="468" y="15745"/>
                    <a:pt x="401" y="13977"/>
                  </a:cubicBezTo>
                  <a:close/>
                  <a:moveTo>
                    <a:pt x="26787" y="16412"/>
                  </a:moveTo>
                  <a:cubicBezTo>
                    <a:pt x="26486" y="17780"/>
                    <a:pt x="25986" y="19114"/>
                    <a:pt x="25286" y="20315"/>
                  </a:cubicBezTo>
                  <a:cubicBezTo>
                    <a:pt x="25119" y="20615"/>
                    <a:pt x="24919" y="20949"/>
                    <a:pt x="24719" y="21249"/>
                  </a:cubicBezTo>
                  <a:lnTo>
                    <a:pt x="25052" y="21482"/>
                  </a:lnTo>
                  <a:lnTo>
                    <a:pt x="25085" y="21482"/>
                  </a:lnTo>
                  <a:cubicBezTo>
                    <a:pt x="25286" y="21182"/>
                    <a:pt x="25486" y="20849"/>
                    <a:pt x="25653" y="20548"/>
                  </a:cubicBezTo>
                  <a:cubicBezTo>
                    <a:pt x="26386" y="19281"/>
                    <a:pt x="26887" y="17913"/>
                    <a:pt x="27220" y="16512"/>
                  </a:cubicBezTo>
                  <a:lnTo>
                    <a:pt x="26787" y="16412"/>
                  </a:lnTo>
                  <a:close/>
                  <a:moveTo>
                    <a:pt x="1969" y="19881"/>
                  </a:moveTo>
                  <a:lnTo>
                    <a:pt x="1602" y="20081"/>
                  </a:lnTo>
                  <a:cubicBezTo>
                    <a:pt x="1936" y="20749"/>
                    <a:pt x="2336" y="21416"/>
                    <a:pt x="2803" y="22016"/>
                  </a:cubicBezTo>
                  <a:lnTo>
                    <a:pt x="3170" y="21749"/>
                  </a:lnTo>
                  <a:cubicBezTo>
                    <a:pt x="2703" y="21149"/>
                    <a:pt x="2303" y="20548"/>
                    <a:pt x="1969" y="19881"/>
                  </a:cubicBezTo>
                  <a:close/>
                  <a:moveTo>
                    <a:pt x="23318" y="22950"/>
                  </a:moveTo>
                  <a:cubicBezTo>
                    <a:pt x="23084" y="23150"/>
                    <a:pt x="22884" y="23350"/>
                    <a:pt x="22684" y="23551"/>
                  </a:cubicBezTo>
                  <a:lnTo>
                    <a:pt x="22984" y="23884"/>
                  </a:lnTo>
                  <a:cubicBezTo>
                    <a:pt x="23184" y="23684"/>
                    <a:pt x="23418" y="23451"/>
                    <a:pt x="23618" y="23250"/>
                  </a:cubicBezTo>
                  <a:lnTo>
                    <a:pt x="23318" y="22950"/>
                  </a:lnTo>
                  <a:close/>
                  <a:moveTo>
                    <a:pt x="7106" y="25218"/>
                  </a:moveTo>
                  <a:lnTo>
                    <a:pt x="6906" y="25585"/>
                  </a:lnTo>
                  <a:cubicBezTo>
                    <a:pt x="7139" y="25719"/>
                    <a:pt x="7406" y="25886"/>
                    <a:pt x="7706" y="26019"/>
                  </a:cubicBezTo>
                  <a:lnTo>
                    <a:pt x="7873" y="25619"/>
                  </a:lnTo>
                  <a:cubicBezTo>
                    <a:pt x="7606" y="25485"/>
                    <a:pt x="7373" y="25352"/>
                    <a:pt x="7106" y="25218"/>
                  </a:cubicBezTo>
                  <a:close/>
                  <a:moveTo>
                    <a:pt x="18181" y="26253"/>
                  </a:moveTo>
                  <a:cubicBezTo>
                    <a:pt x="17480" y="26486"/>
                    <a:pt x="16746" y="26653"/>
                    <a:pt x="16046" y="26786"/>
                  </a:cubicBezTo>
                  <a:lnTo>
                    <a:pt x="16112" y="27220"/>
                  </a:lnTo>
                  <a:cubicBezTo>
                    <a:pt x="16846" y="27086"/>
                    <a:pt x="17580" y="26886"/>
                    <a:pt x="18314" y="26653"/>
                  </a:cubicBezTo>
                  <a:lnTo>
                    <a:pt x="18181" y="26253"/>
                  </a:lnTo>
                  <a:close/>
                  <a:moveTo>
                    <a:pt x="9941" y="26419"/>
                  </a:moveTo>
                  <a:lnTo>
                    <a:pt x="9808" y="26853"/>
                  </a:lnTo>
                  <a:cubicBezTo>
                    <a:pt x="11075" y="27220"/>
                    <a:pt x="12410" y="27420"/>
                    <a:pt x="13744" y="27420"/>
                  </a:cubicBezTo>
                  <a:cubicBezTo>
                    <a:pt x="14244" y="27420"/>
                    <a:pt x="14711" y="27387"/>
                    <a:pt x="15212" y="27320"/>
                  </a:cubicBezTo>
                  <a:lnTo>
                    <a:pt x="15178" y="26920"/>
                  </a:lnTo>
                  <a:cubicBezTo>
                    <a:pt x="14736" y="26961"/>
                    <a:pt x="14294" y="26982"/>
                    <a:pt x="13853" y="26982"/>
                  </a:cubicBezTo>
                  <a:cubicBezTo>
                    <a:pt x="12531" y="26982"/>
                    <a:pt x="11217" y="26795"/>
                    <a:pt x="9941" y="264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687;p74">
              <a:extLst>
                <a:ext uri="{FF2B5EF4-FFF2-40B4-BE49-F238E27FC236}">
                  <a16:creationId xmlns:a16="http://schemas.microsoft.com/office/drawing/2014/main" id="{DB46612A-BD4E-4F63-8348-D93A5ACDBDC8}"/>
                </a:ext>
              </a:extLst>
            </p:cNvPr>
            <p:cNvSpPr/>
            <p:nvPr/>
          </p:nvSpPr>
          <p:spPr>
            <a:xfrm>
              <a:off x="1323090" y="2668838"/>
              <a:ext cx="37565" cy="28067"/>
            </a:xfrm>
            <a:custGeom>
              <a:avLst/>
              <a:gdLst/>
              <a:ahLst/>
              <a:cxnLst/>
              <a:rect l="l" t="t" r="r" b="b"/>
              <a:pathLst>
                <a:path w="2903" h="2169" extrusionOk="0">
                  <a:moveTo>
                    <a:pt x="1435" y="434"/>
                  </a:moveTo>
                  <a:lnTo>
                    <a:pt x="1435" y="468"/>
                  </a:lnTo>
                  <a:cubicBezTo>
                    <a:pt x="1464" y="462"/>
                    <a:pt x="1492" y="459"/>
                    <a:pt x="1521" y="459"/>
                  </a:cubicBezTo>
                  <a:cubicBezTo>
                    <a:pt x="1658" y="459"/>
                    <a:pt x="1791" y="524"/>
                    <a:pt x="1902" y="634"/>
                  </a:cubicBezTo>
                  <a:cubicBezTo>
                    <a:pt x="2334" y="1066"/>
                    <a:pt x="1996" y="1722"/>
                    <a:pt x="1466" y="1722"/>
                  </a:cubicBezTo>
                  <a:cubicBezTo>
                    <a:pt x="1382" y="1722"/>
                    <a:pt x="1293" y="1705"/>
                    <a:pt x="1202" y="1669"/>
                  </a:cubicBezTo>
                  <a:cubicBezTo>
                    <a:pt x="534" y="1402"/>
                    <a:pt x="735" y="434"/>
                    <a:pt x="1435" y="434"/>
                  </a:cubicBezTo>
                  <a:close/>
                  <a:moveTo>
                    <a:pt x="1435" y="1"/>
                  </a:moveTo>
                  <a:cubicBezTo>
                    <a:pt x="501" y="1"/>
                    <a:pt x="1" y="1168"/>
                    <a:pt x="668" y="1835"/>
                  </a:cubicBezTo>
                  <a:cubicBezTo>
                    <a:pt x="868" y="2035"/>
                    <a:pt x="1168" y="2169"/>
                    <a:pt x="1435" y="2169"/>
                  </a:cubicBezTo>
                  <a:cubicBezTo>
                    <a:pt x="1735" y="2169"/>
                    <a:pt x="2002" y="2035"/>
                    <a:pt x="2202" y="1835"/>
                  </a:cubicBezTo>
                  <a:cubicBezTo>
                    <a:pt x="2903" y="1168"/>
                    <a:pt x="2402" y="1"/>
                    <a:pt x="14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688;p74">
              <a:extLst>
                <a:ext uri="{FF2B5EF4-FFF2-40B4-BE49-F238E27FC236}">
                  <a16:creationId xmlns:a16="http://schemas.microsoft.com/office/drawing/2014/main" id="{7B9DF533-80F4-4988-A39F-11C5CEC3F038}"/>
                </a:ext>
              </a:extLst>
            </p:cNvPr>
            <p:cNvSpPr/>
            <p:nvPr/>
          </p:nvSpPr>
          <p:spPr>
            <a:xfrm>
              <a:off x="1339058" y="2605819"/>
              <a:ext cx="5629" cy="66059"/>
            </a:xfrm>
            <a:custGeom>
              <a:avLst/>
              <a:gdLst/>
              <a:ahLst/>
              <a:cxnLst/>
              <a:rect l="l" t="t" r="r" b="b"/>
              <a:pathLst>
                <a:path w="435" h="5105" extrusionOk="0">
                  <a:moveTo>
                    <a:pt x="1" y="1"/>
                  </a:moveTo>
                  <a:lnTo>
                    <a:pt x="1" y="5104"/>
                  </a:lnTo>
                  <a:lnTo>
                    <a:pt x="435" y="5104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689;p74">
              <a:extLst>
                <a:ext uri="{FF2B5EF4-FFF2-40B4-BE49-F238E27FC236}">
                  <a16:creationId xmlns:a16="http://schemas.microsoft.com/office/drawing/2014/main" id="{8FC0DC03-0579-4886-9AD2-8C28952C6B71}"/>
                </a:ext>
              </a:extLst>
            </p:cNvPr>
            <p:cNvSpPr/>
            <p:nvPr/>
          </p:nvSpPr>
          <p:spPr>
            <a:xfrm>
              <a:off x="1304961" y="2466828"/>
              <a:ext cx="76411" cy="76501"/>
            </a:xfrm>
            <a:custGeom>
              <a:avLst/>
              <a:gdLst/>
              <a:ahLst/>
              <a:cxnLst/>
              <a:rect l="l" t="t" r="r" b="b"/>
              <a:pathLst>
                <a:path w="5905" h="5912" extrusionOk="0">
                  <a:moveTo>
                    <a:pt x="2936" y="1"/>
                  </a:moveTo>
                  <a:cubicBezTo>
                    <a:pt x="1302" y="1"/>
                    <a:pt x="1" y="1335"/>
                    <a:pt x="1" y="2969"/>
                  </a:cubicBezTo>
                  <a:cubicBezTo>
                    <a:pt x="1" y="3103"/>
                    <a:pt x="34" y="3270"/>
                    <a:pt x="67" y="3403"/>
                  </a:cubicBezTo>
                  <a:cubicBezTo>
                    <a:pt x="259" y="4871"/>
                    <a:pt x="1549" y="5911"/>
                    <a:pt x="3004" y="5911"/>
                  </a:cubicBezTo>
                  <a:cubicBezTo>
                    <a:pt x="3070" y="5911"/>
                    <a:pt x="3136" y="5909"/>
                    <a:pt x="3203" y="5905"/>
                  </a:cubicBezTo>
                  <a:cubicBezTo>
                    <a:pt x="4737" y="5771"/>
                    <a:pt x="5905" y="4504"/>
                    <a:pt x="5905" y="2969"/>
                  </a:cubicBezTo>
                  <a:cubicBezTo>
                    <a:pt x="5905" y="1335"/>
                    <a:pt x="4604" y="1"/>
                    <a:pt x="29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690;p74">
              <a:extLst>
                <a:ext uri="{FF2B5EF4-FFF2-40B4-BE49-F238E27FC236}">
                  <a16:creationId xmlns:a16="http://schemas.microsoft.com/office/drawing/2014/main" id="{A213FEA8-4355-4A73-AC0A-721D06242D32}"/>
                </a:ext>
              </a:extLst>
            </p:cNvPr>
            <p:cNvSpPr/>
            <p:nvPr/>
          </p:nvSpPr>
          <p:spPr>
            <a:xfrm>
              <a:off x="1298051" y="2471150"/>
              <a:ext cx="79012" cy="67728"/>
            </a:xfrm>
            <a:custGeom>
              <a:avLst/>
              <a:gdLst/>
              <a:ahLst/>
              <a:cxnLst/>
              <a:rect l="l" t="t" r="r" b="b"/>
              <a:pathLst>
                <a:path w="6106" h="5234" extrusionOk="0">
                  <a:moveTo>
                    <a:pt x="3503" y="0"/>
                  </a:moveTo>
                  <a:cubicBezTo>
                    <a:pt x="1168" y="0"/>
                    <a:pt x="1" y="2802"/>
                    <a:pt x="1635" y="4470"/>
                  </a:cubicBezTo>
                  <a:cubicBezTo>
                    <a:pt x="2174" y="4997"/>
                    <a:pt x="2830" y="5233"/>
                    <a:pt x="3472" y="5233"/>
                  </a:cubicBezTo>
                  <a:cubicBezTo>
                    <a:pt x="4820" y="5233"/>
                    <a:pt x="6105" y="4194"/>
                    <a:pt x="6105" y="2635"/>
                  </a:cubicBezTo>
                  <a:cubicBezTo>
                    <a:pt x="6105" y="1168"/>
                    <a:pt x="4938" y="0"/>
                    <a:pt x="3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691;p74">
              <a:extLst>
                <a:ext uri="{FF2B5EF4-FFF2-40B4-BE49-F238E27FC236}">
                  <a16:creationId xmlns:a16="http://schemas.microsoft.com/office/drawing/2014/main" id="{9D947B46-462F-4C3E-BD2F-955AD80CE929}"/>
                </a:ext>
              </a:extLst>
            </p:cNvPr>
            <p:cNvSpPr/>
            <p:nvPr/>
          </p:nvSpPr>
          <p:spPr>
            <a:xfrm>
              <a:off x="1332161" y="2483663"/>
              <a:ext cx="22024" cy="38432"/>
            </a:xfrm>
            <a:custGeom>
              <a:avLst/>
              <a:gdLst/>
              <a:ahLst/>
              <a:cxnLst/>
              <a:rect l="l" t="t" r="r" b="b"/>
              <a:pathLst>
                <a:path w="1702" h="2970" extrusionOk="0">
                  <a:moveTo>
                    <a:pt x="734" y="0"/>
                  </a:moveTo>
                  <a:lnTo>
                    <a:pt x="734" y="401"/>
                  </a:lnTo>
                  <a:cubicBezTo>
                    <a:pt x="567" y="434"/>
                    <a:pt x="400" y="501"/>
                    <a:pt x="300" y="601"/>
                  </a:cubicBezTo>
                  <a:cubicBezTo>
                    <a:pt x="167" y="701"/>
                    <a:pt x="134" y="834"/>
                    <a:pt x="134" y="1001"/>
                  </a:cubicBezTo>
                  <a:cubicBezTo>
                    <a:pt x="134" y="1135"/>
                    <a:pt x="167" y="1235"/>
                    <a:pt x="200" y="1335"/>
                  </a:cubicBezTo>
                  <a:cubicBezTo>
                    <a:pt x="267" y="1401"/>
                    <a:pt x="367" y="1468"/>
                    <a:pt x="434" y="1502"/>
                  </a:cubicBezTo>
                  <a:cubicBezTo>
                    <a:pt x="534" y="1535"/>
                    <a:pt x="667" y="1602"/>
                    <a:pt x="801" y="1635"/>
                  </a:cubicBezTo>
                  <a:cubicBezTo>
                    <a:pt x="901" y="1668"/>
                    <a:pt x="1001" y="1702"/>
                    <a:pt x="1034" y="1702"/>
                  </a:cubicBezTo>
                  <a:cubicBezTo>
                    <a:pt x="1101" y="1735"/>
                    <a:pt x="1168" y="1768"/>
                    <a:pt x="1201" y="1802"/>
                  </a:cubicBezTo>
                  <a:cubicBezTo>
                    <a:pt x="1234" y="1835"/>
                    <a:pt x="1268" y="1902"/>
                    <a:pt x="1268" y="1969"/>
                  </a:cubicBezTo>
                  <a:cubicBezTo>
                    <a:pt x="1268" y="2035"/>
                    <a:pt x="1234" y="2102"/>
                    <a:pt x="1168" y="2135"/>
                  </a:cubicBezTo>
                  <a:cubicBezTo>
                    <a:pt x="1101" y="2169"/>
                    <a:pt x="1001" y="2202"/>
                    <a:pt x="901" y="2202"/>
                  </a:cubicBezTo>
                  <a:cubicBezTo>
                    <a:pt x="767" y="2202"/>
                    <a:pt x="667" y="2169"/>
                    <a:pt x="534" y="2102"/>
                  </a:cubicBezTo>
                  <a:cubicBezTo>
                    <a:pt x="400" y="2069"/>
                    <a:pt x="267" y="1969"/>
                    <a:pt x="167" y="1868"/>
                  </a:cubicBezTo>
                  <a:lnTo>
                    <a:pt x="0" y="2235"/>
                  </a:lnTo>
                  <a:cubicBezTo>
                    <a:pt x="100" y="2302"/>
                    <a:pt x="200" y="2402"/>
                    <a:pt x="334" y="2436"/>
                  </a:cubicBezTo>
                  <a:cubicBezTo>
                    <a:pt x="467" y="2502"/>
                    <a:pt x="601" y="2536"/>
                    <a:pt x="734" y="2569"/>
                  </a:cubicBezTo>
                  <a:lnTo>
                    <a:pt x="734" y="2969"/>
                  </a:lnTo>
                  <a:lnTo>
                    <a:pt x="1034" y="2969"/>
                  </a:lnTo>
                  <a:lnTo>
                    <a:pt x="1034" y="2569"/>
                  </a:lnTo>
                  <a:cubicBezTo>
                    <a:pt x="1234" y="2536"/>
                    <a:pt x="1401" y="2469"/>
                    <a:pt x="1535" y="2369"/>
                  </a:cubicBezTo>
                  <a:cubicBezTo>
                    <a:pt x="1635" y="2235"/>
                    <a:pt x="1701" y="2102"/>
                    <a:pt x="1701" y="1935"/>
                  </a:cubicBezTo>
                  <a:cubicBezTo>
                    <a:pt x="1701" y="1802"/>
                    <a:pt x="1668" y="1702"/>
                    <a:pt x="1601" y="1602"/>
                  </a:cubicBezTo>
                  <a:cubicBezTo>
                    <a:pt x="1535" y="1535"/>
                    <a:pt x="1468" y="1468"/>
                    <a:pt x="1368" y="1401"/>
                  </a:cubicBezTo>
                  <a:cubicBezTo>
                    <a:pt x="1268" y="1368"/>
                    <a:pt x="1168" y="1335"/>
                    <a:pt x="1001" y="1301"/>
                  </a:cubicBezTo>
                  <a:cubicBezTo>
                    <a:pt x="901" y="1268"/>
                    <a:pt x="834" y="1235"/>
                    <a:pt x="767" y="1201"/>
                  </a:cubicBezTo>
                  <a:cubicBezTo>
                    <a:pt x="701" y="1168"/>
                    <a:pt x="667" y="1135"/>
                    <a:pt x="634" y="1101"/>
                  </a:cubicBezTo>
                  <a:cubicBezTo>
                    <a:pt x="567" y="1068"/>
                    <a:pt x="567" y="1035"/>
                    <a:pt x="567" y="968"/>
                  </a:cubicBezTo>
                  <a:cubicBezTo>
                    <a:pt x="567" y="901"/>
                    <a:pt x="601" y="834"/>
                    <a:pt x="634" y="801"/>
                  </a:cubicBezTo>
                  <a:cubicBezTo>
                    <a:pt x="701" y="768"/>
                    <a:pt x="767" y="768"/>
                    <a:pt x="867" y="768"/>
                  </a:cubicBezTo>
                  <a:cubicBezTo>
                    <a:pt x="968" y="768"/>
                    <a:pt x="1068" y="768"/>
                    <a:pt x="1168" y="801"/>
                  </a:cubicBezTo>
                  <a:cubicBezTo>
                    <a:pt x="1301" y="834"/>
                    <a:pt x="1401" y="901"/>
                    <a:pt x="1501" y="968"/>
                  </a:cubicBezTo>
                  <a:lnTo>
                    <a:pt x="1668" y="601"/>
                  </a:lnTo>
                  <a:cubicBezTo>
                    <a:pt x="1601" y="568"/>
                    <a:pt x="1501" y="501"/>
                    <a:pt x="1401" y="467"/>
                  </a:cubicBezTo>
                  <a:cubicBezTo>
                    <a:pt x="1268" y="434"/>
                    <a:pt x="1168" y="401"/>
                    <a:pt x="1034" y="401"/>
                  </a:cubicBezTo>
                  <a:lnTo>
                    <a:pt x="10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692;p74">
              <a:extLst>
                <a:ext uri="{FF2B5EF4-FFF2-40B4-BE49-F238E27FC236}">
                  <a16:creationId xmlns:a16="http://schemas.microsoft.com/office/drawing/2014/main" id="{C928C82C-B023-4ADF-993A-D75A8E8A42B9}"/>
                </a:ext>
              </a:extLst>
            </p:cNvPr>
            <p:cNvSpPr/>
            <p:nvPr/>
          </p:nvSpPr>
          <p:spPr>
            <a:xfrm>
              <a:off x="1221224" y="2395604"/>
              <a:ext cx="122167" cy="104555"/>
            </a:xfrm>
            <a:custGeom>
              <a:avLst/>
              <a:gdLst/>
              <a:ahLst/>
              <a:cxnLst/>
              <a:rect l="l" t="t" r="r" b="b"/>
              <a:pathLst>
                <a:path w="9441" h="8080" extrusionOk="0">
                  <a:moveTo>
                    <a:pt x="5404" y="1"/>
                  </a:moveTo>
                  <a:cubicBezTo>
                    <a:pt x="1802" y="1"/>
                    <a:pt x="0" y="4337"/>
                    <a:pt x="2569" y="6872"/>
                  </a:cubicBezTo>
                  <a:cubicBezTo>
                    <a:pt x="3393" y="7707"/>
                    <a:pt x="4406" y="8080"/>
                    <a:pt x="5400" y="8080"/>
                  </a:cubicBezTo>
                  <a:cubicBezTo>
                    <a:pt x="7464" y="8080"/>
                    <a:pt x="9440" y="6469"/>
                    <a:pt x="9440" y="4037"/>
                  </a:cubicBezTo>
                  <a:cubicBezTo>
                    <a:pt x="9440" y="1802"/>
                    <a:pt x="7639" y="1"/>
                    <a:pt x="54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693;p74">
              <a:extLst>
                <a:ext uri="{FF2B5EF4-FFF2-40B4-BE49-F238E27FC236}">
                  <a16:creationId xmlns:a16="http://schemas.microsoft.com/office/drawing/2014/main" id="{427E4C7E-AF8B-49F1-9766-D8C042B05C27}"/>
                </a:ext>
              </a:extLst>
            </p:cNvPr>
            <p:cNvSpPr/>
            <p:nvPr/>
          </p:nvSpPr>
          <p:spPr>
            <a:xfrm>
              <a:off x="1229429" y="2401647"/>
              <a:ext cx="107920" cy="92353"/>
            </a:xfrm>
            <a:custGeom>
              <a:avLst/>
              <a:gdLst/>
              <a:ahLst/>
              <a:cxnLst/>
              <a:rect l="l" t="t" r="r" b="b"/>
              <a:pathLst>
                <a:path w="8340" h="7137" extrusionOk="0">
                  <a:moveTo>
                    <a:pt x="4770" y="1"/>
                  </a:moveTo>
                  <a:cubicBezTo>
                    <a:pt x="1601" y="1"/>
                    <a:pt x="0" y="3837"/>
                    <a:pt x="2235" y="6072"/>
                  </a:cubicBezTo>
                  <a:cubicBezTo>
                    <a:pt x="2971" y="6807"/>
                    <a:pt x="3872" y="7136"/>
                    <a:pt x="4753" y="7136"/>
                  </a:cubicBezTo>
                  <a:cubicBezTo>
                    <a:pt x="6589" y="7136"/>
                    <a:pt x="8339" y="5711"/>
                    <a:pt x="8339" y="3570"/>
                  </a:cubicBezTo>
                  <a:cubicBezTo>
                    <a:pt x="8339" y="1602"/>
                    <a:pt x="6738" y="1"/>
                    <a:pt x="47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694;p74">
              <a:extLst>
                <a:ext uri="{FF2B5EF4-FFF2-40B4-BE49-F238E27FC236}">
                  <a16:creationId xmlns:a16="http://schemas.microsoft.com/office/drawing/2014/main" id="{57A544B1-3B5F-4456-89C1-7ADC34C0E852}"/>
                </a:ext>
              </a:extLst>
            </p:cNvPr>
            <p:cNvSpPr/>
            <p:nvPr/>
          </p:nvSpPr>
          <p:spPr>
            <a:xfrm>
              <a:off x="1275612" y="2418483"/>
              <a:ext cx="30228" cy="52679"/>
            </a:xfrm>
            <a:custGeom>
              <a:avLst/>
              <a:gdLst/>
              <a:ahLst/>
              <a:cxnLst/>
              <a:rect l="l" t="t" r="r" b="b"/>
              <a:pathLst>
                <a:path w="2336" h="4071" extrusionOk="0">
                  <a:moveTo>
                    <a:pt x="1034" y="1"/>
                  </a:moveTo>
                  <a:lnTo>
                    <a:pt x="1034" y="534"/>
                  </a:lnTo>
                  <a:cubicBezTo>
                    <a:pt x="768" y="568"/>
                    <a:pt x="567" y="668"/>
                    <a:pt x="434" y="834"/>
                  </a:cubicBezTo>
                  <a:cubicBezTo>
                    <a:pt x="267" y="968"/>
                    <a:pt x="201" y="1135"/>
                    <a:pt x="201" y="1368"/>
                  </a:cubicBezTo>
                  <a:cubicBezTo>
                    <a:pt x="201" y="1568"/>
                    <a:pt x="234" y="1702"/>
                    <a:pt x="334" y="1802"/>
                  </a:cubicBezTo>
                  <a:cubicBezTo>
                    <a:pt x="401" y="1935"/>
                    <a:pt x="501" y="2002"/>
                    <a:pt x="634" y="2069"/>
                  </a:cubicBezTo>
                  <a:cubicBezTo>
                    <a:pt x="768" y="2102"/>
                    <a:pt x="934" y="2169"/>
                    <a:pt x="1135" y="2235"/>
                  </a:cubicBezTo>
                  <a:cubicBezTo>
                    <a:pt x="1268" y="2269"/>
                    <a:pt x="1368" y="2302"/>
                    <a:pt x="1468" y="2336"/>
                  </a:cubicBezTo>
                  <a:cubicBezTo>
                    <a:pt x="1535" y="2369"/>
                    <a:pt x="1602" y="2436"/>
                    <a:pt x="1668" y="2469"/>
                  </a:cubicBezTo>
                  <a:cubicBezTo>
                    <a:pt x="1702" y="2536"/>
                    <a:pt x="1735" y="2602"/>
                    <a:pt x="1735" y="2669"/>
                  </a:cubicBezTo>
                  <a:cubicBezTo>
                    <a:pt x="1735" y="2769"/>
                    <a:pt x="1702" y="2869"/>
                    <a:pt x="1602" y="2936"/>
                  </a:cubicBezTo>
                  <a:cubicBezTo>
                    <a:pt x="1535" y="2969"/>
                    <a:pt x="1401" y="3003"/>
                    <a:pt x="1235" y="3003"/>
                  </a:cubicBezTo>
                  <a:cubicBezTo>
                    <a:pt x="1101" y="3003"/>
                    <a:pt x="934" y="2969"/>
                    <a:pt x="734" y="2903"/>
                  </a:cubicBezTo>
                  <a:cubicBezTo>
                    <a:pt x="567" y="2803"/>
                    <a:pt x="401" y="2702"/>
                    <a:pt x="234" y="2569"/>
                  </a:cubicBezTo>
                  <a:lnTo>
                    <a:pt x="0" y="3036"/>
                  </a:lnTo>
                  <a:cubicBezTo>
                    <a:pt x="134" y="3169"/>
                    <a:pt x="301" y="3270"/>
                    <a:pt x="501" y="3336"/>
                  </a:cubicBezTo>
                  <a:cubicBezTo>
                    <a:pt x="668" y="3436"/>
                    <a:pt x="868" y="3470"/>
                    <a:pt x="1034" y="3503"/>
                  </a:cubicBezTo>
                  <a:lnTo>
                    <a:pt x="1034" y="4070"/>
                  </a:lnTo>
                  <a:lnTo>
                    <a:pt x="1468" y="4070"/>
                  </a:lnTo>
                  <a:lnTo>
                    <a:pt x="1468" y="3503"/>
                  </a:lnTo>
                  <a:cubicBezTo>
                    <a:pt x="1735" y="3470"/>
                    <a:pt x="1935" y="3370"/>
                    <a:pt x="2102" y="3236"/>
                  </a:cubicBezTo>
                  <a:cubicBezTo>
                    <a:pt x="2269" y="3069"/>
                    <a:pt x="2335" y="2869"/>
                    <a:pt x="2335" y="2636"/>
                  </a:cubicBezTo>
                  <a:cubicBezTo>
                    <a:pt x="2335" y="2469"/>
                    <a:pt x="2302" y="2302"/>
                    <a:pt x="2202" y="2202"/>
                  </a:cubicBezTo>
                  <a:cubicBezTo>
                    <a:pt x="2135" y="2069"/>
                    <a:pt x="2035" y="2002"/>
                    <a:pt x="1902" y="1935"/>
                  </a:cubicBezTo>
                  <a:cubicBezTo>
                    <a:pt x="1768" y="1869"/>
                    <a:pt x="1602" y="1835"/>
                    <a:pt x="1401" y="1768"/>
                  </a:cubicBezTo>
                  <a:cubicBezTo>
                    <a:pt x="1268" y="1735"/>
                    <a:pt x="1168" y="1702"/>
                    <a:pt x="1068" y="1668"/>
                  </a:cubicBezTo>
                  <a:cubicBezTo>
                    <a:pt x="1001" y="1635"/>
                    <a:pt x="934" y="1568"/>
                    <a:pt x="868" y="1535"/>
                  </a:cubicBezTo>
                  <a:cubicBezTo>
                    <a:pt x="834" y="1468"/>
                    <a:pt x="801" y="1402"/>
                    <a:pt x="801" y="1335"/>
                  </a:cubicBezTo>
                  <a:cubicBezTo>
                    <a:pt x="801" y="1235"/>
                    <a:pt x="834" y="1168"/>
                    <a:pt x="901" y="1101"/>
                  </a:cubicBezTo>
                  <a:cubicBezTo>
                    <a:pt x="1001" y="1068"/>
                    <a:pt x="1101" y="1035"/>
                    <a:pt x="1235" y="1035"/>
                  </a:cubicBezTo>
                  <a:cubicBezTo>
                    <a:pt x="1335" y="1035"/>
                    <a:pt x="1468" y="1068"/>
                    <a:pt x="1635" y="1101"/>
                  </a:cubicBezTo>
                  <a:cubicBezTo>
                    <a:pt x="1802" y="1168"/>
                    <a:pt x="1935" y="1235"/>
                    <a:pt x="2102" y="1335"/>
                  </a:cubicBezTo>
                  <a:lnTo>
                    <a:pt x="2335" y="834"/>
                  </a:lnTo>
                  <a:cubicBezTo>
                    <a:pt x="2202" y="768"/>
                    <a:pt x="2069" y="701"/>
                    <a:pt x="1902" y="634"/>
                  </a:cubicBezTo>
                  <a:cubicBezTo>
                    <a:pt x="1768" y="601"/>
                    <a:pt x="1602" y="568"/>
                    <a:pt x="1468" y="534"/>
                  </a:cubicBezTo>
                  <a:lnTo>
                    <a:pt x="14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695;p74">
              <a:extLst>
                <a:ext uri="{FF2B5EF4-FFF2-40B4-BE49-F238E27FC236}">
                  <a16:creationId xmlns:a16="http://schemas.microsoft.com/office/drawing/2014/main" id="{92119CC4-DC09-44F8-B4D3-EA5BA5EEF610}"/>
                </a:ext>
              </a:extLst>
            </p:cNvPr>
            <p:cNvSpPr/>
            <p:nvPr/>
          </p:nvSpPr>
          <p:spPr>
            <a:xfrm>
              <a:off x="1290713" y="2329557"/>
              <a:ext cx="153248" cy="131354"/>
            </a:xfrm>
            <a:custGeom>
              <a:avLst/>
              <a:gdLst/>
              <a:ahLst/>
              <a:cxnLst/>
              <a:rect l="l" t="t" r="r" b="b"/>
              <a:pathLst>
                <a:path w="11843" h="10151" extrusionOk="0">
                  <a:moveTo>
                    <a:pt x="6772" y="1"/>
                  </a:moveTo>
                  <a:cubicBezTo>
                    <a:pt x="2236" y="1"/>
                    <a:pt x="1" y="5472"/>
                    <a:pt x="3170" y="8674"/>
                  </a:cubicBezTo>
                  <a:cubicBezTo>
                    <a:pt x="4201" y="9694"/>
                    <a:pt x="5467" y="10151"/>
                    <a:pt x="6710" y="10151"/>
                  </a:cubicBezTo>
                  <a:cubicBezTo>
                    <a:pt x="9327" y="10151"/>
                    <a:pt x="11843" y="8125"/>
                    <a:pt x="11843" y="5071"/>
                  </a:cubicBezTo>
                  <a:cubicBezTo>
                    <a:pt x="11843" y="2269"/>
                    <a:pt x="9574" y="1"/>
                    <a:pt x="67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696;p74">
              <a:extLst>
                <a:ext uri="{FF2B5EF4-FFF2-40B4-BE49-F238E27FC236}">
                  <a16:creationId xmlns:a16="http://schemas.microsoft.com/office/drawing/2014/main" id="{C9A6CC9E-CF3E-4073-977A-D47C3AE71C09}"/>
                </a:ext>
              </a:extLst>
            </p:cNvPr>
            <p:cNvSpPr/>
            <p:nvPr/>
          </p:nvSpPr>
          <p:spPr>
            <a:xfrm>
              <a:off x="1300212" y="2336894"/>
              <a:ext cx="136413" cy="116628"/>
            </a:xfrm>
            <a:custGeom>
              <a:avLst/>
              <a:gdLst/>
              <a:ahLst/>
              <a:cxnLst/>
              <a:rect l="l" t="t" r="r" b="b"/>
              <a:pathLst>
                <a:path w="10542" h="9013" extrusionOk="0">
                  <a:moveTo>
                    <a:pt x="6038" y="1"/>
                  </a:moveTo>
                  <a:cubicBezTo>
                    <a:pt x="2036" y="1"/>
                    <a:pt x="1" y="4871"/>
                    <a:pt x="2836" y="7707"/>
                  </a:cubicBezTo>
                  <a:cubicBezTo>
                    <a:pt x="3749" y="8608"/>
                    <a:pt x="4872" y="9013"/>
                    <a:pt x="5976" y="9013"/>
                  </a:cubicBezTo>
                  <a:cubicBezTo>
                    <a:pt x="8302" y="9013"/>
                    <a:pt x="10542" y="7219"/>
                    <a:pt x="10542" y="4504"/>
                  </a:cubicBezTo>
                  <a:cubicBezTo>
                    <a:pt x="10542" y="2036"/>
                    <a:pt x="8507" y="1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697;p74">
              <a:extLst>
                <a:ext uri="{FF2B5EF4-FFF2-40B4-BE49-F238E27FC236}">
                  <a16:creationId xmlns:a16="http://schemas.microsoft.com/office/drawing/2014/main" id="{D04E41DF-036D-4820-B5C8-1E6839C1FCC4}"/>
                </a:ext>
              </a:extLst>
            </p:cNvPr>
            <p:cNvSpPr/>
            <p:nvPr/>
          </p:nvSpPr>
          <p:spPr>
            <a:xfrm>
              <a:off x="1358921" y="2358479"/>
              <a:ext cx="37992" cy="66486"/>
            </a:xfrm>
            <a:custGeom>
              <a:avLst/>
              <a:gdLst/>
              <a:ahLst/>
              <a:cxnLst/>
              <a:rect l="l" t="t" r="r" b="b"/>
              <a:pathLst>
                <a:path w="2936" h="5138" extrusionOk="0">
                  <a:moveTo>
                    <a:pt x="1301" y="1"/>
                  </a:moveTo>
                  <a:lnTo>
                    <a:pt x="1301" y="668"/>
                  </a:lnTo>
                  <a:cubicBezTo>
                    <a:pt x="968" y="735"/>
                    <a:pt x="701" y="835"/>
                    <a:pt x="501" y="1035"/>
                  </a:cubicBezTo>
                  <a:cubicBezTo>
                    <a:pt x="301" y="1202"/>
                    <a:pt x="200" y="1435"/>
                    <a:pt x="200" y="1702"/>
                  </a:cubicBezTo>
                  <a:cubicBezTo>
                    <a:pt x="200" y="1936"/>
                    <a:pt x="267" y="2136"/>
                    <a:pt x="367" y="2269"/>
                  </a:cubicBezTo>
                  <a:cubicBezTo>
                    <a:pt x="501" y="2403"/>
                    <a:pt x="634" y="2503"/>
                    <a:pt x="768" y="2569"/>
                  </a:cubicBezTo>
                  <a:cubicBezTo>
                    <a:pt x="934" y="2669"/>
                    <a:pt x="1134" y="2736"/>
                    <a:pt x="1401" y="2803"/>
                  </a:cubicBezTo>
                  <a:cubicBezTo>
                    <a:pt x="1568" y="2836"/>
                    <a:pt x="1702" y="2903"/>
                    <a:pt x="1802" y="2936"/>
                  </a:cubicBezTo>
                  <a:cubicBezTo>
                    <a:pt x="1902" y="2970"/>
                    <a:pt x="2002" y="3036"/>
                    <a:pt x="2068" y="3103"/>
                  </a:cubicBezTo>
                  <a:cubicBezTo>
                    <a:pt x="2135" y="3170"/>
                    <a:pt x="2169" y="3270"/>
                    <a:pt x="2169" y="3370"/>
                  </a:cubicBezTo>
                  <a:cubicBezTo>
                    <a:pt x="2169" y="3503"/>
                    <a:pt x="2102" y="3603"/>
                    <a:pt x="2002" y="3670"/>
                  </a:cubicBezTo>
                  <a:cubicBezTo>
                    <a:pt x="1902" y="3737"/>
                    <a:pt x="1735" y="3770"/>
                    <a:pt x="1535" y="3770"/>
                  </a:cubicBezTo>
                  <a:cubicBezTo>
                    <a:pt x="1335" y="3770"/>
                    <a:pt x="1134" y="3737"/>
                    <a:pt x="901" y="3637"/>
                  </a:cubicBezTo>
                  <a:cubicBezTo>
                    <a:pt x="667" y="3537"/>
                    <a:pt x="467" y="3403"/>
                    <a:pt x="301" y="3237"/>
                  </a:cubicBezTo>
                  <a:lnTo>
                    <a:pt x="0" y="3837"/>
                  </a:lnTo>
                  <a:cubicBezTo>
                    <a:pt x="167" y="3970"/>
                    <a:pt x="367" y="4104"/>
                    <a:pt x="601" y="4204"/>
                  </a:cubicBezTo>
                  <a:cubicBezTo>
                    <a:pt x="834" y="4304"/>
                    <a:pt x="1068" y="4371"/>
                    <a:pt x="1301" y="4404"/>
                  </a:cubicBezTo>
                  <a:lnTo>
                    <a:pt x="1301" y="5138"/>
                  </a:lnTo>
                  <a:lnTo>
                    <a:pt x="1802" y="5138"/>
                  </a:lnTo>
                  <a:lnTo>
                    <a:pt x="1802" y="4404"/>
                  </a:lnTo>
                  <a:cubicBezTo>
                    <a:pt x="2135" y="4337"/>
                    <a:pt x="2435" y="4237"/>
                    <a:pt x="2636" y="4037"/>
                  </a:cubicBezTo>
                  <a:cubicBezTo>
                    <a:pt x="2836" y="3870"/>
                    <a:pt x="2936" y="3603"/>
                    <a:pt x="2936" y="3303"/>
                  </a:cubicBezTo>
                  <a:cubicBezTo>
                    <a:pt x="2936" y="3070"/>
                    <a:pt x="2869" y="2903"/>
                    <a:pt x="2769" y="2770"/>
                  </a:cubicBezTo>
                  <a:cubicBezTo>
                    <a:pt x="2669" y="2603"/>
                    <a:pt x="2535" y="2503"/>
                    <a:pt x="2369" y="2436"/>
                  </a:cubicBezTo>
                  <a:cubicBezTo>
                    <a:pt x="2202" y="2369"/>
                    <a:pt x="2002" y="2303"/>
                    <a:pt x="1768" y="2202"/>
                  </a:cubicBezTo>
                  <a:cubicBezTo>
                    <a:pt x="1568" y="2169"/>
                    <a:pt x="1435" y="2102"/>
                    <a:pt x="1335" y="2069"/>
                  </a:cubicBezTo>
                  <a:cubicBezTo>
                    <a:pt x="1235" y="2036"/>
                    <a:pt x="1134" y="1969"/>
                    <a:pt x="1068" y="1902"/>
                  </a:cubicBezTo>
                  <a:cubicBezTo>
                    <a:pt x="1001" y="1836"/>
                    <a:pt x="968" y="1769"/>
                    <a:pt x="968" y="1635"/>
                  </a:cubicBezTo>
                  <a:cubicBezTo>
                    <a:pt x="968" y="1535"/>
                    <a:pt x="1034" y="1469"/>
                    <a:pt x="1134" y="1402"/>
                  </a:cubicBezTo>
                  <a:cubicBezTo>
                    <a:pt x="1235" y="1335"/>
                    <a:pt x="1368" y="1302"/>
                    <a:pt x="1535" y="1302"/>
                  </a:cubicBezTo>
                  <a:cubicBezTo>
                    <a:pt x="1668" y="1302"/>
                    <a:pt x="1835" y="1335"/>
                    <a:pt x="2035" y="1402"/>
                  </a:cubicBezTo>
                  <a:cubicBezTo>
                    <a:pt x="2235" y="1469"/>
                    <a:pt x="2435" y="1535"/>
                    <a:pt x="2602" y="1669"/>
                  </a:cubicBezTo>
                  <a:lnTo>
                    <a:pt x="2902" y="1035"/>
                  </a:lnTo>
                  <a:cubicBezTo>
                    <a:pt x="2736" y="935"/>
                    <a:pt x="2569" y="868"/>
                    <a:pt x="2402" y="801"/>
                  </a:cubicBezTo>
                  <a:cubicBezTo>
                    <a:pt x="2202" y="735"/>
                    <a:pt x="2002" y="701"/>
                    <a:pt x="1802" y="668"/>
                  </a:cubicBezTo>
                  <a:lnTo>
                    <a:pt x="18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698;p74">
              <a:extLst>
                <a:ext uri="{FF2B5EF4-FFF2-40B4-BE49-F238E27FC236}">
                  <a16:creationId xmlns:a16="http://schemas.microsoft.com/office/drawing/2014/main" id="{96A43D80-836B-4547-B1E1-1A822721C770}"/>
                </a:ext>
              </a:extLst>
            </p:cNvPr>
            <p:cNvSpPr/>
            <p:nvPr/>
          </p:nvSpPr>
          <p:spPr>
            <a:xfrm>
              <a:off x="804679" y="2753441"/>
              <a:ext cx="599135" cy="923735"/>
            </a:xfrm>
            <a:custGeom>
              <a:avLst/>
              <a:gdLst/>
              <a:ahLst/>
              <a:cxnLst/>
              <a:rect l="l" t="t" r="r" b="b"/>
              <a:pathLst>
                <a:path w="46301" h="71386" extrusionOk="0">
                  <a:moveTo>
                    <a:pt x="3136" y="1"/>
                  </a:moveTo>
                  <a:cubicBezTo>
                    <a:pt x="1402" y="1"/>
                    <a:pt x="1" y="1402"/>
                    <a:pt x="1" y="3136"/>
                  </a:cubicBezTo>
                  <a:lnTo>
                    <a:pt x="1" y="68250"/>
                  </a:lnTo>
                  <a:cubicBezTo>
                    <a:pt x="1" y="69984"/>
                    <a:pt x="1402" y="71385"/>
                    <a:pt x="3136" y="71385"/>
                  </a:cubicBezTo>
                  <a:lnTo>
                    <a:pt x="43165" y="71385"/>
                  </a:lnTo>
                  <a:cubicBezTo>
                    <a:pt x="44899" y="71385"/>
                    <a:pt x="46300" y="69984"/>
                    <a:pt x="46300" y="68250"/>
                  </a:cubicBezTo>
                  <a:lnTo>
                    <a:pt x="46300" y="3136"/>
                  </a:lnTo>
                  <a:cubicBezTo>
                    <a:pt x="46300" y="1402"/>
                    <a:pt x="44899" y="1"/>
                    <a:pt x="431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699;p74">
              <a:extLst>
                <a:ext uri="{FF2B5EF4-FFF2-40B4-BE49-F238E27FC236}">
                  <a16:creationId xmlns:a16="http://schemas.microsoft.com/office/drawing/2014/main" id="{7F46FF86-1D91-4D24-9839-22BC2A991C59}"/>
                </a:ext>
              </a:extLst>
            </p:cNvPr>
            <p:cNvSpPr/>
            <p:nvPr/>
          </p:nvSpPr>
          <p:spPr>
            <a:xfrm>
              <a:off x="862094" y="3184235"/>
              <a:ext cx="97555" cy="62591"/>
            </a:xfrm>
            <a:custGeom>
              <a:avLst/>
              <a:gdLst/>
              <a:ahLst/>
              <a:cxnLst/>
              <a:rect l="l" t="t" r="r" b="b"/>
              <a:pathLst>
                <a:path w="7539" h="4837" extrusionOk="0">
                  <a:moveTo>
                    <a:pt x="501" y="0"/>
                  </a:moveTo>
                  <a:cubicBezTo>
                    <a:pt x="234" y="0"/>
                    <a:pt x="0" y="234"/>
                    <a:pt x="0" y="534"/>
                  </a:cubicBezTo>
                  <a:lnTo>
                    <a:pt x="0" y="4337"/>
                  </a:lnTo>
                  <a:cubicBezTo>
                    <a:pt x="0" y="4637"/>
                    <a:pt x="234" y="4837"/>
                    <a:pt x="501" y="4837"/>
                  </a:cubicBezTo>
                  <a:lnTo>
                    <a:pt x="7039" y="4837"/>
                  </a:lnTo>
                  <a:cubicBezTo>
                    <a:pt x="7339" y="4837"/>
                    <a:pt x="7539" y="4637"/>
                    <a:pt x="7539" y="4337"/>
                  </a:cubicBezTo>
                  <a:lnTo>
                    <a:pt x="7539" y="534"/>
                  </a:lnTo>
                  <a:cubicBezTo>
                    <a:pt x="7539" y="234"/>
                    <a:pt x="7339" y="0"/>
                    <a:pt x="70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700;p74">
              <a:extLst>
                <a:ext uri="{FF2B5EF4-FFF2-40B4-BE49-F238E27FC236}">
                  <a16:creationId xmlns:a16="http://schemas.microsoft.com/office/drawing/2014/main" id="{4AC8C3B4-BF3B-4CDC-A15C-479CDAE4F9E0}"/>
                </a:ext>
              </a:extLst>
            </p:cNvPr>
            <p:cNvSpPr/>
            <p:nvPr/>
          </p:nvSpPr>
          <p:spPr>
            <a:xfrm>
              <a:off x="990720" y="3184235"/>
              <a:ext cx="97995" cy="62591"/>
            </a:xfrm>
            <a:custGeom>
              <a:avLst/>
              <a:gdLst/>
              <a:ahLst/>
              <a:cxnLst/>
              <a:rect l="l" t="t" r="r" b="b"/>
              <a:pathLst>
                <a:path w="7573" h="4837" extrusionOk="0">
                  <a:moveTo>
                    <a:pt x="534" y="0"/>
                  </a:moveTo>
                  <a:cubicBezTo>
                    <a:pt x="234" y="0"/>
                    <a:pt x="1" y="234"/>
                    <a:pt x="1" y="534"/>
                  </a:cubicBezTo>
                  <a:lnTo>
                    <a:pt x="1" y="4337"/>
                  </a:lnTo>
                  <a:cubicBezTo>
                    <a:pt x="1" y="4637"/>
                    <a:pt x="234" y="4837"/>
                    <a:pt x="534" y="4837"/>
                  </a:cubicBezTo>
                  <a:lnTo>
                    <a:pt x="7072" y="4837"/>
                  </a:lnTo>
                  <a:cubicBezTo>
                    <a:pt x="7339" y="4837"/>
                    <a:pt x="7573" y="4637"/>
                    <a:pt x="7573" y="4337"/>
                  </a:cubicBezTo>
                  <a:lnTo>
                    <a:pt x="7573" y="534"/>
                  </a:lnTo>
                  <a:cubicBezTo>
                    <a:pt x="7573" y="234"/>
                    <a:pt x="7339" y="0"/>
                    <a:pt x="70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701;p74">
              <a:extLst>
                <a:ext uri="{FF2B5EF4-FFF2-40B4-BE49-F238E27FC236}">
                  <a16:creationId xmlns:a16="http://schemas.microsoft.com/office/drawing/2014/main" id="{A903633D-62E3-4358-A1D2-F9D46077A7BB}"/>
                </a:ext>
              </a:extLst>
            </p:cNvPr>
            <p:cNvSpPr/>
            <p:nvPr/>
          </p:nvSpPr>
          <p:spPr>
            <a:xfrm>
              <a:off x="1119786" y="3184235"/>
              <a:ext cx="97995" cy="62591"/>
            </a:xfrm>
            <a:custGeom>
              <a:avLst/>
              <a:gdLst/>
              <a:ahLst/>
              <a:cxnLst/>
              <a:rect l="l" t="t" r="r" b="b"/>
              <a:pathLst>
                <a:path w="7573" h="4837" extrusionOk="0">
                  <a:moveTo>
                    <a:pt x="501" y="0"/>
                  </a:moveTo>
                  <a:cubicBezTo>
                    <a:pt x="234" y="0"/>
                    <a:pt x="0" y="234"/>
                    <a:pt x="0" y="534"/>
                  </a:cubicBezTo>
                  <a:lnTo>
                    <a:pt x="0" y="4337"/>
                  </a:lnTo>
                  <a:cubicBezTo>
                    <a:pt x="0" y="4637"/>
                    <a:pt x="234" y="4837"/>
                    <a:pt x="501" y="4837"/>
                  </a:cubicBezTo>
                  <a:lnTo>
                    <a:pt x="7072" y="4837"/>
                  </a:lnTo>
                  <a:cubicBezTo>
                    <a:pt x="7339" y="4837"/>
                    <a:pt x="7573" y="4637"/>
                    <a:pt x="7573" y="4337"/>
                  </a:cubicBezTo>
                  <a:lnTo>
                    <a:pt x="7573" y="534"/>
                  </a:lnTo>
                  <a:cubicBezTo>
                    <a:pt x="7573" y="234"/>
                    <a:pt x="7339" y="0"/>
                    <a:pt x="70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702;p74">
              <a:extLst>
                <a:ext uri="{FF2B5EF4-FFF2-40B4-BE49-F238E27FC236}">
                  <a16:creationId xmlns:a16="http://schemas.microsoft.com/office/drawing/2014/main" id="{37B11C62-95B7-4201-BF1F-4FF9AD7ACF03}"/>
                </a:ext>
              </a:extLst>
            </p:cNvPr>
            <p:cNvSpPr/>
            <p:nvPr/>
          </p:nvSpPr>
          <p:spPr>
            <a:xfrm>
              <a:off x="1248852" y="3184235"/>
              <a:ext cx="97555" cy="62591"/>
            </a:xfrm>
            <a:custGeom>
              <a:avLst/>
              <a:gdLst/>
              <a:ahLst/>
              <a:cxnLst/>
              <a:rect l="l" t="t" r="r" b="b"/>
              <a:pathLst>
                <a:path w="7539" h="4837" extrusionOk="0">
                  <a:moveTo>
                    <a:pt x="501" y="0"/>
                  </a:moveTo>
                  <a:cubicBezTo>
                    <a:pt x="234" y="0"/>
                    <a:pt x="0" y="234"/>
                    <a:pt x="0" y="534"/>
                  </a:cubicBezTo>
                  <a:lnTo>
                    <a:pt x="0" y="4337"/>
                  </a:lnTo>
                  <a:cubicBezTo>
                    <a:pt x="0" y="4637"/>
                    <a:pt x="234" y="4837"/>
                    <a:pt x="501" y="4837"/>
                  </a:cubicBezTo>
                  <a:lnTo>
                    <a:pt x="7039" y="4837"/>
                  </a:lnTo>
                  <a:cubicBezTo>
                    <a:pt x="7339" y="4837"/>
                    <a:pt x="7539" y="4637"/>
                    <a:pt x="7539" y="4337"/>
                  </a:cubicBezTo>
                  <a:lnTo>
                    <a:pt x="7539" y="534"/>
                  </a:lnTo>
                  <a:cubicBezTo>
                    <a:pt x="7539" y="234"/>
                    <a:pt x="7339" y="0"/>
                    <a:pt x="70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703;p74">
              <a:extLst>
                <a:ext uri="{FF2B5EF4-FFF2-40B4-BE49-F238E27FC236}">
                  <a16:creationId xmlns:a16="http://schemas.microsoft.com/office/drawing/2014/main" id="{BBDB3575-3D45-4329-AF05-1BEA6EDC07C4}"/>
                </a:ext>
              </a:extLst>
            </p:cNvPr>
            <p:cNvSpPr/>
            <p:nvPr/>
          </p:nvSpPr>
          <p:spPr>
            <a:xfrm>
              <a:off x="1248852" y="3031864"/>
              <a:ext cx="97555" cy="62591"/>
            </a:xfrm>
            <a:custGeom>
              <a:avLst/>
              <a:gdLst/>
              <a:ahLst/>
              <a:cxnLst/>
              <a:rect l="l" t="t" r="r" b="b"/>
              <a:pathLst>
                <a:path w="7539" h="4837" extrusionOk="0">
                  <a:moveTo>
                    <a:pt x="501" y="0"/>
                  </a:moveTo>
                  <a:cubicBezTo>
                    <a:pt x="234" y="0"/>
                    <a:pt x="0" y="234"/>
                    <a:pt x="0" y="534"/>
                  </a:cubicBezTo>
                  <a:lnTo>
                    <a:pt x="0" y="4337"/>
                  </a:lnTo>
                  <a:cubicBezTo>
                    <a:pt x="0" y="4637"/>
                    <a:pt x="234" y="4837"/>
                    <a:pt x="501" y="4837"/>
                  </a:cubicBezTo>
                  <a:lnTo>
                    <a:pt x="7039" y="4837"/>
                  </a:lnTo>
                  <a:cubicBezTo>
                    <a:pt x="7339" y="4837"/>
                    <a:pt x="7539" y="4637"/>
                    <a:pt x="7539" y="4337"/>
                  </a:cubicBezTo>
                  <a:lnTo>
                    <a:pt x="7539" y="534"/>
                  </a:lnTo>
                  <a:cubicBezTo>
                    <a:pt x="7539" y="234"/>
                    <a:pt x="7339" y="0"/>
                    <a:pt x="70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704;p74">
              <a:extLst>
                <a:ext uri="{FF2B5EF4-FFF2-40B4-BE49-F238E27FC236}">
                  <a16:creationId xmlns:a16="http://schemas.microsoft.com/office/drawing/2014/main" id="{1436DA67-C9AA-4B42-A600-DBA582995716}"/>
                </a:ext>
              </a:extLst>
            </p:cNvPr>
            <p:cNvSpPr/>
            <p:nvPr/>
          </p:nvSpPr>
          <p:spPr>
            <a:xfrm>
              <a:off x="1117625" y="3031864"/>
              <a:ext cx="97995" cy="62591"/>
            </a:xfrm>
            <a:custGeom>
              <a:avLst/>
              <a:gdLst/>
              <a:ahLst/>
              <a:cxnLst/>
              <a:rect l="l" t="t" r="r" b="b"/>
              <a:pathLst>
                <a:path w="7573" h="4837" extrusionOk="0">
                  <a:moveTo>
                    <a:pt x="501" y="0"/>
                  </a:moveTo>
                  <a:cubicBezTo>
                    <a:pt x="234" y="0"/>
                    <a:pt x="1" y="234"/>
                    <a:pt x="1" y="534"/>
                  </a:cubicBezTo>
                  <a:lnTo>
                    <a:pt x="1" y="4337"/>
                  </a:lnTo>
                  <a:cubicBezTo>
                    <a:pt x="1" y="4637"/>
                    <a:pt x="234" y="4837"/>
                    <a:pt x="501" y="4837"/>
                  </a:cubicBezTo>
                  <a:lnTo>
                    <a:pt x="7039" y="4837"/>
                  </a:lnTo>
                  <a:cubicBezTo>
                    <a:pt x="7339" y="4837"/>
                    <a:pt x="7573" y="4637"/>
                    <a:pt x="7573" y="4337"/>
                  </a:cubicBezTo>
                  <a:lnTo>
                    <a:pt x="7573" y="534"/>
                  </a:lnTo>
                  <a:cubicBezTo>
                    <a:pt x="7573" y="234"/>
                    <a:pt x="7339" y="0"/>
                    <a:pt x="70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705;p74">
              <a:extLst>
                <a:ext uri="{FF2B5EF4-FFF2-40B4-BE49-F238E27FC236}">
                  <a16:creationId xmlns:a16="http://schemas.microsoft.com/office/drawing/2014/main" id="{9EE675F6-4784-4152-99F4-F5F19FAC0740}"/>
                </a:ext>
              </a:extLst>
            </p:cNvPr>
            <p:cNvSpPr/>
            <p:nvPr/>
          </p:nvSpPr>
          <p:spPr>
            <a:xfrm>
              <a:off x="861654" y="3122070"/>
              <a:ext cx="58722" cy="34550"/>
            </a:xfrm>
            <a:custGeom>
              <a:avLst/>
              <a:gdLst/>
              <a:ahLst/>
              <a:cxnLst/>
              <a:rect l="l" t="t" r="r" b="b"/>
              <a:pathLst>
                <a:path w="4538" h="2670" extrusionOk="0">
                  <a:moveTo>
                    <a:pt x="535" y="1"/>
                  </a:moveTo>
                  <a:cubicBezTo>
                    <a:pt x="234" y="1"/>
                    <a:pt x="1" y="201"/>
                    <a:pt x="1" y="501"/>
                  </a:cubicBezTo>
                  <a:lnTo>
                    <a:pt x="1" y="2136"/>
                  </a:lnTo>
                  <a:cubicBezTo>
                    <a:pt x="1" y="2436"/>
                    <a:pt x="234" y="2669"/>
                    <a:pt x="535" y="2669"/>
                  </a:cubicBezTo>
                  <a:lnTo>
                    <a:pt x="4037" y="2669"/>
                  </a:lnTo>
                  <a:cubicBezTo>
                    <a:pt x="4304" y="2669"/>
                    <a:pt x="4537" y="2436"/>
                    <a:pt x="4537" y="2136"/>
                  </a:cubicBezTo>
                  <a:lnTo>
                    <a:pt x="4537" y="501"/>
                  </a:lnTo>
                  <a:cubicBezTo>
                    <a:pt x="4537" y="201"/>
                    <a:pt x="4304" y="1"/>
                    <a:pt x="40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706;p74">
              <a:extLst>
                <a:ext uri="{FF2B5EF4-FFF2-40B4-BE49-F238E27FC236}">
                  <a16:creationId xmlns:a16="http://schemas.microsoft.com/office/drawing/2014/main" id="{194C5775-9BB9-44DD-A316-BBBBC863BE7D}"/>
                </a:ext>
              </a:extLst>
            </p:cNvPr>
            <p:cNvSpPr/>
            <p:nvPr/>
          </p:nvSpPr>
          <p:spPr>
            <a:xfrm>
              <a:off x="947125" y="3122070"/>
              <a:ext cx="58722" cy="34550"/>
            </a:xfrm>
            <a:custGeom>
              <a:avLst/>
              <a:gdLst/>
              <a:ahLst/>
              <a:cxnLst/>
              <a:rect l="l" t="t" r="r" b="b"/>
              <a:pathLst>
                <a:path w="4538" h="2670" extrusionOk="0">
                  <a:moveTo>
                    <a:pt x="501" y="1"/>
                  </a:moveTo>
                  <a:cubicBezTo>
                    <a:pt x="234" y="1"/>
                    <a:pt x="1" y="201"/>
                    <a:pt x="1" y="501"/>
                  </a:cubicBezTo>
                  <a:lnTo>
                    <a:pt x="1" y="2136"/>
                  </a:lnTo>
                  <a:cubicBezTo>
                    <a:pt x="1" y="2436"/>
                    <a:pt x="234" y="2669"/>
                    <a:pt x="501" y="2669"/>
                  </a:cubicBezTo>
                  <a:lnTo>
                    <a:pt x="4003" y="2669"/>
                  </a:lnTo>
                  <a:cubicBezTo>
                    <a:pt x="4304" y="2669"/>
                    <a:pt x="4537" y="2436"/>
                    <a:pt x="4537" y="2136"/>
                  </a:cubicBezTo>
                  <a:lnTo>
                    <a:pt x="4537" y="501"/>
                  </a:lnTo>
                  <a:cubicBezTo>
                    <a:pt x="4537" y="201"/>
                    <a:pt x="4304" y="1"/>
                    <a:pt x="40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707;p74">
              <a:extLst>
                <a:ext uri="{FF2B5EF4-FFF2-40B4-BE49-F238E27FC236}">
                  <a16:creationId xmlns:a16="http://schemas.microsoft.com/office/drawing/2014/main" id="{231AEF19-95EA-4779-BB59-0CDD7D830591}"/>
                </a:ext>
              </a:extLst>
            </p:cNvPr>
            <p:cNvSpPr/>
            <p:nvPr/>
          </p:nvSpPr>
          <p:spPr>
            <a:xfrm>
              <a:off x="1032155" y="3122070"/>
              <a:ext cx="58722" cy="34550"/>
            </a:xfrm>
            <a:custGeom>
              <a:avLst/>
              <a:gdLst/>
              <a:ahLst/>
              <a:cxnLst/>
              <a:rect l="l" t="t" r="r" b="b"/>
              <a:pathLst>
                <a:path w="4538" h="2670" extrusionOk="0">
                  <a:moveTo>
                    <a:pt x="535" y="1"/>
                  </a:moveTo>
                  <a:cubicBezTo>
                    <a:pt x="234" y="1"/>
                    <a:pt x="1" y="201"/>
                    <a:pt x="1" y="501"/>
                  </a:cubicBezTo>
                  <a:lnTo>
                    <a:pt x="1" y="2136"/>
                  </a:lnTo>
                  <a:cubicBezTo>
                    <a:pt x="1" y="2436"/>
                    <a:pt x="234" y="2669"/>
                    <a:pt x="535" y="2669"/>
                  </a:cubicBezTo>
                  <a:lnTo>
                    <a:pt x="4037" y="2669"/>
                  </a:lnTo>
                  <a:cubicBezTo>
                    <a:pt x="4304" y="2669"/>
                    <a:pt x="4538" y="2436"/>
                    <a:pt x="4538" y="2136"/>
                  </a:cubicBezTo>
                  <a:lnTo>
                    <a:pt x="4538" y="501"/>
                  </a:lnTo>
                  <a:cubicBezTo>
                    <a:pt x="4538" y="201"/>
                    <a:pt x="4304" y="1"/>
                    <a:pt x="40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708;p74">
              <a:extLst>
                <a:ext uri="{FF2B5EF4-FFF2-40B4-BE49-F238E27FC236}">
                  <a16:creationId xmlns:a16="http://schemas.microsoft.com/office/drawing/2014/main" id="{4047D07A-E32C-43FE-B8EF-A5473C362250}"/>
                </a:ext>
              </a:extLst>
            </p:cNvPr>
            <p:cNvSpPr/>
            <p:nvPr/>
          </p:nvSpPr>
          <p:spPr>
            <a:xfrm>
              <a:off x="1203095" y="3122070"/>
              <a:ext cx="58282" cy="34550"/>
            </a:xfrm>
            <a:custGeom>
              <a:avLst/>
              <a:gdLst/>
              <a:ahLst/>
              <a:cxnLst/>
              <a:rect l="l" t="t" r="r" b="b"/>
              <a:pathLst>
                <a:path w="4504" h="2670" extrusionOk="0">
                  <a:moveTo>
                    <a:pt x="501" y="1"/>
                  </a:moveTo>
                  <a:cubicBezTo>
                    <a:pt x="201" y="1"/>
                    <a:pt x="0" y="201"/>
                    <a:pt x="0" y="501"/>
                  </a:cubicBezTo>
                  <a:lnTo>
                    <a:pt x="0" y="2136"/>
                  </a:lnTo>
                  <a:cubicBezTo>
                    <a:pt x="0" y="2436"/>
                    <a:pt x="201" y="2669"/>
                    <a:pt x="501" y="2669"/>
                  </a:cubicBezTo>
                  <a:lnTo>
                    <a:pt x="4003" y="2669"/>
                  </a:lnTo>
                  <a:cubicBezTo>
                    <a:pt x="4270" y="2669"/>
                    <a:pt x="4504" y="2436"/>
                    <a:pt x="4504" y="2136"/>
                  </a:cubicBezTo>
                  <a:lnTo>
                    <a:pt x="4504" y="501"/>
                  </a:lnTo>
                  <a:cubicBezTo>
                    <a:pt x="4504" y="201"/>
                    <a:pt x="4270" y="1"/>
                    <a:pt x="40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709;p74">
              <a:extLst>
                <a:ext uri="{FF2B5EF4-FFF2-40B4-BE49-F238E27FC236}">
                  <a16:creationId xmlns:a16="http://schemas.microsoft.com/office/drawing/2014/main" id="{94705A00-1023-4B6C-8C39-FE994BA132CF}"/>
                </a:ext>
              </a:extLst>
            </p:cNvPr>
            <p:cNvSpPr/>
            <p:nvPr/>
          </p:nvSpPr>
          <p:spPr>
            <a:xfrm>
              <a:off x="1288125" y="3122070"/>
              <a:ext cx="58722" cy="34550"/>
            </a:xfrm>
            <a:custGeom>
              <a:avLst/>
              <a:gdLst/>
              <a:ahLst/>
              <a:cxnLst/>
              <a:rect l="l" t="t" r="r" b="b"/>
              <a:pathLst>
                <a:path w="4538" h="2670" extrusionOk="0">
                  <a:moveTo>
                    <a:pt x="501" y="1"/>
                  </a:moveTo>
                  <a:cubicBezTo>
                    <a:pt x="234" y="1"/>
                    <a:pt x="1" y="201"/>
                    <a:pt x="1" y="501"/>
                  </a:cubicBezTo>
                  <a:lnTo>
                    <a:pt x="1" y="2136"/>
                  </a:lnTo>
                  <a:cubicBezTo>
                    <a:pt x="1" y="2436"/>
                    <a:pt x="234" y="2669"/>
                    <a:pt x="501" y="2669"/>
                  </a:cubicBezTo>
                  <a:lnTo>
                    <a:pt x="4004" y="2669"/>
                  </a:lnTo>
                  <a:cubicBezTo>
                    <a:pt x="4304" y="2669"/>
                    <a:pt x="4537" y="2436"/>
                    <a:pt x="4537" y="2136"/>
                  </a:cubicBezTo>
                  <a:lnTo>
                    <a:pt x="4537" y="501"/>
                  </a:lnTo>
                  <a:cubicBezTo>
                    <a:pt x="4537" y="201"/>
                    <a:pt x="4304" y="1"/>
                    <a:pt x="40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710;p74">
              <a:extLst>
                <a:ext uri="{FF2B5EF4-FFF2-40B4-BE49-F238E27FC236}">
                  <a16:creationId xmlns:a16="http://schemas.microsoft.com/office/drawing/2014/main" id="{71E135C3-BC32-4418-BC68-9E1B3DAA9366}"/>
                </a:ext>
              </a:extLst>
            </p:cNvPr>
            <p:cNvSpPr/>
            <p:nvPr/>
          </p:nvSpPr>
          <p:spPr>
            <a:xfrm>
              <a:off x="861654" y="3031864"/>
              <a:ext cx="29374" cy="62591"/>
            </a:xfrm>
            <a:custGeom>
              <a:avLst/>
              <a:gdLst/>
              <a:ahLst/>
              <a:cxnLst/>
              <a:rect l="l" t="t" r="r" b="b"/>
              <a:pathLst>
                <a:path w="2270" h="4837" extrusionOk="0">
                  <a:moveTo>
                    <a:pt x="1" y="0"/>
                  </a:moveTo>
                  <a:lnTo>
                    <a:pt x="1" y="4837"/>
                  </a:lnTo>
                  <a:lnTo>
                    <a:pt x="2269" y="483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711;p74">
              <a:extLst>
                <a:ext uri="{FF2B5EF4-FFF2-40B4-BE49-F238E27FC236}">
                  <a16:creationId xmlns:a16="http://schemas.microsoft.com/office/drawing/2014/main" id="{04E0516D-0266-43E4-91DF-52FE3AAA7921}"/>
                </a:ext>
              </a:extLst>
            </p:cNvPr>
            <p:cNvSpPr/>
            <p:nvPr/>
          </p:nvSpPr>
          <p:spPr>
            <a:xfrm>
              <a:off x="896192" y="3031864"/>
              <a:ext cx="29361" cy="62591"/>
            </a:xfrm>
            <a:custGeom>
              <a:avLst/>
              <a:gdLst/>
              <a:ahLst/>
              <a:cxnLst/>
              <a:rect l="l" t="t" r="r" b="b"/>
              <a:pathLst>
                <a:path w="2269" h="4837" extrusionOk="0">
                  <a:moveTo>
                    <a:pt x="0" y="0"/>
                  </a:moveTo>
                  <a:lnTo>
                    <a:pt x="0" y="4837"/>
                  </a:lnTo>
                  <a:lnTo>
                    <a:pt x="2269" y="483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712;p74">
              <a:extLst>
                <a:ext uri="{FF2B5EF4-FFF2-40B4-BE49-F238E27FC236}">
                  <a16:creationId xmlns:a16="http://schemas.microsoft.com/office/drawing/2014/main" id="{996AC0CF-5D57-4FDD-AF8B-A2F11D592293}"/>
                </a:ext>
              </a:extLst>
            </p:cNvPr>
            <p:cNvSpPr/>
            <p:nvPr/>
          </p:nvSpPr>
          <p:spPr>
            <a:xfrm>
              <a:off x="930729" y="3031864"/>
              <a:ext cx="29361" cy="62591"/>
            </a:xfrm>
            <a:custGeom>
              <a:avLst/>
              <a:gdLst/>
              <a:ahLst/>
              <a:cxnLst/>
              <a:rect l="l" t="t" r="r" b="b"/>
              <a:pathLst>
                <a:path w="2269" h="4837" extrusionOk="0">
                  <a:moveTo>
                    <a:pt x="0" y="0"/>
                  </a:moveTo>
                  <a:lnTo>
                    <a:pt x="0" y="4837"/>
                  </a:lnTo>
                  <a:lnTo>
                    <a:pt x="2268" y="4837"/>
                  </a:lnTo>
                  <a:lnTo>
                    <a:pt x="22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713;p74">
              <a:extLst>
                <a:ext uri="{FF2B5EF4-FFF2-40B4-BE49-F238E27FC236}">
                  <a16:creationId xmlns:a16="http://schemas.microsoft.com/office/drawing/2014/main" id="{FFDF198F-B265-4171-94BE-F197890727B5}"/>
                </a:ext>
              </a:extLst>
            </p:cNvPr>
            <p:cNvSpPr/>
            <p:nvPr/>
          </p:nvSpPr>
          <p:spPr>
            <a:xfrm>
              <a:off x="965254" y="3031864"/>
              <a:ext cx="29361" cy="62591"/>
            </a:xfrm>
            <a:custGeom>
              <a:avLst/>
              <a:gdLst/>
              <a:ahLst/>
              <a:cxnLst/>
              <a:rect l="l" t="t" r="r" b="b"/>
              <a:pathLst>
                <a:path w="2269" h="4837" extrusionOk="0">
                  <a:moveTo>
                    <a:pt x="1" y="0"/>
                  </a:moveTo>
                  <a:lnTo>
                    <a:pt x="1" y="4837"/>
                  </a:lnTo>
                  <a:lnTo>
                    <a:pt x="2269" y="483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714;p74">
              <a:extLst>
                <a:ext uri="{FF2B5EF4-FFF2-40B4-BE49-F238E27FC236}">
                  <a16:creationId xmlns:a16="http://schemas.microsoft.com/office/drawing/2014/main" id="{2556141F-050B-4ADE-8031-B0596F37B25C}"/>
                </a:ext>
              </a:extLst>
            </p:cNvPr>
            <p:cNvSpPr/>
            <p:nvPr/>
          </p:nvSpPr>
          <p:spPr>
            <a:xfrm>
              <a:off x="999791" y="3031864"/>
              <a:ext cx="28934" cy="62591"/>
            </a:xfrm>
            <a:custGeom>
              <a:avLst/>
              <a:gdLst/>
              <a:ahLst/>
              <a:cxnLst/>
              <a:rect l="l" t="t" r="r" b="b"/>
              <a:pathLst>
                <a:path w="2236" h="4837" extrusionOk="0">
                  <a:moveTo>
                    <a:pt x="0" y="0"/>
                  </a:moveTo>
                  <a:lnTo>
                    <a:pt x="0" y="4837"/>
                  </a:lnTo>
                  <a:lnTo>
                    <a:pt x="2235" y="4837"/>
                  </a:lnTo>
                  <a:lnTo>
                    <a:pt x="22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715;p74">
              <a:extLst>
                <a:ext uri="{FF2B5EF4-FFF2-40B4-BE49-F238E27FC236}">
                  <a16:creationId xmlns:a16="http://schemas.microsoft.com/office/drawing/2014/main" id="{2DFECD46-D5F9-4EF2-97D4-A6BDEF0DD264}"/>
                </a:ext>
              </a:extLst>
            </p:cNvPr>
            <p:cNvSpPr/>
            <p:nvPr/>
          </p:nvSpPr>
          <p:spPr>
            <a:xfrm>
              <a:off x="1034316" y="3031864"/>
              <a:ext cx="28934" cy="62591"/>
            </a:xfrm>
            <a:custGeom>
              <a:avLst/>
              <a:gdLst/>
              <a:ahLst/>
              <a:cxnLst/>
              <a:rect l="l" t="t" r="r" b="b"/>
              <a:pathLst>
                <a:path w="2236" h="4837" extrusionOk="0">
                  <a:moveTo>
                    <a:pt x="1" y="0"/>
                  </a:moveTo>
                  <a:lnTo>
                    <a:pt x="1" y="4837"/>
                  </a:lnTo>
                  <a:lnTo>
                    <a:pt x="2236" y="4837"/>
                  </a:lnTo>
                  <a:lnTo>
                    <a:pt x="22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716;p74">
              <a:extLst>
                <a:ext uri="{FF2B5EF4-FFF2-40B4-BE49-F238E27FC236}">
                  <a16:creationId xmlns:a16="http://schemas.microsoft.com/office/drawing/2014/main" id="{20CFCEC0-70AA-4C7D-81A7-B49F2C2835DE}"/>
                </a:ext>
              </a:extLst>
            </p:cNvPr>
            <p:cNvSpPr/>
            <p:nvPr/>
          </p:nvSpPr>
          <p:spPr>
            <a:xfrm>
              <a:off x="862094" y="3271427"/>
              <a:ext cx="97555" cy="62604"/>
            </a:xfrm>
            <a:custGeom>
              <a:avLst/>
              <a:gdLst/>
              <a:ahLst/>
              <a:cxnLst/>
              <a:rect l="l" t="t" r="r" b="b"/>
              <a:pathLst>
                <a:path w="7539" h="4838" extrusionOk="0">
                  <a:moveTo>
                    <a:pt x="501" y="0"/>
                  </a:moveTo>
                  <a:cubicBezTo>
                    <a:pt x="234" y="0"/>
                    <a:pt x="0" y="234"/>
                    <a:pt x="0" y="501"/>
                  </a:cubicBezTo>
                  <a:lnTo>
                    <a:pt x="0" y="4337"/>
                  </a:lnTo>
                  <a:cubicBezTo>
                    <a:pt x="0" y="4604"/>
                    <a:pt x="234" y="4837"/>
                    <a:pt x="501" y="4837"/>
                  </a:cubicBezTo>
                  <a:lnTo>
                    <a:pt x="7039" y="4837"/>
                  </a:lnTo>
                  <a:cubicBezTo>
                    <a:pt x="7339" y="4837"/>
                    <a:pt x="7539" y="4604"/>
                    <a:pt x="7539" y="4337"/>
                  </a:cubicBezTo>
                  <a:lnTo>
                    <a:pt x="7539" y="501"/>
                  </a:lnTo>
                  <a:cubicBezTo>
                    <a:pt x="7539" y="234"/>
                    <a:pt x="7339" y="0"/>
                    <a:pt x="70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717;p74">
              <a:extLst>
                <a:ext uri="{FF2B5EF4-FFF2-40B4-BE49-F238E27FC236}">
                  <a16:creationId xmlns:a16="http://schemas.microsoft.com/office/drawing/2014/main" id="{F443EC3A-5B9B-4F4F-BB83-F7AB1FBB07C5}"/>
                </a:ext>
              </a:extLst>
            </p:cNvPr>
            <p:cNvSpPr/>
            <p:nvPr/>
          </p:nvSpPr>
          <p:spPr>
            <a:xfrm>
              <a:off x="990720" y="3271427"/>
              <a:ext cx="97995" cy="62604"/>
            </a:xfrm>
            <a:custGeom>
              <a:avLst/>
              <a:gdLst/>
              <a:ahLst/>
              <a:cxnLst/>
              <a:rect l="l" t="t" r="r" b="b"/>
              <a:pathLst>
                <a:path w="7573" h="4838" extrusionOk="0">
                  <a:moveTo>
                    <a:pt x="534" y="0"/>
                  </a:moveTo>
                  <a:cubicBezTo>
                    <a:pt x="234" y="0"/>
                    <a:pt x="1" y="234"/>
                    <a:pt x="1" y="501"/>
                  </a:cubicBezTo>
                  <a:lnTo>
                    <a:pt x="1" y="4337"/>
                  </a:lnTo>
                  <a:cubicBezTo>
                    <a:pt x="1" y="4604"/>
                    <a:pt x="234" y="4837"/>
                    <a:pt x="534" y="4837"/>
                  </a:cubicBezTo>
                  <a:lnTo>
                    <a:pt x="7072" y="4837"/>
                  </a:lnTo>
                  <a:cubicBezTo>
                    <a:pt x="7339" y="4837"/>
                    <a:pt x="7573" y="4604"/>
                    <a:pt x="7573" y="4337"/>
                  </a:cubicBezTo>
                  <a:lnTo>
                    <a:pt x="7573" y="501"/>
                  </a:lnTo>
                  <a:cubicBezTo>
                    <a:pt x="7573" y="234"/>
                    <a:pt x="7339" y="0"/>
                    <a:pt x="70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718;p74">
              <a:extLst>
                <a:ext uri="{FF2B5EF4-FFF2-40B4-BE49-F238E27FC236}">
                  <a16:creationId xmlns:a16="http://schemas.microsoft.com/office/drawing/2014/main" id="{6F0A80BC-142D-4586-B086-D3E5045456BA}"/>
                </a:ext>
              </a:extLst>
            </p:cNvPr>
            <p:cNvSpPr/>
            <p:nvPr/>
          </p:nvSpPr>
          <p:spPr>
            <a:xfrm>
              <a:off x="1119786" y="3271427"/>
              <a:ext cx="97995" cy="62604"/>
            </a:xfrm>
            <a:custGeom>
              <a:avLst/>
              <a:gdLst/>
              <a:ahLst/>
              <a:cxnLst/>
              <a:rect l="l" t="t" r="r" b="b"/>
              <a:pathLst>
                <a:path w="7573" h="4838" extrusionOk="0">
                  <a:moveTo>
                    <a:pt x="501" y="0"/>
                  </a:moveTo>
                  <a:cubicBezTo>
                    <a:pt x="234" y="0"/>
                    <a:pt x="0" y="234"/>
                    <a:pt x="0" y="501"/>
                  </a:cubicBezTo>
                  <a:lnTo>
                    <a:pt x="0" y="4337"/>
                  </a:lnTo>
                  <a:cubicBezTo>
                    <a:pt x="0" y="4604"/>
                    <a:pt x="234" y="4837"/>
                    <a:pt x="501" y="4837"/>
                  </a:cubicBezTo>
                  <a:lnTo>
                    <a:pt x="7072" y="4837"/>
                  </a:lnTo>
                  <a:cubicBezTo>
                    <a:pt x="7339" y="4837"/>
                    <a:pt x="7573" y="4604"/>
                    <a:pt x="7573" y="4337"/>
                  </a:cubicBezTo>
                  <a:lnTo>
                    <a:pt x="7573" y="501"/>
                  </a:lnTo>
                  <a:cubicBezTo>
                    <a:pt x="7573" y="234"/>
                    <a:pt x="7339" y="0"/>
                    <a:pt x="70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719;p74">
              <a:extLst>
                <a:ext uri="{FF2B5EF4-FFF2-40B4-BE49-F238E27FC236}">
                  <a16:creationId xmlns:a16="http://schemas.microsoft.com/office/drawing/2014/main" id="{F27651F5-3330-4316-8364-A70885732307}"/>
                </a:ext>
              </a:extLst>
            </p:cNvPr>
            <p:cNvSpPr/>
            <p:nvPr/>
          </p:nvSpPr>
          <p:spPr>
            <a:xfrm>
              <a:off x="1248852" y="3271427"/>
              <a:ext cx="97555" cy="62604"/>
            </a:xfrm>
            <a:custGeom>
              <a:avLst/>
              <a:gdLst/>
              <a:ahLst/>
              <a:cxnLst/>
              <a:rect l="l" t="t" r="r" b="b"/>
              <a:pathLst>
                <a:path w="7539" h="4838" extrusionOk="0">
                  <a:moveTo>
                    <a:pt x="501" y="0"/>
                  </a:moveTo>
                  <a:cubicBezTo>
                    <a:pt x="234" y="0"/>
                    <a:pt x="0" y="234"/>
                    <a:pt x="0" y="501"/>
                  </a:cubicBezTo>
                  <a:lnTo>
                    <a:pt x="0" y="4337"/>
                  </a:lnTo>
                  <a:cubicBezTo>
                    <a:pt x="0" y="4604"/>
                    <a:pt x="234" y="4837"/>
                    <a:pt x="501" y="4837"/>
                  </a:cubicBezTo>
                  <a:lnTo>
                    <a:pt x="7039" y="4837"/>
                  </a:lnTo>
                  <a:cubicBezTo>
                    <a:pt x="7339" y="4837"/>
                    <a:pt x="7539" y="4604"/>
                    <a:pt x="7539" y="4337"/>
                  </a:cubicBezTo>
                  <a:lnTo>
                    <a:pt x="7539" y="501"/>
                  </a:lnTo>
                  <a:cubicBezTo>
                    <a:pt x="7539" y="234"/>
                    <a:pt x="7339" y="0"/>
                    <a:pt x="70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720;p74">
              <a:extLst>
                <a:ext uri="{FF2B5EF4-FFF2-40B4-BE49-F238E27FC236}">
                  <a16:creationId xmlns:a16="http://schemas.microsoft.com/office/drawing/2014/main" id="{907E216E-ECB3-4E00-B3F2-2F6728BCA06C}"/>
                </a:ext>
              </a:extLst>
            </p:cNvPr>
            <p:cNvSpPr/>
            <p:nvPr/>
          </p:nvSpPr>
          <p:spPr>
            <a:xfrm>
              <a:off x="862094" y="3358618"/>
              <a:ext cx="97555" cy="62604"/>
            </a:xfrm>
            <a:custGeom>
              <a:avLst/>
              <a:gdLst/>
              <a:ahLst/>
              <a:cxnLst/>
              <a:rect l="l" t="t" r="r" b="b"/>
              <a:pathLst>
                <a:path w="7539" h="4838" extrusionOk="0">
                  <a:moveTo>
                    <a:pt x="501" y="1"/>
                  </a:moveTo>
                  <a:cubicBezTo>
                    <a:pt x="234" y="1"/>
                    <a:pt x="0" y="234"/>
                    <a:pt x="0" y="501"/>
                  </a:cubicBezTo>
                  <a:lnTo>
                    <a:pt x="0" y="4337"/>
                  </a:lnTo>
                  <a:cubicBezTo>
                    <a:pt x="0" y="4604"/>
                    <a:pt x="234" y="4837"/>
                    <a:pt x="501" y="4837"/>
                  </a:cubicBezTo>
                  <a:lnTo>
                    <a:pt x="7039" y="4837"/>
                  </a:lnTo>
                  <a:cubicBezTo>
                    <a:pt x="7339" y="4837"/>
                    <a:pt x="7539" y="4604"/>
                    <a:pt x="7539" y="4337"/>
                  </a:cubicBezTo>
                  <a:lnTo>
                    <a:pt x="7539" y="501"/>
                  </a:lnTo>
                  <a:cubicBezTo>
                    <a:pt x="7539" y="234"/>
                    <a:pt x="7339" y="1"/>
                    <a:pt x="70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721;p74">
              <a:extLst>
                <a:ext uri="{FF2B5EF4-FFF2-40B4-BE49-F238E27FC236}">
                  <a16:creationId xmlns:a16="http://schemas.microsoft.com/office/drawing/2014/main" id="{D5DC202A-F538-4CB5-A70C-877C88E88ECD}"/>
                </a:ext>
              </a:extLst>
            </p:cNvPr>
            <p:cNvSpPr/>
            <p:nvPr/>
          </p:nvSpPr>
          <p:spPr>
            <a:xfrm>
              <a:off x="990720" y="3358618"/>
              <a:ext cx="97995" cy="62604"/>
            </a:xfrm>
            <a:custGeom>
              <a:avLst/>
              <a:gdLst/>
              <a:ahLst/>
              <a:cxnLst/>
              <a:rect l="l" t="t" r="r" b="b"/>
              <a:pathLst>
                <a:path w="7573" h="4838" extrusionOk="0">
                  <a:moveTo>
                    <a:pt x="534" y="1"/>
                  </a:moveTo>
                  <a:cubicBezTo>
                    <a:pt x="234" y="1"/>
                    <a:pt x="1" y="234"/>
                    <a:pt x="1" y="501"/>
                  </a:cubicBezTo>
                  <a:lnTo>
                    <a:pt x="1" y="4337"/>
                  </a:lnTo>
                  <a:cubicBezTo>
                    <a:pt x="1" y="4604"/>
                    <a:pt x="234" y="4837"/>
                    <a:pt x="534" y="4837"/>
                  </a:cubicBezTo>
                  <a:lnTo>
                    <a:pt x="7072" y="4837"/>
                  </a:lnTo>
                  <a:cubicBezTo>
                    <a:pt x="7339" y="4837"/>
                    <a:pt x="7573" y="4604"/>
                    <a:pt x="7573" y="4337"/>
                  </a:cubicBezTo>
                  <a:lnTo>
                    <a:pt x="7573" y="501"/>
                  </a:lnTo>
                  <a:cubicBezTo>
                    <a:pt x="7573" y="234"/>
                    <a:pt x="7339" y="1"/>
                    <a:pt x="70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722;p74">
              <a:extLst>
                <a:ext uri="{FF2B5EF4-FFF2-40B4-BE49-F238E27FC236}">
                  <a16:creationId xmlns:a16="http://schemas.microsoft.com/office/drawing/2014/main" id="{5C7154E2-DC8B-42B4-83EC-688E7CDEDDE3}"/>
                </a:ext>
              </a:extLst>
            </p:cNvPr>
            <p:cNvSpPr/>
            <p:nvPr/>
          </p:nvSpPr>
          <p:spPr>
            <a:xfrm>
              <a:off x="1119786" y="3358618"/>
              <a:ext cx="97995" cy="62604"/>
            </a:xfrm>
            <a:custGeom>
              <a:avLst/>
              <a:gdLst/>
              <a:ahLst/>
              <a:cxnLst/>
              <a:rect l="l" t="t" r="r" b="b"/>
              <a:pathLst>
                <a:path w="7573" h="4838" extrusionOk="0">
                  <a:moveTo>
                    <a:pt x="501" y="1"/>
                  </a:moveTo>
                  <a:cubicBezTo>
                    <a:pt x="234" y="1"/>
                    <a:pt x="0" y="234"/>
                    <a:pt x="0" y="501"/>
                  </a:cubicBezTo>
                  <a:lnTo>
                    <a:pt x="0" y="4337"/>
                  </a:lnTo>
                  <a:cubicBezTo>
                    <a:pt x="0" y="4604"/>
                    <a:pt x="234" y="4837"/>
                    <a:pt x="501" y="4837"/>
                  </a:cubicBezTo>
                  <a:lnTo>
                    <a:pt x="7072" y="4837"/>
                  </a:lnTo>
                  <a:cubicBezTo>
                    <a:pt x="7339" y="4837"/>
                    <a:pt x="7573" y="4604"/>
                    <a:pt x="7573" y="4337"/>
                  </a:cubicBezTo>
                  <a:lnTo>
                    <a:pt x="7573" y="501"/>
                  </a:lnTo>
                  <a:cubicBezTo>
                    <a:pt x="7573" y="234"/>
                    <a:pt x="7339" y="1"/>
                    <a:pt x="70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723;p74">
              <a:extLst>
                <a:ext uri="{FF2B5EF4-FFF2-40B4-BE49-F238E27FC236}">
                  <a16:creationId xmlns:a16="http://schemas.microsoft.com/office/drawing/2014/main" id="{B5DEB56D-625A-4E14-B024-FEABAE4A211F}"/>
                </a:ext>
              </a:extLst>
            </p:cNvPr>
            <p:cNvSpPr/>
            <p:nvPr/>
          </p:nvSpPr>
          <p:spPr>
            <a:xfrm>
              <a:off x="1248852" y="3358618"/>
              <a:ext cx="97555" cy="62604"/>
            </a:xfrm>
            <a:custGeom>
              <a:avLst/>
              <a:gdLst/>
              <a:ahLst/>
              <a:cxnLst/>
              <a:rect l="l" t="t" r="r" b="b"/>
              <a:pathLst>
                <a:path w="7539" h="4838" extrusionOk="0">
                  <a:moveTo>
                    <a:pt x="501" y="1"/>
                  </a:moveTo>
                  <a:cubicBezTo>
                    <a:pt x="234" y="1"/>
                    <a:pt x="0" y="234"/>
                    <a:pt x="0" y="501"/>
                  </a:cubicBezTo>
                  <a:lnTo>
                    <a:pt x="0" y="4337"/>
                  </a:lnTo>
                  <a:cubicBezTo>
                    <a:pt x="0" y="4604"/>
                    <a:pt x="234" y="4837"/>
                    <a:pt x="501" y="4837"/>
                  </a:cubicBezTo>
                  <a:lnTo>
                    <a:pt x="7039" y="4837"/>
                  </a:lnTo>
                  <a:cubicBezTo>
                    <a:pt x="7339" y="4837"/>
                    <a:pt x="7539" y="4604"/>
                    <a:pt x="7539" y="4337"/>
                  </a:cubicBezTo>
                  <a:lnTo>
                    <a:pt x="7539" y="501"/>
                  </a:lnTo>
                  <a:cubicBezTo>
                    <a:pt x="7539" y="234"/>
                    <a:pt x="7339" y="1"/>
                    <a:pt x="70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724;p74">
              <a:extLst>
                <a:ext uri="{FF2B5EF4-FFF2-40B4-BE49-F238E27FC236}">
                  <a16:creationId xmlns:a16="http://schemas.microsoft.com/office/drawing/2014/main" id="{03382145-746C-4152-AC2F-8D801D08A398}"/>
                </a:ext>
              </a:extLst>
            </p:cNvPr>
            <p:cNvSpPr/>
            <p:nvPr/>
          </p:nvSpPr>
          <p:spPr>
            <a:xfrm>
              <a:off x="862094" y="3445810"/>
              <a:ext cx="97555" cy="62604"/>
            </a:xfrm>
            <a:custGeom>
              <a:avLst/>
              <a:gdLst/>
              <a:ahLst/>
              <a:cxnLst/>
              <a:rect l="l" t="t" r="r" b="b"/>
              <a:pathLst>
                <a:path w="7539" h="4838" extrusionOk="0">
                  <a:moveTo>
                    <a:pt x="501" y="1"/>
                  </a:moveTo>
                  <a:cubicBezTo>
                    <a:pt x="234" y="1"/>
                    <a:pt x="0" y="234"/>
                    <a:pt x="0" y="501"/>
                  </a:cubicBezTo>
                  <a:lnTo>
                    <a:pt x="0" y="4337"/>
                  </a:lnTo>
                  <a:cubicBezTo>
                    <a:pt x="0" y="4604"/>
                    <a:pt x="234" y="4837"/>
                    <a:pt x="501" y="4837"/>
                  </a:cubicBezTo>
                  <a:lnTo>
                    <a:pt x="7039" y="4837"/>
                  </a:lnTo>
                  <a:cubicBezTo>
                    <a:pt x="7339" y="4837"/>
                    <a:pt x="7539" y="4604"/>
                    <a:pt x="7539" y="4337"/>
                  </a:cubicBezTo>
                  <a:lnTo>
                    <a:pt x="7539" y="501"/>
                  </a:lnTo>
                  <a:cubicBezTo>
                    <a:pt x="7539" y="234"/>
                    <a:pt x="7339" y="1"/>
                    <a:pt x="70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725;p74">
              <a:extLst>
                <a:ext uri="{FF2B5EF4-FFF2-40B4-BE49-F238E27FC236}">
                  <a16:creationId xmlns:a16="http://schemas.microsoft.com/office/drawing/2014/main" id="{C366B1B5-606D-41FC-8BB7-5ACE7EC6EB98}"/>
                </a:ext>
              </a:extLst>
            </p:cNvPr>
            <p:cNvSpPr/>
            <p:nvPr/>
          </p:nvSpPr>
          <p:spPr>
            <a:xfrm>
              <a:off x="990720" y="3445810"/>
              <a:ext cx="97995" cy="62604"/>
            </a:xfrm>
            <a:custGeom>
              <a:avLst/>
              <a:gdLst/>
              <a:ahLst/>
              <a:cxnLst/>
              <a:rect l="l" t="t" r="r" b="b"/>
              <a:pathLst>
                <a:path w="7573" h="4838" extrusionOk="0">
                  <a:moveTo>
                    <a:pt x="534" y="1"/>
                  </a:moveTo>
                  <a:cubicBezTo>
                    <a:pt x="234" y="1"/>
                    <a:pt x="1" y="234"/>
                    <a:pt x="1" y="501"/>
                  </a:cubicBezTo>
                  <a:lnTo>
                    <a:pt x="1" y="4337"/>
                  </a:lnTo>
                  <a:cubicBezTo>
                    <a:pt x="1" y="4604"/>
                    <a:pt x="234" y="4837"/>
                    <a:pt x="534" y="4837"/>
                  </a:cubicBezTo>
                  <a:lnTo>
                    <a:pt x="7072" y="4837"/>
                  </a:lnTo>
                  <a:cubicBezTo>
                    <a:pt x="7339" y="4837"/>
                    <a:pt x="7573" y="4604"/>
                    <a:pt x="7573" y="4337"/>
                  </a:cubicBezTo>
                  <a:lnTo>
                    <a:pt x="7573" y="501"/>
                  </a:lnTo>
                  <a:cubicBezTo>
                    <a:pt x="7573" y="234"/>
                    <a:pt x="7339" y="1"/>
                    <a:pt x="70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726;p74">
              <a:extLst>
                <a:ext uri="{FF2B5EF4-FFF2-40B4-BE49-F238E27FC236}">
                  <a16:creationId xmlns:a16="http://schemas.microsoft.com/office/drawing/2014/main" id="{35468C0C-6480-4340-9E93-8BCF98F60E34}"/>
                </a:ext>
              </a:extLst>
            </p:cNvPr>
            <p:cNvSpPr/>
            <p:nvPr/>
          </p:nvSpPr>
          <p:spPr>
            <a:xfrm>
              <a:off x="1119786" y="3445810"/>
              <a:ext cx="97995" cy="62604"/>
            </a:xfrm>
            <a:custGeom>
              <a:avLst/>
              <a:gdLst/>
              <a:ahLst/>
              <a:cxnLst/>
              <a:rect l="l" t="t" r="r" b="b"/>
              <a:pathLst>
                <a:path w="7573" h="4838" extrusionOk="0">
                  <a:moveTo>
                    <a:pt x="501" y="1"/>
                  </a:moveTo>
                  <a:cubicBezTo>
                    <a:pt x="234" y="1"/>
                    <a:pt x="0" y="234"/>
                    <a:pt x="0" y="501"/>
                  </a:cubicBezTo>
                  <a:lnTo>
                    <a:pt x="0" y="4337"/>
                  </a:lnTo>
                  <a:cubicBezTo>
                    <a:pt x="0" y="4604"/>
                    <a:pt x="234" y="4837"/>
                    <a:pt x="501" y="4837"/>
                  </a:cubicBezTo>
                  <a:lnTo>
                    <a:pt x="7072" y="4837"/>
                  </a:lnTo>
                  <a:cubicBezTo>
                    <a:pt x="7339" y="4837"/>
                    <a:pt x="7573" y="4604"/>
                    <a:pt x="7573" y="4337"/>
                  </a:cubicBezTo>
                  <a:lnTo>
                    <a:pt x="7573" y="501"/>
                  </a:lnTo>
                  <a:cubicBezTo>
                    <a:pt x="7573" y="234"/>
                    <a:pt x="7339" y="1"/>
                    <a:pt x="70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727;p74">
              <a:extLst>
                <a:ext uri="{FF2B5EF4-FFF2-40B4-BE49-F238E27FC236}">
                  <a16:creationId xmlns:a16="http://schemas.microsoft.com/office/drawing/2014/main" id="{754B1575-5C46-4BD1-8FFC-E759FAC65059}"/>
                </a:ext>
              </a:extLst>
            </p:cNvPr>
            <p:cNvSpPr/>
            <p:nvPr/>
          </p:nvSpPr>
          <p:spPr>
            <a:xfrm>
              <a:off x="862094" y="3533001"/>
              <a:ext cx="97555" cy="62604"/>
            </a:xfrm>
            <a:custGeom>
              <a:avLst/>
              <a:gdLst/>
              <a:ahLst/>
              <a:cxnLst/>
              <a:rect l="l" t="t" r="r" b="b"/>
              <a:pathLst>
                <a:path w="7539" h="4838" extrusionOk="0">
                  <a:moveTo>
                    <a:pt x="501" y="1"/>
                  </a:moveTo>
                  <a:cubicBezTo>
                    <a:pt x="234" y="1"/>
                    <a:pt x="0" y="201"/>
                    <a:pt x="0" y="501"/>
                  </a:cubicBezTo>
                  <a:lnTo>
                    <a:pt x="0" y="4304"/>
                  </a:lnTo>
                  <a:cubicBezTo>
                    <a:pt x="0" y="4604"/>
                    <a:pt x="234" y="4838"/>
                    <a:pt x="501" y="4838"/>
                  </a:cubicBezTo>
                  <a:lnTo>
                    <a:pt x="7039" y="4838"/>
                  </a:lnTo>
                  <a:cubicBezTo>
                    <a:pt x="7339" y="4838"/>
                    <a:pt x="7539" y="4604"/>
                    <a:pt x="7539" y="4304"/>
                  </a:cubicBezTo>
                  <a:lnTo>
                    <a:pt x="7539" y="501"/>
                  </a:lnTo>
                  <a:cubicBezTo>
                    <a:pt x="7539" y="201"/>
                    <a:pt x="7339" y="1"/>
                    <a:pt x="70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728;p74">
              <a:extLst>
                <a:ext uri="{FF2B5EF4-FFF2-40B4-BE49-F238E27FC236}">
                  <a16:creationId xmlns:a16="http://schemas.microsoft.com/office/drawing/2014/main" id="{E02E3D64-6110-41C7-9743-FCE725EF3E81}"/>
                </a:ext>
              </a:extLst>
            </p:cNvPr>
            <p:cNvSpPr/>
            <p:nvPr/>
          </p:nvSpPr>
          <p:spPr>
            <a:xfrm>
              <a:off x="990720" y="3533001"/>
              <a:ext cx="97995" cy="62604"/>
            </a:xfrm>
            <a:custGeom>
              <a:avLst/>
              <a:gdLst/>
              <a:ahLst/>
              <a:cxnLst/>
              <a:rect l="l" t="t" r="r" b="b"/>
              <a:pathLst>
                <a:path w="7573" h="4838" extrusionOk="0">
                  <a:moveTo>
                    <a:pt x="534" y="1"/>
                  </a:moveTo>
                  <a:cubicBezTo>
                    <a:pt x="234" y="1"/>
                    <a:pt x="1" y="201"/>
                    <a:pt x="1" y="501"/>
                  </a:cubicBezTo>
                  <a:lnTo>
                    <a:pt x="1" y="4304"/>
                  </a:lnTo>
                  <a:cubicBezTo>
                    <a:pt x="1" y="4604"/>
                    <a:pt x="234" y="4838"/>
                    <a:pt x="534" y="4838"/>
                  </a:cubicBezTo>
                  <a:lnTo>
                    <a:pt x="7072" y="4838"/>
                  </a:lnTo>
                  <a:cubicBezTo>
                    <a:pt x="7339" y="4838"/>
                    <a:pt x="7573" y="4604"/>
                    <a:pt x="7573" y="4304"/>
                  </a:cubicBezTo>
                  <a:lnTo>
                    <a:pt x="7573" y="501"/>
                  </a:lnTo>
                  <a:cubicBezTo>
                    <a:pt x="7573" y="201"/>
                    <a:pt x="7339" y="1"/>
                    <a:pt x="70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729;p74">
              <a:extLst>
                <a:ext uri="{FF2B5EF4-FFF2-40B4-BE49-F238E27FC236}">
                  <a16:creationId xmlns:a16="http://schemas.microsoft.com/office/drawing/2014/main" id="{8B137067-B06E-4C61-A5C5-0281DE30EA57}"/>
                </a:ext>
              </a:extLst>
            </p:cNvPr>
            <p:cNvSpPr/>
            <p:nvPr/>
          </p:nvSpPr>
          <p:spPr>
            <a:xfrm>
              <a:off x="1119786" y="3533001"/>
              <a:ext cx="97995" cy="62604"/>
            </a:xfrm>
            <a:custGeom>
              <a:avLst/>
              <a:gdLst/>
              <a:ahLst/>
              <a:cxnLst/>
              <a:rect l="l" t="t" r="r" b="b"/>
              <a:pathLst>
                <a:path w="7573" h="4838" extrusionOk="0">
                  <a:moveTo>
                    <a:pt x="501" y="1"/>
                  </a:moveTo>
                  <a:cubicBezTo>
                    <a:pt x="234" y="1"/>
                    <a:pt x="0" y="201"/>
                    <a:pt x="0" y="501"/>
                  </a:cubicBezTo>
                  <a:lnTo>
                    <a:pt x="0" y="4304"/>
                  </a:lnTo>
                  <a:cubicBezTo>
                    <a:pt x="0" y="4604"/>
                    <a:pt x="234" y="4838"/>
                    <a:pt x="501" y="4838"/>
                  </a:cubicBezTo>
                  <a:lnTo>
                    <a:pt x="7072" y="4838"/>
                  </a:lnTo>
                  <a:cubicBezTo>
                    <a:pt x="7339" y="4838"/>
                    <a:pt x="7573" y="4604"/>
                    <a:pt x="7573" y="4304"/>
                  </a:cubicBezTo>
                  <a:lnTo>
                    <a:pt x="7573" y="501"/>
                  </a:lnTo>
                  <a:cubicBezTo>
                    <a:pt x="7573" y="201"/>
                    <a:pt x="7339" y="1"/>
                    <a:pt x="70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730;p74">
              <a:extLst>
                <a:ext uri="{FF2B5EF4-FFF2-40B4-BE49-F238E27FC236}">
                  <a16:creationId xmlns:a16="http://schemas.microsoft.com/office/drawing/2014/main" id="{1C6F1DF3-880E-4AFB-9890-BE98A9989C4B}"/>
                </a:ext>
              </a:extLst>
            </p:cNvPr>
            <p:cNvSpPr/>
            <p:nvPr/>
          </p:nvSpPr>
          <p:spPr>
            <a:xfrm>
              <a:off x="1248852" y="3445810"/>
              <a:ext cx="97995" cy="149793"/>
            </a:xfrm>
            <a:custGeom>
              <a:avLst/>
              <a:gdLst/>
              <a:ahLst/>
              <a:cxnLst/>
              <a:rect l="l" t="t" r="r" b="b"/>
              <a:pathLst>
                <a:path w="7573" h="11576" extrusionOk="0">
                  <a:moveTo>
                    <a:pt x="534" y="1"/>
                  </a:moveTo>
                  <a:cubicBezTo>
                    <a:pt x="234" y="1"/>
                    <a:pt x="0" y="234"/>
                    <a:pt x="0" y="501"/>
                  </a:cubicBezTo>
                  <a:lnTo>
                    <a:pt x="0" y="11042"/>
                  </a:lnTo>
                  <a:cubicBezTo>
                    <a:pt x="0" y="11342"/>
                    <a:pt x="234" y="11576"/>
                    <a:pt x="534" y="11576"/>
                  </a:cubicBezTo>
                  <a:lnTo>
                    <a:pt x="7039" y="11576"/>
                  </a:lnTo>
                  <a:cubicBezTo>
                    <a:pt x="7305" y="11576"/>
                    <a:pt x="7572" y="11342"/>
                    <a:pt x="7572" y="11042"/>
                  </a:cubicBezTo>
                  <a:lnTo>
                    <a:pt x="7572" y="534"/>
                  </a:lnTo>
                  <a:cubicBezTo>
                    <a:pt x="7572" y="234"/>
                    <a:pt x="7305" y="1"/>
                    <a:pt x="70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731;p74">
              <a:extLst>
                <a:ext uri="{FF2B5EF4-FFF2-40B4-BE49-F238E27FC236}">
                  <a16:creationId xmlns:a16="http://schemas.microsoft.com/office/drawing/2014/main" id="{997CD418-1740-4283-91D6-733D71A124B7}"/>
                </a:ext>
              </a:extLst>
            </p:cNvPr>
            <p:cNvSpPr/>
            <p:nvPr/>
          </p:nvSpPr>
          <p:spPr>
            <a:xfrm>
              <a:off x="861654" y="2833296"/>
              <a:ext cx="484745" cy="119152"/>
            </a:xfrm>
            <a:custGeom>
              <a:avLst/>
              <a:gdLst/>
              <a:ahLst/>
              <a:cxnLst/>
              <a:rect l="l" t="t" r="r" b="b"/>
              <a:pathLst>
                <a:path w="37461" h="9208" extrusionOk="0">
                  <a:moveTo>
                    <a:pt x="1" y="1"/>
                  </a:moveTo>
                  <a:lnTo>
                    <a:pt x="1" y="9207"/>
                  </a:lnTo>
                  <a:lnTo>
                    <a:pt x="37461" y="9207"/>
                  </a:lnTo>
                  <a:lnTo>
                    <a:pt x="374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732;p74">
              <a:extLst>
                <a:ext uri="{FF2B5EF4-FFF2-40B4-BE49-F238E27FC236}">
                  <a16:creationId xmlns:a16="http://schemas.microsoft.com/office/drawing/2014/main" id="{54BE9F7E-71D5-4DAA-B619-C72526691447}"/>
                </a:ext>
              </a:extLst>
            </p:cNvPr>
            <p:cNvSpPr/>
            <p:nvPr/>
          </p:nvSpPr>
          <p:spPr>
            <a:xfrm>
              <a:off x="950580" y="2884669"/>
              <a:ext cx="36271" cy="63458"/>
            </a:xfrm>
            <a:custGeom>
              <a:avLst/>
              <a:gdLst/>
              <a:ahLst/>
              <a:cxnLst/>
              <a:rect l="l" t="t" r="r" b="b"/>
              <a:pathLst>
                <a:path w="2803" h="4904" extrusionOk="0">
                  <a:moveTo>
                    <a:pt x="1235" y="1034"/>
                  </a:moveTo>
                  <a:lnTo>
                    <a:pt x="1235" y="2169"/>
                  </a:lnTo>
                  <a:cubicBezTo>
                    <a:pt x="868" y="2068"/>
                    <a:pt x="568" y="1868"/>
                    <a:pt x="568" y="1601"/>
                  </a:cubicBezTo>
                  <a:cubicBezTo>
                    <a:pt x="568" y="1335"/>
                    <a:pt x="768" y="1101"/>
                    <a:pt x="1235" y="1034"/>
                  </a:cubicBezTo>
                  <a:close/>
                  <a:moveTo>
                    <a:pt x="1568" y="2736"/>
                  </a:moveTo>
                  <a:cubicBezTo>
                    <a:pt x="1969" y="2836"/>
                    <a:pt x="2269" y="2969"/>
                    <a:pt x="2269" y="3303"/>
                  </a:cubicBezTo>
                  <a:cubicBezTo>
                    <a:pt x="2269" y="3603"/>
                    <a:pt x="2069" y="3803"/>
                    <a:pt x="1568" y="3870"/>
                  </a:cubicBezTo>
                  <a:lnTo>
                    <a:pt x="1568" y="2736"/>
                  </a:lnTo>
                  <a:close/>
                  <a:moveTo>
                    <a:pt x="1268" y="0"/>
                  </a:moveTo>
                  <a:lnTo>
                    <a:pt x="1268" y="601"/>
                  </a:lnTo>
                  <a:cubicBezTo>
                    <a:pt x="434" y="667"/>
                    <a:pt x="67" y="1101"/>
                    <a:pt x="67" y="1601"/>
                  </a:cubicBezTo>
                  <a:cubicBezTo>
                    <a:pt x="67" y="2335"/>
                    <a:pt x="668" y="2502"/>
                    <a:pt x="1268" y="2636"/>
                  </a:cubicBezTo>
                  <a:lnTo>
                    <a:pt x="1268" y="3870"/>
                  </a:lnTo>
                  <a:cubicBezTo>
                    <a:pt x="868" y="3836"/>
                    <a:pt x="467" y="3703"/>
                    <a:pt x="167" y="3436"/>
                  </a:cubicBezTo>
                  <a:lnTo>
                    <a:pt x="0" y="3870"/>
                  </a:lnTo>
                  <a:cubicBezTo>
                    <a:pt x="334" y="4137"/>
                    <a:pt x="768" y="4303"/>
                    <a:pt x="1235" y="4303"/>
                  </a:cubicBezTo>
                  <a:lnTo>
                    <a:pt x="1235" y="4904"/>
                  </a:lnTo>
                  <a:lnTo>
                    <a:pt x="1568" y="4904"/>
                  </a:lnTo>
                  <a:lnTo>
                    <a:pt x="1568" y="4303"/>
                  </a:lnTo>
                  <a:cubicBezTo>
                    <a:pt x="2402" y="4237"/>
                    <a:pt x="2769" y="3803"/>
                    <a:pt x="2802" y="3269"/>
                  </a:cubicBezTo>
                  <a:cubicBezTo>
                    <a:pt x="2802" y="2535"/>
                    <a:pt x="2169" y="2369"/>
                    <a:pt x="1568" y="2235"/>
                  </a:cubicBezTo>
                  <a:lnTo>
                    <a:pt x="1568" y="1034"/>
                  </a:lnTo>
                  <a:cubicBezTo>
                    <a:pt x="1902" y="1034"/>
                    <a:pt x="2202" y="1134"/>
                    <a:pt x="2469" y="1301"/>
                  </a:cubicBezTo>
                  <a:lnTo>
                    <a:pt x="2636" y="901"/>
                  </a:lnTo>
                  <a:cubicBezTo>
                    <a:pt x="2335" y="701"/>
                    <a:pt x="1969" y="601"/>
                    <a:pt x="1568" y="567"/>
                  </a:cubicBezTo>
                  <a:lnTo>
                    <a:pt x="15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733;p74">
              <a:extLst>
                <a:ext uri="{FF2B5EF4-FFF2-40B4-BE49-F238E27FC236}">
                  <a16:creationId xmlns:a16="http://schemas.microsoft.com/office/drawing/2014/main" id="{4A708DE4-1048-4A33-AB58-1E8F392293EA}"/>
                </a:ext>
              </a:extLst>
            </p:cNvPr>
            <p:cNvSpPr/>
            <p:nvPr/>
          </p:nvSpPr>
          <p:spPr>
            <a:xfrm>
              <a:off x="988999" y="2892873"/>
              <a:ext cx="17702" cy="47063"/>
            </a:xfrm>
            <a:custGeom>
              <a:avLst/>
              <a:gdLst/>
              <a:ahLst/>
              <a:cxnLst/>
              <a:rect l="l" t="t" r="r" b="b"/>
              <a:pathLst>
                <a:path w="1368" h="3637" extrusionOk="0">
                  <a:moveTo>
                    <a:pt x="0" y="0"/>
                  </a:moveTo>
                  <a:lnTo>
                    <a:pt x="0" y="434"/>
                  </a:lnTo>
                  <a:lnTo>
                    <a:pt x="834" y="434"/>
                  </a:lnTo>
                  <a:lnTo>
                    <a:pt x="834" y="3636"/>
                  </a:lnTo>
                  <a:lnTo>
                    <a:pt x="1368" y="3636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734;p74">
              <a:extLst>
                <a:ext uri="{FF2B5EF4-FFF2-40B4-BE49-F238E27FC236}">
                  <a16:creationId xmlns:a16="http://schemas.microsoft.com/office/drawing/2014/main" id="{4234A7CB-5555-4413-9C12-525740043E06}"/>
                </a:ext>
              </a:extLst>
            </p:cNvPr>
            <p:cNvSpPr/>
            <p:nvPr/>
          </p:nvSpPr>
          <p:spPr>
            <a:xfrm>
              <a:off x="1014026" y="2892433"/>
              <a:ext cx="34977" cy="47982"/>
            </a:xfrm>
            <a:custGeom>
              <a:avLst/>
              <a:gdLst/>
              <a:ahLst/>
              <a:cxnLst/>
              <a:rect l="l" t="t" r="r" b="b"/>
              <a:pathLst>
                <a:path w="2703" h="3708" extrusionOk="0">
                  <a:moveTo>
                    <a:pt x="168" y="1"/>
                  </a:moveTo>
                  <a:lnTo>
                    <a:pt x="168" y="468"/>
                  </a:lnTo>
                  <a:lnTo>
                    <a:pt x="1936" y="468"/>
                  </a:lnTo>
                  <a:lnTo>
                    <a:pt x="1002" y="1602"/>
                  </a:lnTo>
                  <a:lnTo>
                    <a:pt x="1002" y="1969"/>
                  </a:lnTo>
                  <a:lnTo>
                    <a:pt x="1302" y="1969"/>
                  </a:lnTo>
                  <a:cubicBezTo>
                    <a:pt x="1936" y="1969"/>
                    <a:pt x="2203" y="2202"/>
                    <a:pt x="2203" y="2603"/>
                  </a:cubicBezTo>
                  <a:cubicBezTo>
                    <a:pt x="2203" y="3003"/>
                    <a:pt x="1869" y="3236"/>
                    <a:pt x="1335" y="3236"/>
                  </a:cubicBezTo>
                  <a:cubicBezTo>
                    <a:pt x="935" y="3236"/>
                    <a:pt x="535" y="3103"/>
                    <a:pt x="234" y="2836"/>
                  </a:cubicBezTo>
                  <a:lnTo>
                    <a:pt x="1" y="3270"/>
                  </a:lnTo>
                  <a:cubicBezTo>
                    <a:pt x="337" y="3545"/>
                    <a:pt x="757" y="3708"/>
                    <a:pt x="1209" y="3708"/>
                  </a:cubicBezTo>
                  <a:cubicBezTo>
                    <a:pt x="1251" y="3708"/>
                    <a:pt x="1293" y="3706"/>
                    <a:pt x="1335" y="3703"/>
                  </a:cubicBezTo>
                  <a:cubicBezTo>
                    <a:pt x="2269" y="3703"/>
                    <a:pt x="2703" y="3203"/>
                    <a:pt x="2703" y="2603"/>
                  </a:cubicBezTo>
                  <a:cubicBezTo>
                    <a:pt x="2703" y="2036"/>
                    <a:pt x="2336" y="1635"/>
                    <a:pt x="1635" y="1535"/>
                  </a:cubicBezTo>
                  <a:lnTo>
                    <a:pt x="2603" y="368"/>
                  </a:lnTo>
                  <a:lnTo>
                    <a:pt x="26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735;p74">
              <a:extLst>
                <a:ext uri="{FF2B5EF4-FFF2-40B4-BE49-F238E27FC236}">
                  <a16:creationId xmlns:a16="http://schemas.microsoft.com/office/drawing/2014/main" id="{ADE85CF8-B955-4DDF-AD33-66B7AF9E3FBE}"/>
                </a:ext>
              </a:extLst>
            </p:cNvPr>
            <p:cNvSpPr/>
            <p:nvPr/>
          </p:nvSpPr>
          <p:spPr>
            <a:xfrm>
              <a:off x="1055473" y="2931228"/>
              <a:ext cx="9071" cy="9136"/>
            </a:xfrm>
            <a:custGeom>
              <a:avLst/>
              <a:gdLst/>
              <a:ahLst/>
              <a:cxnLst/>
              <a:rect l="l" t="t" r="r" b="b"/>
              <a:pathLst>
                <a:path w="701" h="706" extrusionOk="0">
                  <a:moveTo>
                    <a:pt x="283" y="1"/>
                  </a:moveTo>
                  <a:cubicBezTo>
                    <a:pt x="112" y="1"/>
                    <a:pt x="0" y="156"/>
                    <a:pt x="0" y="338"/>
                  </a:cubicBezTo>
                  <a:cubicBezTo>
                    <a:pt x="0" y="539"/>
                    <a:pt x="134" y="705"/>
                    <a:pt x="334" y="705"/>
                  </a:cubicBezTo>
                  <a:cubicBezTo>
                    <a:pt x="534" y="705"/>
                    <a:pt x="701" y="539"/>
                    <a:pt x="667" y="338"/>
                  </a:cubicBezTo>
                  <a:cubicBezTo>
                    <a:pt x="698" y="156"/>
                    <a:pt x="561" y="1"/>
                    <a:pt x="385" y="1"/>
                  </a:cubicBezTo>
                  <a:cubicBezTo>
                    <a:pt x="368" y="1"/>
                    <a:pt x="351" y="2"/>
                    <a:pt x="334" y="5"/>
                  </a:cubicBezTo>
                  <a:cubicBezTo>
                    <a:pt x="317" y="2"/>
                    <a:pt x="300" y="1"/>
                    <a:pt x="2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736;p74">
              <a:extLst>
                <a:ext uri="{FF2B5EF4-FFF2-40B4-BE49-F238E27FC236}">
                  <a16:creationId xmlns:a16="http://schemas.microsoft.com/office/drawing/2014/main" id="{2CC8AB9D-EBEB-451D-A4A1-A6B8DD24DFCF}"/>
                </a:ext>
              </a:extLst>
            </p:cNvPr>
            <p:cNvSpPr/>
            <p:nvPr/>
          </p:nvSpPr>
          <p:spPr>
            <a:xfrm>
              <a:off x="1068413" y="2892433"/>
              <a:ext cx="35417" cy="47982"/>
            </a:xfrm>
            <a:custGeom>
              <a:avLst/>
              <a:gdLst/>
              <a:ahLst/>
              <a:cxnLst/>
              <a:rect l="l" t="t" r="r" b="b"/>
              <a:pathLst>
                <a:path w="2737" h="3708" extrusionOk="0">
                  <a:moveTo>
                    <a:pt x="168" y="1"/>
                  </a:moveTo>
                  <a:lnTo>
                    <a:pt x="168" y="468"/>
                  </a:lnTo>
                  <a:lnTo>
                    <a:pt x="1936" y="468"/>
                  </a:lnTo>
                  <a:lnTo>
                    <a:pt x="1002" y="1602"/>
                  </a:lnTo>
                  <a:lnTo>
                    <a:pt x="1002" y="1969"/>
                  </a:lnTo>
                  <a:lnTo>
                    <a:pt x="1302" y="1969"/>
                  </a:lnTo>
                  <a:cubicBezTo>
                    <a:pt x="1936" y="1969"/>
                    <a:pt x="2203" y="2202"/>
                    <a:pt x="2203" y="2603"/>
                  </a:cubicBezTo>
                  <a:cubicBezTo>
                    <a:pt x="2203" y="3003"/>
                    <a:pt x="1902" y="3236"/>
                    <a:pt x="1335" y="3236"/>
                  </a:cubicBezTo>
                  <a:cubicBezTo>
                    <a:pt x="935" y="3236"/>
                    <a:pt x="568" y="3103"/>
                    <a:pt x="268" y="2836"/>
                  </a:cubicBezTo>
                  <a:lnTo>
                    <a:pt x="1" y="3270"/>
                  </a:lnTo>
                  <a:cubicBezTo>
                    <a:pt x="367" y="3545"/>
                    <a:pt x="790" y="3708"/>
                    <a:pt x="1217" y="3708"/>
                  </a:cubicBezTo>
                  <a:cubicBezTo>
                    <a:pt x="1256" y="3708"/>
                    <a:pt x="1296" y="3706"/>
                    <a:pt x="1335" y="3703"/>
                  </a:cubicBezTo>
                  <a:cubicBezTo>
                    <a:pt x="2269" y="3703"/>
                    <a:pt x="2736" y="3203"/>
                    <a:pt x="2736" y="2603"/>
                  </a:cubicBezTo>
                  <a:cubicBezTo>
                    <a:pt x="2736" y="2036"/>
                    <a:pt x="2369" y="1635"/>
                    <a:pt x="1635" y="1535"/>
                  </a:cubicBezTo>
                  <a:lnTo>
                    <a:pt x="2569" y="368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737;p74">
              <a:extLst>
                <a:ext uri="{FF2B5EF4-FFF2-40B4-BE49-F238E27FC236}">
                  <a16:creationId xmlns:a16="http://schemas.microsoft.com/office/drawing/2014/main" id="{8D5325CA-28F5-4DAF-8D93-684478D2FC0F}"/>
                </a:ext>
              </a:extLst>
            </p:cNvPr>
            <p:cNvSpPr/>
            <p:nvPr/>
          </p:nvSpPr>
          <p:spPr>
            <a:xfrm>
              <a:off x="1108567" y="2891928"/>
              <a:ext cx="36698" cy="48512"/>
            </a:xfrm>
            <a:custGeom>
              <a:avLst/>
              <a:gdLst/>
              <a:ahLst/>
              <a:cxnLst/>
              <a:rect l="l" t="t" r="r" b="b"/>
              <a:pathLst>
                <a:path w="2836" h="3749" extrusionOk="0">
                  <a:moveTo>
                    <a:pt x="1198" y="431"/>
                  </a:moveTo>
                  <a:cubicBezTo>
                    <a:pt x="1232" y="431"/>
                    <a:pt x="1267" y="434"/>
                    <a:pt x="1301" y="440"/>
                  </a:cubicBezTo>
                  <a:cubicBezTo>
                    <a:pt x="1868" y="440"/>
                    <a:pt x="2202" y="774"/>
                    <a:pt x="2202" y="1141"/>
                  </a:cubicBezTo>
                  <a:cubicBezTo>
                    <a:pt x="2171" y="1537"/>
                    <a:pt x="1834" y="1850"/>
                    <a:pt x="1446" y="1850"/>
                  </a:cubicBezTo>
                  <a:cubicBezTo>
                    <a:pt x="1409" y="1850"/>
                    <a:pt x="1372" y="1847"/>
                    <a:pt x="1334" y="1841"/>
                  </a:cubicBezTo>
                  <a:cubicBezTo>
                    <a:pt x="834" y="1841"/>
                    <a:pt x="501" y="1574"/>
                    <a:pt x="501" y="1141"/>
                  </a:cubicBezTo>
                  <a:cubicBezTo>
                    <a:pt x="501" y="744"/>
                    <a:pt x="835" y="431"/>
                    <a:pt x="1198" y="431"/>
                  </a:cubicBezTo>
                  <a:close/>
                  <a:moveTo>
                    <a:pt x="1183" y="1"/>
                  </a:moveTo>
                  <a:cubicBezTo>
                    <a:pt x="534" y="1"/>
                    <a:pt x="0" y="513"/>
                    <a:pt x="0" y="1174"/>
                  </a:cubicBezTo>
                  <a:cubicBezTo>
                    <a:pt x="0" y="1772"/>
                    <a:pt x="534" y="2280"/>
                    <a:pt x="1155" y="2280"/>
                  </a:cubicBezTo>
                  <a:cubicBezTo>
                    <a:pt x="1192" y="2280"/>
                    <a:pt x="1230" y="2278"/>
                    <a:pt x="1268" y="2275"/>
                  </a:cubicBezTo>
                  <a:cubicBezTo>
                    <a:pt x="1668" y="2275"/>
                    <a:pt x="2068" y="2108"/>
                    <a:pt x="2302" y="1774"/>
                  </a:cubicBezTo>
                  <a:lnTo>
                    <a:pt x="2302" y="1908"/>
                  </a:lnTo>
                  <a:cubicBezTo>
                    <a:pt x="2302" y="2808"/>
                    <a:pt x="1835" y="3275"/>
                    <a:pt x="1101" y="3275"/>
                  </a:cubicBezTo>
                  <a:cubicBezTo>
                    <a:pt x="1055" y="3281"/>
                    <a:pt x="1010" y="3284"/>
                    <a:pt x="967" y="3284"/>
                  </a:cubicBezTo>
                  <a:cubicBezTo>
                    <a:pt x="755" y="3284"/>
                    <a:pt x="566" y="3219"/>
                    <a:pt x="400" y="3109"/>
                  </a:cubicBezTo>
                  <a:lnTo>
                    <a:pt x="200" y="3542"/>
                  </a:lnTo>
                  <a:cubicBezTo>
                    <a:pt x="432" y="3658"/>
                    <a:pt x="714" y="3749"/>
                    <a:pt x="981" y="3749"/>
                  </a:cubicBezTo>
                  <a:cubicBezTo>
                    <a:pt x="1021" y="3749"/>
                    <a:pt x="1061" y="3747"/>
                    <a:pt x="1101" y="3742"/>
                  </a:cubicBezTo>
                  <a:cubicBezTo>
                    <a:pt x="2135" y="3742"/>
                    <a:pt x="2836" y="3075"/>
                    <a:pt x="2836" y="1841"/>
                  </a:cubicBezTo>
                  <a:cubicBezTo>
                    <a:pt x="2836" y="674"/>
                    <a:pt x="2268" y="6"/>
                    <a:pt x="1301" y="6"/>
                  </a:cubicBezTo>
                  <a:cubicBezTo>
                    <a:pt x="1261" y="3"/>
                    <a:pt x="1222" y="1"/>
                    <a:pt x="11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738;p74">
              <a:extLst>
                <a:ext uri="{FF2B5EF4-FFF2-40B4-BE49-F238E27FC236}">
                  <a16:creationId xmlns:a16="http://schemas.microsoft.com/office/drawing/2014/main" id="{5D4D95F0-F2BE-47D8-A645-2BEB9B2F5898}"/>
                </a:ext>
              </a:extLst>
            </p:cNvPr>
            <p:cNvSpPr/>
            <p:nvPr/>
          </p:nvSpPr>
          <p:spPr>
            <a:xfrm>
              <a:off x="1149134" y="2892394"/>
              <a:ext cx="35417" cy="47542"/>
            </a:xfrm>
            <a:custGeom>
              <a:avLst/>
              <a:gdLst/>
              <a:ahLst/>
              <a:cxnLst/>
              <a:rect l="l" t="t" r="r" b="b"/>
              <a:pathLst>
                <a:path w="2737" h="3674" extrusionOk="0">
                  <a:moveTo>
                    <a:pt x="1227" y="0"/>
                  </a:moveTo>
                  <a:cubicBezTo>
                    <a:pt x="764" y="0"/>
                    <a:pt x="310" y="199"/>
                    <a:pt x="1" y="571"/>
                  </a:cubicBezTo>
                  <a:lnTo>
                    <a:pt x="334" y="871"/>
                  </a:lnTo>
                  <a:cubicBezTo>
                    <a:pt x="568" y="571"/>
                    <a:pt x="935" y="437"/>
                    <a:pt x="1268" y="437"/>
                  </a:cubicBezTo>
                  <a:cubicBezTo>
                    <a:pt x="1802" y="437"/>
                    <a:pt x="2069" y="671"/>
                    <a:pt x="2069" y="1038"/>
                  </a:cubicBezTo>
                  <a:cubicBezTo>
                    <a:pt x="2069" y="1271"/>
                    <a:pt x="2002" y="1505"/>
                    <a:pt x="1602" y="1872"/>
                  </a:cubicBezTo>
                  <a:lnTo>
                    <a:pt x="134" y="3306"/>
                  </a:lnTo>
                  <a:lnTo>
                    <a:pt x="134" y="3673"/>
                  </a:lnTo>
                  <a:lnTo>
                    <a:pt x="2736" y="3673"/>
                  </a:lnTo>
                  <a:lnTo>
                    <a:pt x="2736" y="3206"/>
                  </a:lnTo>
                  <a:lnTo>
                    <a:pt x="868" y="3239"/>
                  </a:lnTo>
                  <a:lnTo>
                    <a:pt x="1969" y="2172"/>
                  </a:lnTo>
                  <a:cubicBezTo>
                    <a:pt x="2336" y="1905"/>
                    <a:pt x="2569" y="1471"/>
                    <a:pt x="2569" y="1038"/>
                  </a:cubicBezTo>
                  <a:cubicBezTo>
                    <a:pt x="2569" y="404"/>
                    <a:pt x="2102" y="4"/>
                    <a:pt x="1335" y="4"/>
                  </a:cubicBezTo>
                  <a:cubicBezTo>
                    <a:pt x="1299" y="1"/>
                    <a:pt x="1263" y="0"/>
                    <a:pt x="12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739;p74">
              <a:extLst>
                <a:ext uri="{FF2B5EF4-FFF2-40B4-BE49-F238E27FC236}">
                  <a16:creationId xmlns:a16="http://schemas.microsoft.com/office/drawing/2014/main" id="{B98DC66B-2687-4DC0-93DB-BE5779D2485C}"/>
                </a:ext>
              </a:extLst>
            </p:cNvPr>
            <p:cNvSpPr/>
            <p:nvPr/>
          </p:nvSpPr>
          <p:spPr>
            <a:xfrm>
              <a:off x="1190582" y="2931228"/>
              <a:ext cx="9071" cy="9136"/>
            </a:xfrm>
            <a:custGeom>
              <a:avLst/>
              <a:gdLst/>
              <a:ahLst/>
              <a:cxnLst/>
              <a:rect l="l" t="t" r="r" b="b"/>
              <a:pathLst>
                <a:path w="701" h="706" extrusionOk="0">
                  <a:moveTo>
                    <a:pt x="316" y="1"/>
                  </a:moveTo>
                  <a:cubicBezTo>
                    <a:pt x="139" y="1"/>
                    <a:pt x="0" y="156"/>
                    <a:pt x="0" y="338"/>
                  </a:cubicBezTo>
                  <a:cubicBezTo>
                    <a:pt x="0" y="539"/>
                    <a:pt x="167" y="705"/>
                    <a:pt x="367" y="705"/>
                  </a:cubicBezTo>
                  <a:cubicBezTo>
                    <a:pt x="567" y="705"/>
                    <a:pt x="701" y="539"/>
                    <a:pt x="701" y="338"/>
                  </a:cubicBezTo>
                  <a:cubicBezTo>
                    <a:pt x="701" y="156"/>
                    <a:pt x="589" y="1"/>
                    <a:pt x="417" y="1"/>
                  </a:cubicBezTo>
                  <a:cubicBezTo>
                    <a:pt x="401" y="1"/>
                    <a:pt x="384" y="2"/>
                    <a:pt x="367" y="5"/>
                  </a:cubicBezTo>
                  <a:cubicBezTo>
                    <a:pt x="350" y="2"/>
                    <a:pt x="333" y="1"/>
                    <a:pt x="3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740;p74">
              <a:extLst>
                <a:ext uri="{FF2B5EF4-FFF2-40B4-BE49-F238E27FC236}">
                  <a16:creationId xmlns:a16="http://schemas.microsoft.com/office/drawing/2014/main" id="{35142847-5CA6-462A-9B39-DE0C231DC25D}"/>
                </a:ext>
              </a:extLst>
            </p:cNvPr>
            <p:cNvSpPr/>
            <p:nvPr/>
          </p:nvSpPr>
          <p:spPr>
            <a:xfrm>
              <a:off x="1205256" y="2892006"/>
              <a:ext cx="38419" cy="48357"/>
            </a:xfrm>
            <a:custGeom>
              <a:avLst/>
              <a:gdLst/>
              <a:ahLst/>
              <a:cxnLst/>
              <a:rect l="l" t="t" r="r" b="b"/>
              <a:pathLst>
                <a:path w="2969" h="3737" extrusionOk="0">
                  <a:moveTo>
                    <a:pt x="1501" y="467"/>
                  </a:moveTo>
                  <a:cubicBezTo>
                    <a:pt x="2068" y="467"/>
                    <a:pt x="2469" y="934"/>
                    <a:pt x="2469" y="1868"/>
                  </a:cubicBezTo>
                  <a:cubicBezTo>
                    <a:pt x="2469" y="2802"/>
                    <a:pt x="2068" y="3269"/>
                    <a:pt x="1501" y="3269"/>
                  </a:cubicBezTo>
                  <a:cubicBezTo>
                    <a:pt x="901" y="3269"/>
                    <a:pt x="534" y="2802"/>
                    <a:pt x="534" y="1868"/>
                  </a:cubicBezTo>
                  <a:cubicBezTo>
                    <a:pt x="534" y="934"/>
                    <a:pt x="934" y="467"/>
                    <a:pt x="1501" y="467"/>
                  </a:cubicBezTo>
                  <a:close/>
                  <a:moveTo>
                    <a:pt x="1501" y="0"/>
                  </a:moveTo>
                  <a:cubicBezTo>
                    <a:pt x="634" y="0"/>
                    <a:pt x="0" y="701"/>
                    <a:pt x="0" y="1868"/>
                  </a:cubicBezTo>
                  <a:cubicBezTo>
                    <a:pt x="0" y="3069"/>
                    <a:pt x="634" y="3736"/>
                    <a:pt x="1501" y="3736"/>
                  </a:cubicBezTo>
                  <a:cubicBezTo>
                    <a:pt x="2335" y="3736"/>
                    <a:pt x="2969" y="3069"/>
                    <a:pt x="2969" y="1868"/>
                  </a:cubicBezTo>
                  <a:cubicBezTo>
                    <a:pt x="2969" y="701"/>
                    <a:pt x="2335" y="0"/>
                    <a:pt x="15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741;p74">
              <a:extLst>
                <a:ext uri="{FF2B5EF4-FFF2-40B4-BE49-F238E27FC236}">
                  <a16:creationId xmlns:a16="http://schemas.microsoft.com/office/drawing/2014/main" id="{9F58EC2B-E4C9-445B-A649-0F96E88E3CB0}"/>
                </a:ext>
              </a:extLst>
            </p:cNvPr>
            <p:cNvSpPr/>
            <p:nvPr/>
          </p:nvSpPr>
          <p:spPr>
            <a:xfrm>
              <a:off x="1250146" y="2892006"/>
              <a:ext cx="38432" cy="48357"/>
            </a:xfrm>
            <a:custGeom>
              <a:avLst/>
              <a:gdLst/>
              <a:ahLst/>
              <a:cxnLst/>
              <a:rect l="l" t="t" r="r" b="b"/>
              <a:pathLst>
                <a:path w="2970" h="3737" extrusionOk="0">
                  <a:moveTo>
                    <a:pt x="1501" y="467"/>
                  </a:moveTo>
                  <a:cubicBezTo>
                    <a:pt x="2068" y="467"/>
                    <a:pt x="2469" y="934"/>
                    <a:pt x="2469" y="1868"/>
                  </a:cubicBezTo>
                  <a:cubicBezTo>
                    <a:pt x="2469" y="2802"/>
                    <a:pt x="2068" y="3269"/>
                    <a:pt x="1501" y="3269"/>
                  </a:cubicBezTo>
                  <a:cubicBezTo>
                    <a:pt x="934" y="3269"/>
                    <a:pt x="534" y="2802"/>
                    <a:pt x="534" y="1868"/>
                  </a:cubicBezTo>
                  <a:cubicBezTo>
                    <a:pt x="534" y="934"/>
                    <a:pt x="934" y="467"/>
                    <a:pt x="1501" y="467"/>
                  </a:cubicBezTo>
                  <a:close/>
                  <a:moveTo>
                    <a:pt x="1501" y="0"/>
                  </a:moveTo>
                  <a:cubicBezTo>
                    <a:pt x="634" y="0"/>
                    <a:pt x="0" y="701"/>
                    <a:pt x="0" y="1868"/>
                  </a:cubicBezTo>
                  <a:cubicBezTo>
                    <a:pt x="0" y="3069"/>
                    <a:pt x="634" y="3736"/>
                    <a:pt x="1501" y="3736"/>
                  </a:cubicBezTo>
                  <a:cubicBezTo>
                    <a:pt x="2335" y="3736"/>
                    <a:pt x="2969" y="3069"/>
                    <a:pt x="2969" y="1868"/>
                  </a:cubicBezTo>
                  <a:cubicBezTo>
                    <a:pt x="2969" y="701"/>
                    <a:pt x="2335" y="0"/>
                    <a:pt x="15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742;p74">
              <a:extLst>
                <a:ext uri="{FF2B5EF4-FFF2-40B4-BE49-F238E27FC236}">
                  <a16:creationId xmlns:a16="http://schemas.microsoft.com/office/drawing/2014/main" id="{2ED1FE19-DB55-4FEA-953B-924C89F84184}"/>
                </a:ext>
              </a:extLst>
            </p:cNvPr>
            <p:cNvSpPr/>
            <p:nvPr/>
          </p:nvSpPr>
          <p:spPr>
            <a:xfrm>
              <a:off x="1295035" y="2892006"/>
              <a:ext cx="38859" cy="48357"/>
            </a:xfrm>
            <a:custGeom>
              <a:avLst/>
              <a:gdLst/>
              <a:ahLst/>
              <a:cxnLst/>
              <a:rect l="l" t="t" r="r" b="b"/>
              <a:pathLst>
                <a:path w="3003" h="3737" extrusionOk="0">
                  <a:moveTo>
                    <a:pt x="1502" y="467"/>
                  </a:moveTo>
                  <a:cubicBezTo>
                    <a:pt x="2035" y="467"/>
                    <a:pt x="2469" y="934"/>
                    <a:pt x="2469" y="1868"/>
                  </a:cubicBezTo>
                  <a:cubicBezTo>
                    <a:pt x="2469" y="2802"/>
                    <a:pt x="2069" y="3269"/>
                    <a:pt x="1502" y="3269"/>
                  </a:cubicBezTo>
                  <a:cubicBezTo>
                    <a:pt x="968" y="3269"/>
                    <a:pt x="534" y="2802"/>
                    <a:pt x="534" y="1868"/>
                  </a:cubicBezTo>
                  <a:cubicBezTo>
                    <a:pt x="534" y="934"/>
                    <a:pt x="968" y="467"/>
                    <a:pt x="1502" y="467"/>
                  </a:cubicBezTo>
                  <a:close/>
                  <a:moveTo>
                    <a:pt x="1502" y="0"/>
                  </a:moveTo>
                  <a:cubicBezTo>
                    <a:pt x="668" y="0"/>
                    <a:pt x="0" y="701"/>
                    <a:pt x="0" y="1868"/>
                  </a:cubicBezTo>
                  <a:cubicBezTo>
                    <a:pt x="0" y="3069"/>
                    <a:pt x="668" y="3736"/>
                    <a:pt x="1502" y="3736"/>
                  </a:cubicBezTo>
                  <a:cubicBezTo>
                    <a:pt x="2369" y="3736"/>
                    <a:pt x="3003" y="3069"/>
                    <a:pt x="3003" y="1868"/>
                  </a:cubicBezTo>
                  <a:cubicBezTo>
                    <a:pt x="3003" y="701"/>
                    <a:pt x="2369" y="0"/>
                    <a:pt x="15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743;p74">
              <a:extLst>
                <a:ext uri="{FF2B5EF4-FFF2-40B4-BE49-F238E27FC236}">
                  <a16:creationId xmlns:a16="http://schemas.microsoft.com/office/drawing/2014/main" id="{E752CACE-E4F0-4D7F-87A6-3E1B67C102DC}"/>
                </a:ext>
              </a:extLst>
            </p:cNvPr>
            <p:cNvSpPr/>
            <p:nvPr/>
          </p:nvSpPr>
          <p:spPr>
            <a:xfrm>
              <a:off x="1578193" y="3675448"/>
              <a:ext cx="317703" cy="148499"/>
            </a:xfrm>
            <a:custGeom>
              <a:avLst/>
              <a:gdLst/>
              <a:ahLst/>
              <a:cxnLst/>
              <a:rect l="l" t="t" r="r" b="b"/>
              <a:pathLst>
                <a:path w="24552" h="11476" extrusionOk="0">
                  <a:moveTo>
                    <a:pt x="1" y="1"/>
                  </a:moveTo>
                  <a:lnTo>
                    <a:pt x="1" y="11476"/>
                  </a:lnTo>
                  <a:lnTo>
                    <a:pt x="24552" y="11476"/>
                  </a:lnTo>
                  <a:lnTo>
                    <a:pt x="245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744;p74">
              <a:extLst>
                <a:ext uri="{FF2B5EF4-FFF2-40B4-BE49-F238E27FC236}">
                  <a16:creationId xmlns:a16="http://schemas.microsoft.com/office/drawing/2014/main" id="{34CAE179-B57D-473D-B803-2F70B74A0EA9}"/>
                </a:ext>
              </a:extLst>
            </p:cNvPr>
            <p:cNvSpPr/>
            <p:nvPr/>
          </p:nvSpPr>
          <p:spPr>
            <a:xfrm>
              <a:off x="1668413" y="3697459"/>
              <a:ext cx="227485" cy="6923"/>
            </a:xfrm>
            <a:custGeom>
              <a:avLst/>
              <a:gdLst/>
              <a:ahLst/>
              <a:cxnLst/>
              <a:rect l="l" t="t" r="r" b="b"/>
              <a:pathLst>
                <a:path w="17580" h="535" extrusionOk="0">
                  <a:moveTo>
                    <a:pt x="0" y="1"/>
                  </a:moveTo>
                  <a:lnTo>
                    <a:pt x="17580" y="535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745;p74">
              <a:extLst>
                <a:ext uri="{FF2B5EF4-FFF2-40B4-BE49-F238E27FC236}">
                  <a16:creationId xmlns:a16="http://schemas.microsoft.com/office/drawing/2014/main" id="{CDF5DEF7-8A69-4BC6-ADDD-90EF84EEB1E8}"/>
                </a:ext>
              </a:extLst>
            </p:cNvPr>
            <p:cNvSpPr/>
            <p:nvPr/>
          </p:nvSpPr>
          <p:spPr>
            <a:xfrm>
              <a:off x="1625684" y="3716895"/>
              <a:ext cx="210210" cy="9498"/>
            </a:xfrm>
            <a:custGeom>
              <a:avLst/>
              <a:gdLst/>
              <a:ahLst/>
              <a:cxnLst/>
              <a:rect l="l" t="t" r="r" b="b"/>
              <a:pathLst>
                <a:path w="16245" h="734" extrusionOk="0">
                  <a:moveTo>
                    <a:pt x="16245" y="0"/>
                  </a:moveTo>
                  <a:lnTo>
                    <a:pt x="0" y="200"/>
                  </a:lnTo>
                  <a:lnTo>
                    <a:pt x="0" y="734"/>
                  </a:lnTo>
                  <a:lnTo>
                    <a:pt x="162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746;p74">
              <a:extLst>
                <a:ext uri="{FF2B5EF4-FFF2-40B4-BE49-F238E27FC236}">
                  <a16:creationId xmlns:a16="http://schemas.microsoft.com/office/drawing/2014/main" id="{7E5506BE-0E38-4A70-BF8A-4B887DAA0E99}"/>
                </a:ext>
              </a:extLst>
            </p:cNvPr>
            <p:cNvSpPr/>
            <p:nvPr/>
          </p:nvSpPr>
          <p:spPr>
            <a:xfrm>
              <a:off x="1675323" y="3748405"/>
              <a:ext cx="220575" cy="13393"/>
            </a:xfrm>
            <a:custGeom>
              <a:avLst/>
              <a:gdLst/>
              <a:ahLst/>
              <a:cxnLst/>
              <a:rect l="l" t="t" r="r" b="b"/>
              <a:pathLst>
                <a:path w="17046" h="1035" extrusionOk="0">
                  <a:moveTo>
                    <a:pt x="17046" y="0"/>
                  </a:moveTo>
                  <a:cubicBezTo>
                    <a:pt x="16612" y="33"/>
                    <a:pt x="0" y="367"/>
                    <a:pt x="0" y="367"/>
                  </a:cubicBezTo>
                  <a:lnTo>
                    <a:pt x="17046" y="1034"/>
                  </a:lnTo>
                  <a:lnTo>
                    <a:pt x="17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747;p74">
              <a:extLst>
                <a:ext uri="{FF2B5EF4-FFF2-40B4-BE49-F238E27FC236}">
                  <a16:creationId xmlns:a16="http://schemas.microsoft.com/office/drawing/2014/main" id="{36D52AE7-8C7F-41EC-A295-0021F11778A5}"/>
                </a:ext>
              </a:extLst>
            </p:cNvPr>
            <p:cNvSpPr/>
            <p:nvPr/>
          </p:nvSpPr>
          <p:spPr>
            <a:xfrm>
              <a:off x="1625684" y="3779914"/>
              <a:ext cx="167482" cy="7350"/>
            </a:xfrm>
            <a:custGeom>
              <a:avLst/>
              <a:gdLst/>
              <a:ahLst/>
              <a:cxnLst/>
              <a:rect l="l" t="t" r="r" b="b"/>
              <a:pathLst>
                <a:path w="12943" h="568" extrusionOk="0">
                  <a:moveTo>
                    <a:pt x="0" y="0"/>
                  </a:moveTo>
                  <a:lnTo>
                    <a:pt x="0" y="567"/>
                  </a:lnTo>
                  <a:lnTo>
                    <a:pt x="12943" y="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748;p74">
              <a:extLst>
                <a:ext uri="{FF2B5EF4-FFF2-40B4-BE49-F238E27FC236}">
                  <a16:creationId xmlns:a16="http://schemas.microsoft.com/office/drawing/2014/main" id="{E4088C08-6FD6-468A-8DC3-4AF94EA903D0}"/>
                </a:ext>
              </a:extLst>
            </p:cNvPr>
            <p:cNvSpPr/>
            <p:nvPr/>
          </p:nvSpPr>
          <p:spPr>
            <a:xfrm>
              <a:off x="1733593" y="3797177"/>
              <a:ext cx="162306" cy="6056"/>
            </a:xfrm>
            <a:custGeom>
              <a:avLst/>
              <a:gdLst/>
              <a:ahLst/>
              <a:cxnLst/>
              <a:rect l="l" t="t" r="r" b="b"/>
              <a:pathLst>
                <a:path w="12543" h="468" extrusionOk="0">
                  <a:moveTo>
                    <a:pt x="12543" y="0"/>
                  </a:moveTo>
                  <a:lnTo>
                    <a:pt x="0" y="467"/>
                  </a:lnTo>
                  <a:lnTo>
                    <a:pt x="12543" y="467"/>
                  </a:lnTo>
                  <a:lnTo>
                    <a:pt x="125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749;p74">
              <a:extLst>
                <a:ext uri="{FF2B5EF4-FFF2-40B4-BE49-F238E27FC236}">
                  <a16:creationId xmlns:a16="http://schemas.microsoft.com/office/drawing/2014/main" id="{CAF77EDA-4C4E-4E94-8381-5A76DE291A4D}"/>
                </a:ext>
              </a:extLst>
            </p:cNvPr>
            <p:cNvSpPr/>
            <p:nvPr/>
          </p:nvSpPr>
          <p:spPr>
            <a:xfrm>
              <a:off x="1164676" y="3669845"/>
              <a:ext cx="745460" cy="159278"/>
            </a:xfrm>
            <a:custGeom>
              <a:avLst/>
              <a:gdLst/>
              <a:ahLst/>
              <a:cxnLst/>
              <a:rect l="l" t="t" r="r" b="b"/>
              <a:pathLst>
                <a:path w="57609" h="12309" extrusionOk="0">
                  <a:moveTo>
                    <a:pt x="1" y="0"/>
                  </a:moveTo>
                  <a:lnTo>
                    <a:pt x="1" y="12309"/>
                  </a:lnTo>
                  <a:lnTo>
                    <a:pt x="57608" y="12309"/>
                  </a:lnTo>
                  <a:lnTo>
                    <a:pt x="57608" y="11375"/>
                  </a:lnTo>
                  <a:lnTo>
                    <a:pt x="35626" y="11375"/>
                  </a:lnTo>
                  <a:lnTo>
                    <a:pt x="35626" y="934"/>
                  </a:lnTo>
                  <a:lnTo>
                    <a:pt x="57608" y="934"/>
                  </a:lnTo>
                  <a:lnTo>
                    <a:pt x="576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750;p74">
              <a:extLst>
                <a:ext uri="{FF2B5EF4-FFF2-40B4-BE49-F238E27FC236}">
                  <a16:creationId xmlns:a16="http://schemas.microsoft.com/office/drawing/2014/main" id="{004A61E1-1A7F-4FD7-B677-D563D245E975}"/>
                </a:ext>
              </a:extLst>
            </p:cNvPr>
            <p:cNvSpPr/>
            <p:nvPr/>
          </p:nvSpPr>
          <p:spPr>
            <a:xfrm>
              <a:off x="1604527" y="3669845"/>
              <a:ext cx="305617" cy="159278"/>
            </a:xfrm>
            <a:custGeom>
              <a:avLst/>
              <a:gdLst/>
              <a:ahLst/>
              <a:cxnLst/>
              <a:rect l="l" t="t" r="r" b="b"/>
              <a:pathLst>
                <a:path w="23618" h="12309" extrusionOk="0">
                  <a:moveTo>
                    <a:pt x="1" y="0"/>
                  </a:moveTo>
                  <a:lnTo>
                    <a:pt x="1" y="12309"/>
                  </a:lnTo>
                  <a:lnTo>
                    <a:pt x="23617" y="12309"/>
                  </a:lnTo>
                  <a:lnTo>
                    <a:pt x="23617" y="11375"/>
                  </a:lnTo>
                  <a:lnTo>
                    <a:pt x="1635" y="11375"/>
                  </a:lnTo>
                  <a:lnTo>
                    <a:pt x="1635" y="934"/>
                  </a:lnTo>
                  <a:lnTo>
                    <a:pt x="23617" y="934"/>
                  </a:lnTo>
                  <a:lnTo>
                    <a:pt x="236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751;p74">
              <a:extLst>
                <a:ext uri="{FF2B5EF4-FFF2-40B4-BE49-F238E27FC236}">
                  <a16:creationId xmlns:a16="http://schemas.microsoft.com/office/drawing/2014/main" id="{A6A7C0A6-B369-4DA6-94BA-AACA318A4666}"/>
                </a:ext>
              </a:extLst>
            </p:cNvPr>
            <p:cNvSpPr/>
            <p:nvPr/>
          </p:nvSpPr>
          <p:spPr>
            <a:xfrm>
              <a:off x="1312738" y="3722498"/>
              <a:ext cx="238277" cy="53973"/>
            </a:xfrm>
            <a:custGeom>
              <a:avLst/>
              <a:gdLst/>
              <a:ahLst/>
              <a:cxnLst/>
              <a:rect l="l" t="t" r="r" b="b"/>
              <a:pathLst>
                <a:path w="18414" h="4171" extrusionOk="0">
                  <a:moveTo>
                    <a:pt x="0" y="1"/>
                  </a:moveTo>
                  <a:lnTo>
                    <a:pt x="0" y="4170"/>
                  </a:lnTo>
                  <a:lnTo>
                    <a:pt x="18413" y="4170"/>
                  </a:lnTo>
                  <a:lnTo>
                    <a:pt x="18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752;p74">
              <a:extLst>
                <a:ext uri="{FF2B5EF4-FFF2-40B4-BE49-F238E27FC236}">
                  <a16:creationId xmlns:a16="http://schemas.microsoft.com/office/drawing/2014/main" id="{3CCC378A-290E-4A3E-894E-407E1D3096A2}"/>
                </a:ext>
              </a:extLst>
            </p:cNvPr>
            <p:cNvSpPr/>
            <p:nvPr/>
          </p:nvSpPr>
          <p:spPr>
            <a:xfrm>
              <a:off x="1214754" y="3717322"/>
              <a:ext cx="64752" cy="64325"/>
            </a:xfrm>
            <a:custGeom>
              <a:avLst/>
              <a:gdLst/>
              <a:ahLst/>
              <a:cxnLst/>
              <a:rect l="l" t="t" r="r" b="b"/>
              <a:pathLst>
                <a:path w="5004" h="4971" extrusionOk="0">
                  <a:moveTo>
                    <a:pt x="2502" y="0"/>
                  </a:moveTo>
                  <a:cubicBezTo>
                    <a:pt x="1134" y="0"/>
                    <a:pt x="0" y="1101"/>
                    <a:pt x="0" y="2502"/>
                  </a:cubicBezTo>
                  <a:cubicBezTo>
                    <a:pt x="0" y="3870"/>
                    <a:pt x="1134" y="4971"/>
                    <a:pt x="2502" y="4971"/>
                  </a:cubicBezTo>
                  <a:cubicBezTo>
                    <a:pt x="3903" y="4971"/>
                    <a:pt x="5004" y="3870"/>
                    <a:pt x="5004" y="2502"/>
                  </a:cubicBezTo>
                  <a:cubicBezTo>
                    <a:pt x="5004" y="1101"/>
                    <a:pt x="3903" y="0"/>
                    <a:pt x="25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753;p74">
              <a:extLst>
                <a:ext uri="{FF2B5EF4-FFF2-40B4-BE49-F238E27FC236}">
                  <a16:creationId xmlns:a16="http://schemas.microsoft.com/office/drawing/2014/main" id="{045EA635-0A2D-429F-B6BD-84A727BF4BE9}"/>
                </a:ext>
              </a:extLst>
            </p:cNvPr>
            <p:cNvSpPr/>
            <p:nvPr/>
          </p:nvSpPr>
          <p:spPr>
            <a:xfrm>
              <a:off x="1217329" y="3725643"/>
              <a:ext cx="56561" cy="47813"/>
            </a:xfrm>
            <a:custGeom>
              <a:avLst/>
              <a:gdLst/>
              <a:ahLst/>
              <a:cxnLst/>
              <a:rect l="l" t="t" r="r" b="b"/>
              <a:pathLst>
                <a:path w="4371" h="3695" extrusionOk="0">
                  <a:moveTo>
                    <a:pt x="2267" y="1"/>
                  </a:moveTo>
                  <a:cubicBezTo>
                    <a:pt x="963" y="1"/>
                    <a:pt x="0" y="1440"/>
                    <a:pt x="702" y="2726"/>
                  </a:cubicBezTo>
                  <a:cubicBezTo>
                    <a:pt x="1051" y="3380"/>
                    <a:pt x="1685" y="3694"/>
                    <a:pt x="2315" y="3694"/>
                  </a:cubicBezTo>
                  <a:cubicBezTo>
                    <a:pt x="3068" y="3694"/>
                    <a:pt x="3817" y="3246"/>
                    <a:pt x="4071" y="2393"/>
                  </a:cubicBezTo>
                  <a:cubicBezTo>
                    <a:pt x="4371" y="1426"/>
                    <a:pt x="3837" y="391"/>
                    <a:pt x="2837" y="91"/>
                  </a:cubicBezTo>
                  <a:cubicBezTo>
                    <a:pt x="2643" y="29"/>
                    <a:pt x="2452" y="1"/>
                    <a:pt x="2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754;p74">
              <a:extLst>
                <a:ext uri="{FF2B5EF4-FFF2-40B4-BE49-F238E27FC236}">
                  <a16:creationId xmlns:a16="http://schemas.microsoft.com/office/drawing/2014/main" id="{716327D5-6B54-47D3-B36B-8D7E25C076C4}"/>
                </a:ext>
              </a:extLst>
            </p:cNvPr>
            <p:cNvSpPr/>
            <p:nvPr/>
          </p:nvSpPr>
          <p:spPr>
            <a:xfrm>
              <a:off x="1639918" y="3834302"/>
              <a:ext cx="317703" cy="148499"/>
            </a:xfrm>
            <a:custGeom>
              <a:avLst/>
              <a:gdLst/>
              <a:ahLst/>
              <a:cxnLst/>
              <a:rect l="l" t="t" r="r" b="b"/>
              <a:pathLst>
                <a:path w="24552" h="11476" extrusionOk="0">
                  <a:moveTo>
                    <a:pt x="1" y="0"/>
                  </a:moveTo>
                  <a:lnTo>
                    <a:pt x="1" y="11475"/>
                  </a:lnTo>
                  <a:lnTo>
                    <a:pt x="24552" y="11475"/>
                  </a:lnTo>
                  <a:lnTo>
                    <a:pt x="245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755;p74">
              <a:extLst>
                <a:ext uri="{FF2B5EF4-FFF2-40B4-BE49-F238E27FC236}">
                  <a16:creationId xmlns:a16="http://schemas.microsoft.com/office/drawing/2014/main" id="{161AD593-9E2F-4ED0-B265-8E0339D7683C}"/>
                </a:ext>
              </a:extLst>
            </p:cNvPr>
            <p:cNvSpPr/>
            <p:nvPr/>
          </p:nvSpPr>
          <p:spPr>
            <a:xfrm>
              <a:off x="1730138" y="3856741"/>
              <a:ext cx="227485" cy="6496"/>
            </a:xfrm>
            <a:custGeom>
              <a:avLst/>
              <a:gdLst/>
              <a:ahLst/>
              <a:cxnLst/>
              <a:rect l="l" t="t" r="r" b="b"/>
              <a:pathLst>
                <a:path w="17580" h="502" extrusionOk="0">
                  <a:moveTo>
                    <a:pt x="0" y="1"/>
                  </a:moveTo>
                  <a:lnTo>
                    <a:pt x="17580" y="501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756;p74">
              <a:extLst>
                <a:ext uri="{FF2B5EF4-FFF2-40B4-BE49-F238E27FC236}">
                  <a16:creationId xmlns:a16="http://schemas.microsoft.com/office/drawing/2014/main" id="{B8B27404-E1C6-446E-B0F0-189B46D060A0}"/>
                </a:ext>
              </a:extLst>
            </p:cNvPr>
            <p:cNvSpPr/>
            <p:nvPr/>
          </p:nvSpPr>
          <p:spPr>
            <a:xfrm>
              <a:off x="1687409" y="3876164"/>
              <a:ext cx="210223" cy="9084"/>
            </a:xfrm>
            <a:custGeom>
              <a:avLst/>
              <a:gdLst/>
              <a:ahLst/>
              <a:cxnLst/>
              <a:rect l="l" t="t" r="r" b="b"/>
              <a:pathLst>
                <a:path w="16246" h="702" extrusionOk="0">
                  <a:moveTo>
                    <a:pt x="16245" y="1"/>
                  </a:moveTo>
                  <a:lnTo>
                    <a:pt x="0" y="201"/>
                  </a:lnTo>
                  <a:lnTo>
                    <a:pt x="0" y="701"/>
                  </a:lnTo>
                  <a:lnTo>
                    <a:pt x="16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757;p74">
              <a:extLst>
                <a:ext uri="{FF2B5EF4-FFF2-40B4-BE49-F238E27FC236}">
                  <a16:creationId xmlns:a16="http://schemas.microsoft.com/office/drawing/2014/main" id="{3D2A2712-339C-4E9C-BFC1-72C93315D636}"/>
                </a:ext>
              </a:extLst>
            </p:cNvPr>
            <p:cNvSpPr/>
            <p:nvPr/>
          </p:nvSpPr>
          <p:spPr>
            <a:xfrm>
              <a:off x="1737048" y="3907674"/>
              <a:ext cx="220575" cy="12966"/>
            </a:xfrm>
            <a:custGeom>
              <a:avLst/>
              <a:gdLst/>
              <a:ahLst/>
              <a:cxnLst/>
              <a:rect l="l" t="t" r="r" b="b"/>
              <a:pathLst>
                <a:path w="17046" h="1002" extrusionOk="0">
                  <a:moveTo>
                    <a:pt x="17046" y="1"/>
                  </a:moveTo>
                  <a:cubicBezTo>
                    <a:pt x="16645" y="1"/>
                    <a:pt x="0" y="368"/>
                    <a:pt x="0" y="368"/>
                  </a:cubicBezTo>
                  <a:lnTo>
                    <a:pt x="17046" y="1002"/>
                  </a:lnTo>
                  <a:lnTo>
                    <a:pt x="170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758;p74">
              <a:extLst>
                <a:ext uri="{FF2B5EF4-FFF2-40B4-BE49-F238E27FC236}">
                  <a16:creationId xmlns:a16="http://schemas.microsoft.com/office/drawing/2014/main" id="{C6987ADB-E3E4-4238-AB7A-F9399343E782}"/>
                </a:ext>
              </a:extLst>
            </p:cNvPr>
            <p:cNvSpPr/>
            <p:nvPr/>
          </p:nvSpPr>
          <p:spPr>
            <a:xfrm>
              <a:off x="1687409" y="3939183"/>
              <a:ext cx="167482" cy="7363"/>
            </a:xfrm>
            <a:custGeom>
              <a:avLst/>
              <a:gdLst/>
              <a:ahLst/>
              <a:cxnLst/>
              <a:rect l="l" t="t" r="r" b="b"/>
              <a:pathLst>
                <a:path w="12943" h="569" extrusionOk="0">
                  <a:moveTo>
                    <a:pt x="0" y="1"/>
                  </a:moveTo>
                  <a:lnTo>
                    <a:pt x="0" y="568"/>
                  </a:lnTo>
                  <a:lnTo>
                    <a:pt x="12943" y="2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759;p74">
              <a:extLst>
                <a:ext uri="{FF2B5EF4-FFF2-40B4-BE49-F238E27FC236}">
                  <a16:creationId xmlns:a16="http://schemas.microsoft.com/office/drawing/2014/main" id="{B0144B33-561D-4888-B078-07E292158043}"/>
                </a:ext>
              </a:extLst>
            </p:cNvPr>
            <p:cNvSpPr/>
            <p:nvPr/>
          </p:nvSpPr>
          <p:spPr>
            <a:xfrm>
              <a:off x="1795317" y="3956458"/>
              <a:ext cx="162306" cy="5616"/>
            </a:xfrm>
            <a:custGeom>
              <a:avLst/>
              <a:gdLst/>
              <a:ahLst/>
              <a:cxnLst/>
              <a:rect l="l" t="t" r="r" b="b"/>
              <a:pathLst>
                <a:path w="12543" h="434" extrusionOk="0">
                  <a:moveTo>
                    <a:pt x="12543" y="0"/>
                  </a:moveTo>
                  <a:lnTo>
                    <a:pt x="0" y="434"/>
                  </a:lnTo>
                  <a:lnTo>
                    <a:pt x="12543" y="434"/>
                  </a:lnTo>
                  <a:lnTo>
                    <a:pt x="125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760;p74">
              <a:extLst>
                <a:ext uri="{FF2B5EF4-FFF2-40B4-BE49-F238E27FC236}">
                  <a16:creationId xmlns:a16="http://schemas.microsoft.com/office/drawing/2014/main" id="{B4B9E1FC-BF8B-4957-BA6C-FEBB1ED847CC}"/>
                </a:ext>
              </a:extLst>
            </p:cNvPr>
            <p:cNvSpPr/>
            <p:nvPr/>
          </p:nvSpPr>
          <p:spPr>
            <a:xfrm>
              <a:off x="1226401" y="3829113"/>
              <a:ext cx="745460" cy="159291"/>
            </a:xfrm>
            <a:custGeom>
              <a:avLst/>
              <a:gdLst/>
              <a:ahLst/>
              <a:cxnLst/>
              <a:rect l="l" t="t" r="r" b="b"/>
              <a:pathLst>
                <a:path w="57609" h="12310" extrusionOk="0">
                  <a:moveTo>
                    <a:pt x="1" y="1"/>
                  </a:moveTo>
                  <a:lnTo>
                    <a:pt x="1" y="12310"/>
                  </a:lnTo>
                  <a:lnTo>
                    <a:pt x="57608" y="12310"/>
                  </a:lnTo>
                  <a:lnTo>
                    <a:pt x="57608" y="11376"/>
                  </a:lnTo>
                  <a:lnTo>
                    <a:pt x="35626" y="11376"/>
                  </a:lnTo>
                  <a:lnTo>
                    <a:pt x="35626" y="935"/>
                  </a:lnTo>
                  <a:lnTo>
                    <a:pt x="57608" y="935"/>
                  </a:lnTo>
                  <a:lnTo>
                    <a:pt x="576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761;p74">
              <a:extLst>
                <a:ext uri="{FF2B5EF4-FFF2-40B4-BE49-F238E27FC236}">
                  <a16:creationId xmlns:a16="http://schemas.microsoft.com/office/drawing/2014/main" id="{FF465B4A-A90E-41D3-8643-35CBA2F78689}"/>
                </a:ext>
              </a:extLst>
            </p:cNvPr>
            <p:cNvSpPr/>
            <p:nvPr/>
          </p:nvSpPr>
          <p:spPr>
            <a:xfrm>
              <a:off x="1666252" y="3829113"/>
              <a:ext cx="305617" cy="159291"/>
            </a:xfrm>
            <a:custGeom>
              <a:avLst/>
              <a:gdLst/>
              <a:ahLst/>
              <a:cxnLst/>
              <a:rect l="l" t="t" r="r" b="b"/>
              <a:pathLst>
                <a:path w="23618" h="12310" extrusionOk="0">
                  <a:moveTo>
                    <a:pt x="1" y="1"/>
                  </a:moveTo>
                  <a:lnTo>
                    <a:pt x="1" y="12310"/>
                  </a:lnTo>
                  <a:lnTo>
                    <a:pt x="23617" y="12310"/>
                  </a:lnTo>
                  <a:lnTo>
                    <a:pt x="23617" y="11376"/>
                  </a:lnTo>
                  <a:lnTo>
                    <a:pt x="1635" y="11376"/>
                  </a:lnTo>
                  <a:lnTo>
                    <a:pt x="1635" y="935"/>
                  </a:lnTo>
                  <a:lnTo>
                    <a:pt x="23617" y="935"/>
                  </a:lnTo>
                  <a:lnTo>
                    <a:pt x="236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762;p74">
              <a:extLst>
                <a:ext uri="{FF2B5EF4-FFF2-40B4-BE49-F238E27FC236}">
                  <a16:creationId xmlns:a16="http://schemas.microsoft.com/office/drawing/2014/main" id="{4DB7D017-A308-49C0-829C-18ECB449B107}"/>
                </a:ext>
              </a:extLst>
            </p:cNvPr>
            <p:cNvSpPr/>
            <p:nvPr/>
          </p:nvSpPr>
          <p:spPr>
            <a:xfrm>
              <a:off x="1374463" y="3881780"/>
              <a:ext cx="238277" cy="53973"/>
            </a:xfrm>
            <a:custGeom>
              <a:avLst/>
              <a:gdLst/>
              <a:ahLst/>
              <a:cxnLst/>
              <a:rect l="l" t="t" r="r" b="b"/>
              <a:pathLst>
                <a:path w="18414" h="4171" extrusionOk="0">
                  <a:moveTo>
                    <a:pt x="0" y="0"/>
                  </a:moveTo>
                  <a:lnTo>
                    <a:pt x="0" y="4170"/>
                  </a:lnTo>
                  <a:lnTo>
                    <a:pt x="18413" y="4170"/>
                  </a:lnTo>
                  <a:lnTo>
                    <a:pt x="18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763;p74">
              <a:extLst>
                <a:ext uri="{FF2B5EF4-FFF2-40B4-BE49-F238E27FC236}">
                  <a16:creationId xmlns:a16="http://schemas.microsoft.com/office/drawing/2014/main" id="{7D56FC2D-F506-43B0-84EE-1FA9D6B676E1}"/>
                </a:ext>
              </a:extLst>
            </p:cNvPr>
            <p:cNvSpPr/>
            <p:nvPr/>
          </p:nvSpPr>
          <p:spPr>
            <a:xfrm>
              <a:off x="1265687" y="3876164"/>
              <a:ext cx="75544" cy="64985"/>
            </a:xfrm>
            <a:custGeom>
              <a:avLst/>
              <a:gdLst/>
              <a:ahLst/>
              <a:cxnLst/>
              <a:rect l="l" t="t" r="r" b="b"/>
              <a:pathLst>
                <a:path w="5838" h="5022" extrusionOk="0">
                  <a:moveTo>
                    <a:pt x="3336" y="1"/>
                  </a:moveTo>
                  <a:cubicBezTo>
                    <a:pt x="1101" y="1"/>
                    <a:pt x="0" y="2703"/>
                    <a:pt x="1568" y="4271"/>
                  </a:cubicBezTo>
                  <a:cubicBezTo>
                    <a:pt x="2076" y="4789"/>
                    <a:pt x="2703" y="5021"/>
                    <a:pt x="3319" y="5021"/>
                  </a:cubicBezTo>
                  <a:cubicBezTo>
                    <a:pt x="4603" y="5021"/>
                    <a:pt x="5838" y="4013"/>
                    <a:pt x="5838" y="2503"/>
                  </a:cubicBezTo>
                  <a:cubicBezTo>
                    <a:pt x="5838" y="1135"/>
                    <a:pt x="4737" y="1"/>
                    <a:pt x="33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764;p74">
              <a:extLst>
                <a:ext uri="{FF2B5EF4-FFF2-40B4-BE49-F238E27FC236}">
                  <a16:creationId xmlns:a16="http://schemas.microsoft.com/office/drawing/2014/main" id="{B1F66645-ECDB-462D-A228-27FB73A93EDD}"/>
                </a:ext>
              </a:extLst>
            </p:cNvPr>
            <p:cNvSpPr/>
            <p:nvPr/>
          </p:nvSpPr>
          <p:spPr>
            <a:xfrm>
              <a:off x="1279430" y="3884925"/>
              <a:ext cx="56198" cy="47736"/>
            </a:xfrm>
            <a:custGeom>
              <a:avLst/>
              <a:gdLst/>
              <a:ahLst/>
              <a:cxnLst/>
              <a:rect l="l" t="t" r="r" b="b"/>
              <a:pathLst>
                <a:path w="4343" h="3689" extrusionOk="0">
                  <a:moveTo>
                    <a:pt x="2262" y="0"/>
                  </a:moveTo>
                  <a:cubicBezTo>
                    <a:pt x="941" y="0"/>
                    <a:pt x="1" y="1436"/>
                    <a:pt x="673" y="2693"/>
                  </a:cubicBezTo>
                  <a:cubicBezTo>
                    <a:pt x="1025" y="3367"/>
                    <a:pt x="1665" y="3689"/>
                    <a:pt x="2300" y="3689"/>
                  </a:cubicBezTo>
                  <a:cubicBezTo>
                    <a:pt x="3048" y="3689"/>
                    <a:pt x="3789" y="3241"/>
                    <a:pt x="4042" y="2393"/>
                  </a:cubicBezTo>
                  <a:cubicBezTo>
                    <a:pt x="4342" y="1392"/>
                    <a:pt x="3808" y="358"/>
                    <a:pt x="2841" y="91"/>
                  </a:cubicBezTo>
                  <a:cubicBezTo>
                    <a:pt x="2643" y="29"/>
                    <a:pt x="2448" y="0"/>
                    <a:pt x="2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765;p74">
              <a:extLst>
                <a:ext uri="{FF2B5EF4-FFF2-40B4-BE49-F238E27FC236}">
                  <a16:creationId xmlns:a16="http://schemas.microsoft.com/office/drawing/2014/main" id="{0A30BDF8-DD00-41D9-B9EB-6EBDFD888C09}"/>
                </a:ext>
              </a:extLst>
            </p:cNvPr>
            <p:cNvSpPr/>
            <p:nvPr/>
          </p:nvSpPr>
          <p:spPr>
            <a:xfrm>
              <a:off x="1595469" y="3993144"/>
              <a:ext cx="318130" cy="148499"/>
            </a:xfrm>
            <a:custGeom>
              <a:avLst/>
              <a:gdLst/>
              <a:ahLst/>
              <a:cxnLst/>
              <a:rect l="l" t="t" r="r" b="b"/>
              <a:pathLst>
                <a:path w="24585" h="11476" extrusionOk="0">
                  <a:moveTo>
                    <a:pt x="0" y="1"/>
                  </a:moveTo>
                  <a:lnTo>
                    <a:pt x="0" y="11476"/>
                  </a:lnTo>
                  <a:lnTo>
                    <a:pt x="24584" y="11476"/>
                  </a:lnTo>
                  <a:lnTo>
                    <a:pt x="245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766;p74">
              <a:extLst>
                <a:ext uri="{FF2B5EF4-FFF2-40B4-BE49-F238E27FC236}">
                  <a16:creationId xmlns:a16="http://schemas.microsoft.com/office/drawing/2014/main" id="{93D984EF-E055-4F4B-98AA-96B596967AC4}"/>
                </a:ext>
              </a:extLst>
            </p:cNvPr>
            <p:cNvSpPr/>
            <p:nvPr/>
          </p:nvSpPr>
          <p:spPr>
            <a:xfrm>
              <a:off x="1686115" y="4015595"/>
              <a:ext cx="227485" cy="6483"/>
            </a:xfrm>
            <a:custGeom>
              <a:avLst/>
              <a:gdLst/>
              <a:ahLst/>
              <a:cxnLst/>
              <a:rect l="l" t="t" r="r" b="b"/>
              <a:pathLst>
                <a:path w="17580" h="501" extrusionOk="0">
                  <a:moveTo>
                    <a:pt x="0" y="0"/>
                  </a:moveTo>
                  <a:lnTo>
                    <a:pt x="17579" y="501"/>
                  </a:lnTo>
                  <a:lnTo>
                    <a:pt x="175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767;p74">
              <a:extLst>
                <a:ext uri="{FF2B5EF4-FFF2-40B4-BE49-F238E27FC236}">
                  <a16:creationId xmlns:a16="http://schemas.microsoft.com/office/drawing/2014/main" id="{9A4F5AFB-CB49-4BD0-AEA9-8BA633757F7E}"/>
                </a:ext>
              </a:extLst>
            </p:cNvPr>
            <p:cNvSpPr/>
            <p:nvPr/>
          </p:nvSpPr>
          <p:spPr>
            <a:xfrm>
              <a:off x="1642946" y="4035019"/>
              <a:ext cx="210650" cy="9071"/>
            </a:xfrm>
            <a:custGeom>
              <a:avLst/>
              <a:gdLst/>
              <a:ahLst/>
              <a:cxnLst/>
              <a:rect l="l" t="t" r="r" b="b"/>
              <a:pathLst>
                <a:path w="16279" h="701" extrusionOk="0">
                  <a:moveTo>
                    <a:pt x="16279" y="0"/>
                  </a:moveTo>
                  <a:lnTo>
                    <a:pt x="0" y="200"/>
                  </a:lnTo>
                  <a:lnTo>
                    <a:pt x="0" y="701"/>
                  </a:lnTo>
                  <a:lnTo>
                    <a:pt x="162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768;p74">
              <a:extLst>
                <a:ext uri="{FF2B5EF4-FFF2-40B4-BE49-F238E27FC236}">
                  <a16:creationId xmlns:a16="http://schemas.microsoft.com/office/drawing/2014/main" id="{D51261D6-5D3B-41C8-85B7-A7ED5526144A}"/>
                </a:ext>
              </a:extLst>
            </p:cNvPr>
            <p:cNvSpPr/>
            <p:nvPr/>
          </p:nvSpPr>
          <p:spPr>
            <a:xfrm>
              <a:off x="1692585" y="4066528"/>
              <a:ext cx="221015" cy="12966"/>
            </a:xfrm>
            <a:custGeom>
              <a:avLst/>
              <a:gdLst/>
              <a:ahLst/>
              <a:cxnLst/>
              <a:rect l="l" t="t" r="r" b="b"/>
              <a:pathLst>
                <a:path w="17080" h="1002" extrusionOk="0">
                  <a:moveTo>
                    <a:pt x="17079" y="0"/>
                  </a:moveTo>
                  <a:cubicBezTo>
                    <a:pt x="16679" y="0"/>
                    <a:pt x="0" y="367"/>
                    <a:pt x="0" y="367"/>
                  </a:cubicBezTo>
                  <a:lnTo>
                    <a:pt x="17079" y="1001"/>
                  </a:lnTo>
                  <a:lnTo>
                    <a:pt x="170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2769;p74">
              <a:extLst>
                <a:ext uri="{FF2B5EF4-FFF2-40B4-BE49-F238E27FC236}">
                  <a16:creationId xmlns:a16="http://schemas.microsoft.com/office/drawing/2014/main" id="{03DBF472-BFF3-41B2-AE63-C398B16328B1}"/>
                </a:ext>
              </a:extLst>
            </p:cNvPr>
            <p:cNvSpPr/>
            <p:nvPr/>
          </p:nvSpPr>
          <p:spPr>
            <a:xfrm>
              <a:off x="1642946" y="4098038"/>
              <a:ext cx="167482" cy="7350"/>
            </a:xfrm>
            <a:custGeom>
              <a:avLst/>
              <a:gdLst/>
              <a:ahLst/>
              <a:cxnLst/>
              <a:rect l="l" t="t" r="r" b="b"/>
              <a:pathLst>
                <a:path w="12943" h="568" extrusionOk="0">
                  <a:moveTo>
                    <a:pt x="0" y="0"/>
                  </a:moveTo>
                  <a:lnTo>
                    <a:pt x="0" y="567"/>
                  </a:lnTo>
                  <a:lnTo>
                    <a:pt x="12943" y="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770;p74">
              <a:extLst>
                <a:ext uri="{FF2B5EF4-FFF2-40B4-BE49-F238E27FC236}">
                  <a16:creationId xmlns:a16="http://schemas.microsoft.com/office/drawing/2014/main" id="{ABA0AB2E-BCB2-4CED-9AC5-4B01F394594C}"/>
                </a:ext>
              </a:extLst>
            </p:cNvPr>
            <p:cNvSpPr/>
            <p:nvPr/>
          </p:nvSpPr>
          <p:spPr>
            <a:xfrm>
              <a:off x="1751282" y="4115300"/>
              <a:ext cx="162319" cy="5629"/>
            </a:xfrm>
            <a:custGeom>
              <a:avLst/>
              <a:gdLst/>
              <a:ahLst/>
              <a:cxnLst/>
              <a:rect l="l" t="t" r="r" b="b"/>
              <a:pathLst>
                <a:path w="12544" h="435" extrusionOk="0">
                  <a:moveTo>
                    <a:pt x="12543" y="1"/>
                  </a:moveTo>
                  <a:lnTo>
                    <a:pt x="1" y="434"/>
                  </a:lnTo>
                  <a:lnTo>
                    <a:pt x="12543" y="434"/>
                  </a:lnTo>
                  <a:lnTo>
                    <a:pt x="125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771;p74">
              <a:extLst>
                <a:ext uri="{FF2B5EF4-FFF2-40B4-BE49-F238E27FC236}">
                  <a16:creationId xmlns:a16="http://schemas.microsoft.com/office/drawing/2014/main" id="{50C0C54E-D760-4271-898B-DE6FC70E23CF}"/>
                </a:ext>
              </a:extLst>
            </p:cNvPr>
            <p:cNvSpPr/>
            <p:nvPr/>
          </p:nvSpPr>
          <p:spPr>
            <a:xfrm>
              <a:off x="1181938" y="3987968"/>
              <a:ext cx="745460" cy="159291"/>
            </a:xfrm>
            <a:custGeom>
              <a:avLst/>
              <a:gdLst/>
              <a:ahLst/>
              <a:cxnLst/>
              <a:rect l="l" t="t" r="r" b="b"/>
              <a:pathLst>
                <a:path w="57609" h="12310" extrusionOk="0">
                  <a:moveTo>
                    <a:pt x="1" y="0"/>
                  </a:moveTo>
                  <a:lnTo>
                    <a:pt x="1" y="12309"/>
                  </a:lnTo>
                  <a:lnTo>
                    <a:pt x="57609" y="12309"/>
                  </a:lnTo>
                  <a:lnTo>
                    <a:pt x="57609" y="11375"/>
                  </a:lnTo>
                  <a:lnTo>
                    <a:pt x="35626" y="11375"/>
                  </a:lnTo>
                  <a:lnTo>
                    <a:pt x="35626" y="934"/>
                  </a:lnTo>
                  <a:lnTo>
                    <a:pt x="57609" y="934"/>
                  </a:lnTo>
                  <a:lnTo>
                    <a:pt x="576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772;p74">
              <a:extLst>
                <a:ext uri="{FF2B5EF4-FFF2-40B4-BE49-F238E27FC236}">
                  <a16:creationId xmlns:a16="http://schemas.microsoft.com/office/drawing/2014/main" id="{03075163-B087-492E-BBA7-131971483B79}"/>
                </a:ext>
              </a:extLst>
            </p:cNvPr>
            <p:cNvSpPr/>
            <p:nvPr/>
          </p:nvSpPr>
          <p:spPr>
            <a:xfrm>
              <a:off x="1622229" y="3987968"/>
              <a:ext cx="305177" cy="159291"/>
            </a:xfrm>
            <a:custGeom>
              <a:avLst/>
              <a:gdLst/>
              <a:ahLst/>
              <a:cxnLst/>
              <a:rect l="l" t="t" r="r" b="b"/>
              <a:pathLst>
                <a:path w="23584" h="12310" extrusionOk="0">
                  <a:moveTo>
                    <a:pt x="0" y="0"/>
                  </a:moveTo>
                  <a:lnTo>
                    <a:pt x="0" y="12309"/>
                  </a:lnTo>
                  <a:lnTo>
                    <a:pt x="23584" y="12309"/>
                  </a:lnTo>
                  <a:lnTo>
                    <a:pt x="23584" y="11375"/>
                  </a:lnTo>
                  <a:lnTo>
                    <a:pt x="1601" y="11375"/>
                  </a:lnTo>
                  <a:lnTo>
                    <a:pt x="1601" y="934"/>
                  </a:lnTo>
                  <a:lnTo>
                    <a:pt x="23584" y="934"/>
                  </a:lnTo>
                  <a:lnTo>
                    <a:pt x="235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773;p74">
              <a:extLst>
                <a:ext uri="{FF2B5EF4-FFF2-40B4-BE49-F238E27FC236}">
                  <a16:creationId xmlns:a16="http://schemas.microsoft.com/office/drawing/2014/main" id="{9840DCFF-2E10-4772-A801-27A8C372DC1F}"/>
                </a:ext>
              </a:extLst>
            </p:cNvPr>
            <p:cNvSpPr/>
            <p:nvPr/>
          </p:nvSpPr>
          <p:spPr>
            <a:xfrm>
              <a:off x="1330427" y="4040622"/>
              <a:ext cx="238277" cy="53973"/>
            </a:xfrm>
            <a:custGeom>
              <a:avLst/>
              <a:gdLst/>
              <a:ahLst/>
              <a:cxnLst/>
              <a:rect l="l" t="t" r="r" b="b"/>
              <a:pathLst>
                <a:path w="18414" h="4171" extrusionOk="0">
                  <a:moveTo>
                    <a:pt x="1" y="1"/>
                  </a:moveTo>
                  <a:lnTo>
                    <a:pt x="1" y="4171"/>
                  </a:lnTo>
                  <a:lnTo>
                    <a:pt x="18414" y="4171"/>
                  </a:lnTo>
                  <a:lnTo>
                    <a:pt x="184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774;p74">
              <a:extLst>
                <a:ext uri="{FF2B5EF4-FFF2-40B4-BE49-F238E27FC236}">
                  <a16:creationId xmlns:a16="http://schemas.microsoft.com/office/drawing/2014/main" id="{33995394-9C13-46F2-A7B9-9A5CC138A358}"/>
                </a:ext>
              </a:extLst>
            </p:cNvPr>
            <p:cNvSpPr/>
            <p:nvPr/>
          </p:nvSpPr>
          <p:spPr>
            <a:xfrm>
              <a:off x="1221224" y="4035019"/>
              <a:ext cx="75984" cy="64972"/>
            </a:xfrm>
            <a:custGeom>
              <a:avLst/>
              <a:gdLst/>
              <a:ahLst/>
              <a:cxnLst/>
              <a:rect l="l" t="t" r="r" b="b"/>
              <a:pathLst>
                <a:path w="5872" h="5021" extrusionOk="0">
                  <a:moveTo>
                    <a:pt x="3369" y="0"/>
                  </a:moveTo>
                  <a:cubicBezTo>
                    <a:pt x="1135" y="0"/>
                    <a:pt x="0" y="2702"/>
                    <a:pt x="1602" y="4270"/>
                  </a:cubicBezTo>
                  <a:cubicBezTo>
                    <a:pt x="2110" y="4789"/>
                    <a:pt x="2737" y="5020"/>
                    <a:pt x="3352" y="5020"/>
                  </a:cubicBezTo>
                  <a:cubicBezTo>
                    <a:pt x="4637" y="5020"/>
                    <a:pt x="5871" y="4013"/>
                    <a:pt x="5871" y="2502"/>
                  </a:cubicBezTo>
                  <a:cubicBezTo>
                    <a:pt x="5871" y="1134"/>
                    <a:pt x="4737" y="0"/>
                    <a:pt x="33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775;p74">
              <a:extLst>
                <a:ext uri="{FF2B5EF4-FFF2-40B4-BE49-F238E27FC236}">
                  <a16:creationId xmlns:a16="http://schemas.microsoft.com/office/drawing/2014/main" id="{210010BD-77A8-4AC5-A43A-D3D4BF9971A6}"/>
                </a:ext>
              </a:extLst>
            </p:cNvPr>
            <p:cNvSpPr/>
            <p:nvPr/>
          </p:nvSpPr>
          <p:spPr>
            <a:xfrm>
              <a:off x="1234967" y="4043766"/>
              <a:ext cx="56625" cy="47749"/>
            </a:xfrm>
            <a:custGeom>
              <a:avLst/>
              <a:gdLst/>
              <a:ahLst/>
              <a:cxnLst/>
              <a:rect l="l" t="t" r="r" b="b"/>
              <a:pathLst>
                <a:path w="4376" h="3690" extrusionOk="0">
                  <a:moveTo>
                    <a:pt x="2271" y="1"/>
                  </a:moveTo>
                  <a:cubicBezTo>
                    <a:pt x="967" y="1"/>
                    <a:pt x="1" y="1437"/>
                    <a:pt x="673" y="2693"/>
                  </a:cubicBezTo>
                  <a:cubicBezTo>
                    <a:pt x="1025" y="3367"/>
                    <a:pt x="1665" y="3689"/>
                    <a:pt x="2303" y="3689"/>
                  </a:cubicBezTo>
                  <a:cubicBezTo>
                    <a:pt x="3055" y="3689"/>
                    <a:pt x="3805" y="3241"/>
                    <a:pt x="4075" y="2393"/>
                  </a:cubicBezTo>
                  <a:cubicBezTo>
                    <a:pt x="4376" y="1392"/>
                    <a:pt x="3809" y="358"/>
                    <a:pt x="2841" y="91"/>
                  </a:cubicBezTo>
                  <a:cubicBezTo>
                    <a:pt x="2647" y="30"/>
                    <a:pt x="2456" y="1"/>
                    <a:pt x="2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2776;p74">
              <a:extLst>
                <a:ext uri="{FF2B5EF4-FFF2-40B4-BE49-F238E27FC236}">
                  <a16:creationId xmlns:a16="http://schemas.microsoft.com/office/drawing/2014/main" id="{A3C67F11-A0A9-4BDA-9F41-CDB02F50A60A}"/>
                </a:ext>
              </a:extLst>
            </p:cNvPr>
            <p:cNvSpPr/>
            <p:nvPr/>
          </p:nvSpPr>
          <p:spPr>
            <a:xfrm>
              <a:off x="1327153" y="3264129"/>
              <a:ext cx="200182" cy="258037"/>
            </a:xfrm>
            <a:custGeom>
              <a:avLst/>
              <a:gdLst/>
              <a:ahLst/>
              <a:cxnLst/>
              <a:rect l="l" t="t" r="r" b="b"/>
              <a:pathLst>
                <a:path w="15470" h="19941" extrusionOk="0">
                  <a:moveTo>
                    <a:pt x="13247" y="1"/>
                  </a:moveTo>
                  <a:cubicBezTo>
                    <a:pt x="12235" y="1"/>
                    <a:pt x="11224" y="648"/>
                    <a:pt x="11128" y="1999"/>
                  </a:cubicBezTo>
                  <a:lnTo>
                    <a:pt x="10695" y="7736"/>
                  </a:lnTo>
                  <a:cubicBezTo>
                    <a:pt x="10594" y="8704"/>
                    <a:pt x="10494" y="9638"/>
                    <a:pt x="10428" y="10572"/>
                  </a:cubicBezTo>
                  <a:cubicBezTo>
                    <a:pt x="10361" y="11039"/>
                    <a:pt x="10294" y="11539"/>
                    <a:pt x="10228" y="11939"/>
                  </a:cubicBezTo>
                  <a:cubicBezTo>
                    <a:pt x="10228" y="12173"/>
                    <a:pt x="10161" y="12339"/>
                    <a:pt x="10127" y="12573"/>
                  </a:cubicBezTo>
                  <a:cubicBezTo>
                    <a:pt x="10127" y="12673"/>
                    <a:pt x="10094" y="12740"/>
                    <a:pt x="10094" y="12806"/>
                  </a:cubicBezTo>
                  <a:lnTo>
                    <a:pt x="10083" y="12850"/>
                  </a:lnTo>
                  <a:lnTo>
                    <a:pt x="10083" y="12850"/>
                  </a:lnTo>
                  <a:cubicBezTo>
                    <a:pt x="10076" y="12858"/>
                    <a:pt x="10068" y="12866"/>
                    <a:pt x="10061" y="12873"/>
                  </a:cubicBezTo>
                  <a:cubicBezTo>
                    <a:pt x="9961" y="12973"/>
                    <a:pt x="9827" y="13107"/>
                    <a:pt x="9694" y="13207"/>
                  </a:cubicBezTo>
                  <a:cubicBezTo>
                    <a:pt x="9360" y="13474"/>
                    <a:pt x="8993" y="13707"/>
                    <a:pt x="8626" y="13941"/>
                  </a:cubicBezTo>
                  <a:cubicBezTo>
                    <a:pt x="7859" y="14408"/>
                    <a:pt x="7025" y="14875"/>
                    <a:pt x="6191" y="15308"/>
                  </a:cubicBezTo>
                  <a:cubicBezTo>
                    <a:pt x="4523" y="16209"/>
                    <a:pt x="2789" y="17076"/>
                    <a:pt x="1054" y="17943"/>
                  </a:cubicBezTo>
                  <a:lnTo>
                    <a:pt x="1021" y="17943"/>
                  </a:lnTo>
                  <a:cubicBezTo>
                    <a:pt x="1" y="18469"/>
                    <a:pt x="442" y="19940"/>
                    <a:pt x="1495" y="19940"/>
                  </a:cubicBezTo>
                  <a:cubicBezTo>
                    <a:pt x="1578" y="19940"/>
                    <a:pt x="1665" y="19931"/>
                    <a:pt x="1755" y="19912"/>
                  </a:cubicBezTo>
                  <a:cubicBezTo>
                    <a:pt x="3690" y="19478"/>
                    <a:pt x="5624" y="18911"/>
                    <a:pt x="7492" y="18244"/>
                  </a:cubicBezTo>
                  <a:cubicBezTo>
                    <a:pt x="8460" y="17877"/>
                    <a:pt x="9394" y="17510"/>
                    <a:pt x="10328" y="17043"/>
                  </a:cubicBezTo>
                  <a:cubicBezTo>
                    <a:pt x="10828" y="16809"/>
                    <a:pt x="11328" y="16542"/>
                    <a:pt x="11795" y="16276"/>
                  </a:cubicBezTo>
                  <a:cubicBezTo>
                    <a:pt x="12062" y="16075"/>
                    <a:pt x="12329" y="15909"/>
                    <a:pt x="12563" y="15709"/>
                  </a:cubicBezTo>
                  <a:cubicBezTo>
                    <a:pt x="12729" y="15575"/>
                    <a:pt x="12863" y="15442"/>
                    <a:pt x="12996" y="15275"/>
                  </a:cubicBezTo>
                  <a:cubicBezTo>
                    <a:pt x="13163" y="15075"/>
                    <a:pt x="13330" y="14875"/>
                    <a:pt x="13463" y="14641"/>
                  </a:cubicBezTo>
                  <a:cubicBezTo>
                    <a:pt x="13497" y="14574"/>
                    <a:pt x="13530" y="14508"/>
                    <a:pt x="13597" y="14408"/>
                  </a:cubicBezTo>
                  <a:lnTo>
                    <a:pt x="13630" y="14274"/>
                  </a:lnTo>
                  <a:lnTo>
                    <a:pt x="13663" y="14207"/>
                  </a:lnTo>
                  <a:lnTo>
                    <a:pt x="13763" y="13974"/>
                  </a:lnTo>
                  <a:cubicBezTo>
                    <a:pt x="13797" y="13807"/>
                    <a:pt x="13863" y="13640"/>
                    <a:pt x="13897" y="13507"/>
                  </a:cubicBezTo>
                  <a:cubicBezTo>
                    <a:pt x="13964" y="13240"/>
                    <a:pt x="14064" y="12940"/>
                    <a:pt x="14097" y="12706"/>
                  </a:cubicBezTo>
                  <a:cubicBezTo>
                    <a:pt x="14230" y="12173"/>
                    <a:pt x="14330" y="11672"/>
                    <a:pt x="14397" y="11172"/>
                  </a:cubicBezTo>
                  <a:cubicBezTo>
                    <a:pt x="14597" y="10138"/>
                    <a:pt x="14731" y="9171"/>
                    <a:pt x="14864" y="8170"/>
                  </a:cubicBezTo>
                  <a:cubicBezTo>
                    <a:pt x="15098" y="6202"/>
                    <a:pt x="15264" y="4234"/>
                    <a:pt x="15365" y="2232"/>
                  </a:cubicBezTo>
                  <a:lnTo>
                    <a:pt x="15365" y="2266"/>
                  </a:lnTo>
                  <a:cubicBezTo>
                    <a:pt x="15469" y="781"/>
                    <a:pt x="14358" y="1"/>
                    <a:pt x="13247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2777;p74">
              <a:extLst>
                <a:ext uri="{FF2B5EF4-FFF2-40B4-BE49-F238E27FC236}">
                  <a16:creationId xmlns:a16="http://schemas.microsoft.com/office/drawing/2014/main" id="{C9C05FA7-D9F8-4035-ADC4-6D658A5DF824}"/>
                </a:ext>
              </a:extLst>
            </p:cNvPr>
            <p:cNvSpPr/>
            <p:nvPr/>
          </p:nvSpPr>
          <p:spPr>
            <a:xfrm>
              <a:off x="1309710" y="3490700"/>
              <a:ext cx="47490" cy="43608"/>
            </a:xfrm>
            <a:custGeom>
              <a:avLst/>
              <a:gdLst/>
              <a:ahLst/>
              <a:cxnLst/>
              <a:rect l="l" t="t" r="r" b="b"/>
              <a:pathLst>
                <a:path w="3670" h="3370" extrusionOk="0">
                  <a:moveTo>
                    <a:pt x="2836" y="1"/>
                  </a:moveTo>
                  <a:lnTo>
                    <a:pt x="1" y="168"/>
                  </a:lnTo>
                  <a:lnTo>
                    <a:pt x="1135" y="3370"/>
                  </a:lnTo>
                  <a:cubicBezTo>
                    <a:pt x="1135" y="3370"/>
                    <a:pt x="3670" y="2936"/>
                    <a:pt x="3637" y="1535"/>
                  </a:cubicBezTo>
                  <a:lnTo>
                    <a:pt x="2836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2778;p74">
              <a:extLst>
                <a:ext uri="{FF2B5EF4-FFF2-40B4-BE49-F238E27FC236}">
                  <a16:creationId xmlns:a16="http://schemas.microsoft.com/office/drawing/2014/main" id="{BB984E4F-DACA-48DB-8EE7-AEE052A00A1F}"/>
                </a:ext>
              </a:extLst>
            </p:cNvPr>
            <p:cNvSpPr/>
            <p:nvPr/>
          </p:nvSpPr>
          <p:spPr>
            <a:xfrm>
              <a:off x="1280361" y="3492861"/>
              <a:ext cx="44035" cy="48512"/>
            </a:xfrm>
            <a:custGeom>
              <a:avLst/>
              <a:gdLst/>
              <a:ahLst/>
              <a:cxnLst/>
              <a:rect l="l" t="t" r="r" b="b"/>
              <a:pathLst>
                <a:path w="3403" h="3749" extrusionOk="0">
                  <a:moveTo>
                    <a:pt x="2269" y="1"/>
                  </a:moveTo>
                  <a:lnTo>
                    <a:pt x="667" y="835"/>
                  </a:lnTo>
                  <a:cubicBezTo>
                    <a:pt x="200" y="1101"/>
                    <a:pt x="0" y="1702"/>
                    <a:pt x="267" y="2202"/>
                  </a:cubicBezTo>
                  <a:lnTo>
                    <a:pt x="868" y="3236"/>
                  </a:lnTo>
                  <a:cubicBezTo>
                    <a:pt x="1049" y="3572"/>
                    <a:pt x="1390" y="3748"/>
                    <a:pt x="1752" y="3748"/>
                  </a:cubicBezTo>
                  <a:cubicBezTo>
                    <a:pt x="1857" y="3748"/>
                    <a:pt x="1963" y="3733"/>
                    <a:pt x="2068" y="3703"/>
                  </a:cubicBezTo>
                  <a:lnTo>
                    <a:pt x="3403" y="3203"/>
                  </a:lnTo>
                  <a:lnTo>
                    <a:pt x="2269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2779;p74">
              <a:extLst>
                <a:ext uri="{FF2B5EF4-FFF2-40B4-BE49-F238E27FC236}">
                  <a16:creationId xmlns:a16="http://schemas.microsoft.com/office/drawing/2014/main" id="{B0932278-870A-410C-ADD5-AA8441FB3640}"/>
                </a:ext>
              </a:extLst>
            </p:cNvPr>
            <p:cNvSpPr/>
            <p:nvPr/>
          </p:nvSpPr>
          <p:spPr>
            <a:xfrm>
              <a:off x="1446980" y="3266678"/>
              <a:ext cx="91512" cy="133386"/>
            </a:xfrm>
            <a:custGeom>
              <a:avLst/>
              <a:gdLst/>
              <a:ahLst/>
              <a:cxnLst/>
              <a:rect l="l" t="t" r="r" b="b"/>
              <a:pathLst>
                <a:path w="7072" h="10308" extrusionOk="0">
                  <a:moveTo>
                    <a:pt x="501" y="67"/>
                  </a:moveTo>
                  <a:cubicBezTo>
                    <a:pt x="200" y="501"/>
                    <a:pt x="0" y="968"/>
                    <a:pt x="0" y="1468"/>
                  </a:cubicBezTo>
                  <a:cubicBezTo>
                    <a:pt x="0" y="2235"/>
                    <a:pt x="667" y="10308"/>
                    <a:pt x="667" y="10308"/>
                  </a:cubicBezTo>
                  <a:lnTo>
                    <a:pt x="5771" y="10308"/>
                  </a:lnTo>
                  <a:cubicBezTo>
                    <a:pt x="5771" y="10308"/>
                    <a:pt x="6238" y="8807"/>
                    <a:pt x="6672" y="4404"/>
                  </a:cubicBezTo>
                  <a:cubicBezTo>
                    <a:pt x="7072" y="0"/>
                    <a:pt x="4570" y="434"/>
                    <a:pt x="501" y="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2780;p74">
              <a:extLst>
                <a:ext uri="{FF2B5EF4-FFF2-40B4-BE49-F238E27FC236}">
                  <a16:creationId xmlns:a16="http://schemas.microsoft.com/office/drawing/2014/main" id="{91C9C98A-9EA8-4E3A-BEFD-31F5B7C503F5}"/>
                </a:ext>
              </a:extLst>
            </p:cNvPr>
            <p:cNvSpPr/>
            <p:nvPr/>
          </p:nvSpPr>
          <p:spPr>
            <a:xfrm>
              <a:off x="1452583" y="3383218"/>
              <a:ext cx="85055" cy="31095"/>
            </a:xfrm>
            <a:custGeom>
              <a:avLst/>
              <a:gdLst/>
              <a:ahLst/>
              <a:cxnLst/>
              <a:rect l="l" t="t" r="r" b="b"/>
              <a:pathLst>
                <a:path w="6573" h="2403" extrusionOk="0">
                  <a:moveTo>
                    <a:pt x="6572" y="1"/>
                  </a:moveTo>
                  <a:lnTo>
                    <a:pt x="1" y="468"/>
                  </a:lnTo>
                  <a:lnTo>
                    <a:pt x="1" y="2403"/>
                  </a:lnTo>
                  <a:lnTo>
                    <a:pt x="5405" y="2403"/>
                  </a:lnTo>
                  <a:lnTo>
                    <a:pt x="65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2781;p74">
              <a:extLst>
                <a:ext uri="{FF2B5EF4-FFF2-40B4-BE49-F238E27FC236}">
                  <a16:creationId xmlns:a16="http://schemas.microsoft.com/office/drawing/2014/main" id="{7DF3583D-79E1-4932-9C58-FE94DA742E85}"/>
                </a:ext>
              </a:extLst>
            </p:cNvPr>
            <p:cNvSpPr/>
            <p:nvPr/>
          </p:nvSpPr>
          <p:spPr>
            <a:xfrm>
              <a:off x="1411575" y="3986674"/>
              <a:ext cx="72529" cy="78132"/>
            </a:xfrm>
            <a:custGeom>
              <a:avLst/>
              <a:gdLst/>
              <a:ahLst/>
              <a:cxnLst/>
              <a:rect l="l" t="t" r="r" b="b"/>
              <a:pathLst>
                <a:path w="5605" h="6038" extrusionOk="0">
                  <a:moveTo>
                    <a:pt x="3136" y="0"/>
                  </a:moveTo>
                  <a:lnTo>
                    <a:pt x="1" y="200"/>
                  </a:lnTo>
                  <a:lnTo>
                    <a:pt x="2469" y="6038"/>
                  </a:lnTo>
                  <a:lnTo>
                    <a:pt x="5605" y="5838"/>
                  </a:lnTo>
                  <a:lnTo>
                    <a:pt x="3136" y="0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2782;p74">
              <a:extLst>
                <a:ext uri="{FF2B5EF4-FFF2-40B4-BE49-F238E27FC236}">
                  <a16:creationId xmlns:a16="http://schemas.microsoft.com/office/drawing/2014/main" id="{E81811AE-EBE9-4ABA-874A-372F569F17F8}"/>
                </a:ext>
              </a:extLst>
            </p:cNvPr>
            <p:cNvSpPr/>
            <p:nvPr/>
          </p:nvSpPr>
          <p:spPr>
            <a:xfrm>
              <a:off x="1411575" y="3986674"/>
              <a:ext cx="57001" cy="41447"/>
            </a:xfrm>
            <a:custGeom>
              <a:avLst/>
              <a:gdLst/>
              <a:ahLst/>
              <a:cxnLst/>
              <a:rect l="l" t="t" r="r" b="b"/>
              <a:pathLst>
                <a:path w="4405" h="3203" extrusionOk="0">
                  <a:moveTo>
                    <a:pt x="3136" y="0"/>
                  </a:moveTo>
                  <a:lnTo>
                    <a:pt x="1" y="200"/>
                  </a:lnTo>
                  <a:lnTo>
                    <a:pt x="1268" y="3203"/>
                  </a:lnTo>
                  <a:lnTo>
                    <a:pt x="4404" y="3002"/>
                  </a:lnTo>
                  <a:lnTo>
                    <a:pt x="31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2783;p74">
              <a:extLst>
                <a:ext uri="{FF2B5EF4-FFF2-40B4-BE49-F238E27FC236}">
                  <a16:creationId xmlns:a16="http://schemas.microsoft.com/office/drawing/2014/main" id="{E15115A5-E613-4E57-A35D-2CC8EF7C8B31}"/>
                </a:ext>
              </a:extLst>
            </p:cNvPr>
            <p:cNvSpPr/>
            <p:nvPr/>
          </p:nvSpPr>
          <p:spPr>
            <a:xfrm>
              <a:off x="1376378" y="4032845"/>
              <a:ext cx="118517" cy="82298"/>
            </a:xfrm>
            <a:custGeom>
              <a:avLst/>
              <a:gdLst/>
              <a:ahLst/>
              <a:cxnLst/>
              <a:rect l="l" t="t" r="r" b="b"/>
              <a:pathLst>
                <a:path w="9159" h="6360" extrusionOk="0">
                  <a:moveTo>
                    <a:pt x="7238" y="0"/>
                  </a:moveTo>
                  <a:cubicBezTo>
                    <a:pt x="7199" y="0"/>
                    <a:pt x="7159" y="11"/>
                    <a:pt x="7124" y="35"/>
                  </a:cubicBezTo>
                  <a:lnTo>
                    <a:pt x="4022" y="1503"/>
                  </a:lnTo>
                  <a:cubicBezTo>
                    <a:pt x="3855" y="1569"/>
                    <a:pt x="3722" y="1703"/>
                    <a:pt x="3655" y="1869"/>
                  </a:cubicBezTo>
                  <a:cubicBezTo>
                    <a:pt x="3288" y="2737"/>
                    <a:pt x="2087" y="4038"/>
                    <a:pt x="319" y="5439"/>
                  </a:cubicBezTo>
                  <a:cubicBezTo>
                    <a:pt x="1" y="5678"/>
                    <a:pt x="358" y="6360"/>
                    <a:pt x="1055" y="6360"/>
                  </a:cubicBezTo>
                  <a:cubicBezTo>
                    <a:pt x="1234" y="6360"/>
                    <a:pt x="1435" y="6315"/>
                    <a:pt x="1653" y="6206"/>
                  </a:cubicBezTo>
                  <a:cubicBezTo>
                    <a:pt x="2721" y="5706"/>
                    <a:pt x="5023" y="4505"/>
                    <a:pt x="5823" y="4138"/>
                  </a:cubicBezTo>
                  <a:cubicBezTo>
                    <a:pt x="7091" y="3537"/>
                    <a:pt x="7858" y="3237"/>
                    <a:pt x="8859" y="2770"/>
                  </a:cubicBezTo>
                  <a:cubicBezTo>
                    <a:pt x="8892" y="2770"/>
                    <a:pt x="8925" y="2770"/>
                    <a:pt x="8925" y="2737"/>
                  </a:cubicBezTo>
                  <a:cubicBezTo>
                    <a:pt x="9125" y="2603"/>
                    <a:pt x="9159" y="2336"/>
                    <a:pt x="9025" y="2136"/>
                  </a:cubicBezTo>
                  <a:lnTo>
                    <a:pt x="7424" y="102"/>
                  </a:lnTo>
                  <a:cubicBezTo>
                    <a:pt x="7381" y="37"/>
                    <a:pt x="7310" y="0"/>
                    <a:pt x="72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2784;p74">
              <a:extLst>
                <a:ext uri="{FF2B5EF4-FFF2-40B4-BE49-F238E27FC236}">
                  <a16:creationId xmlns:a16="http://schemas.microsoft.com/office/drawing/2014/main" id="{919BE338-795F-4EEF-903F-A86B1CB72CBF}"/>
                </a:ext>
              </a:extLst>
            </p:cNvPr>
            <p:cNvSpPr/>
            <p:nvPr/>
          </p:nvSpPr>
          <p:spPr>
            <a:xfrm>
              <a:off x="1408560" y="4055995"/>
              <a:ext cx="19863" cy="8980"/>
            </a:xfrm>
            <a:custGeom>
              <a:avLst/>
              <a:gdLst/>
              <a:ahLst/>
              <a:cxnLst/>
              <a:rect l="l" t="t" r="r" b="b"/>
              <a:pathLst>
                <a:path w="1535" h="694" extrusionOk="0">
                  <a:moveTo>
                    <a:pt x="1012" y="134"/>
                  </a:moveTo>
                  <a:cubicBezTo>
                    <a:pt x="1107" y="134"/>
                    <a:pt x="1203" y="138"/>
                    <a:pt x="1301" y="147"/>
                  </a:cubicBezTo>
                  <a:cubicBezTo>
                    <a:pt x="1034" y="414"/>
                    <a:pt x="701" y="547"/>
                    <a:pt x="334" y="547"/>
                  </a:cubicBezTo>
                  <a:cubicBezTo>
                    <a:pt x="267" y="514"/>
                    <a:pt x="201" y="447"/>
                    <a:pt x="167" y="381"/>
                  </a:cubicBezTo>
                  <a:cubicBezTo>
                    <a:pt x="134" y="314"/>
                    <a:pt x="167" y="281"/>
                    <a:pt x="167" y="281"/>
                  </a:cubicBezTo>
                  <a:cubicBezTo>
                    <a:pt x="167" y="247"/>
                    <a:pt x="201" y="247"/>
                    <a:pt x="234" y="214"/>
                  </a:cubicBezTo>
                  <a:cubicBezTo>
                    <a:pt x="502" y="165"/>
                    <a:pt x="753" y="134"/>
                    <a:pt x="1012" y="134"/>
                  </a:cubicBezTo>
                  <a:close/>
                  <a:moveTo>
                    <a:pt x="846" y="1"/>
                  </a:moveTo>
                  <a:cubicBezTo>
                    <a:pt x="522" y="1"/>
                    <a:pt x="173" y="39"/>
                    <a:pt x="67" y="181"/>
                  </a:cubicBezTo>
                  <a:cubicBezTo>
                    <a:pt x="0" y="247"/>
                    <a:pt x="0" y="347"/>
                    <a:pt x="34" y="414"/>
                  </a:cubicBezTo>
                  <a:cubicBezTo>
                    <a:pt x="67" y="547"/>
                    <a:pt x="167" y="648"/>
                    <a:pt x="301" y="681"/>
                  </a:cubicBezTo>
                  <a:cubicBezTo>
                    <a:pt x="351" y="689"/>
                    <a:pt x="401" y="693"/>
                    <a:pt x="450" y="693"/>
                  </a:cubicBezTo>
                  <a:cubicBezTo>
                    <a:pt x="599" y="693"/>
                    <a:pt x="743" y="656"/>
                    <a:pt x="868" y="581"/>
                  </a:cubicBezTo>
                  <a:cubicBezTo>
                    <a:pt x="1101" y="447"/>
                    <a:pt x="1301" y="314"/>
                    <a:pt x="1501" y="181"/>
                  </a:cubicBezTo>
                  <a:cubicBezTo>
                    <a:pt x="1501" y="147"/>
                    <a:pt x="1535" y="114"/>
                    <a:pt x="1535" y="80"/>
                  </a:cubicBezTo>
                  <a:cubicBezTo>
                    <a:pt x="1501" y="47"/>
                    <a:pt x="1501" y="47"/>
                    <a:pt x="1468" y="47"/>
                  </a:cubicBezTo>
                  <a:cubicBezTo>
                    <a:pt x="1405" y="31"/>
                    <a:pt x="1135" y="1"/>
                    <a:pt x="8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2785;p74">
              <a:extLst>
                <a:ext uri="{FF2B5EF4-FFF2-40B4-BE49-F238E27FC236}">
                  <a16:creationId xmlns:a16="http://schemas.microsoft.com/office/drawing/2014/main" id="{36058B0E-C53C-47F5-9E25-2BC05B3EC41C}"/>
                </a:ext>
              </a:extLst>
            </p:cNvPr>
            <p:cNvSpPr/>
            <p:nvPr/>
          </p:nvSpPr>
          <p:spPr>
            <a:xfrm>
              <a:off x="1453450" y="3202300"/>
              <a:ext cx="264183" cy="275894"/>
            </a:xfrm>
            <a:custGeom>
              <a:avLst/>
              <a:gdLst/>
              <a:ahLst/>
              <a:cxnLst/>
              <a:rect l="l" t="t" r="r" b="b"/>
              <a:pathLst>
                <a:path w="20416" h="21321" extrusionOk="0">
                  <a:moveTo>
                    <a:pt x="11890" y="0"/>
                  </a:moveTo>
                  <a:cubicBezTo>
                    <a:pt x="11480" y="0"/>
                    <a:pt x="11030" y="37"/>
                    <a:pt x="10408" y="105"/>
                  </a:cubicBezTo>
                  <a:cubicBezTo>
                    <a:pt x="7739" y="339"/>
                    <a:pt x="5138" y="1239"/>
                    <a:pt x="2836" y="2707"/>
                  </a:cubicBezTo>
                  <a:cubicBezTo>
                    <a:pt x="1802" y="3341"/>
                    <a:pt x="834" y="4142"/>
                    <a:pt x="1" y="5042"/>
                  </a:cubicBezTo>
                  <a:cubicBezTo>
                    <a:pt x="4570" y="9245"/>
                    <a:pt x="5037" y="18318"/>
                    <a:pt x="5037" y="21320"/>
                  </a:cubicBezTo>
                  <a:lnTo>
                    <a:pt x="20415" y="21320"/>
                  </a:lnTo>
                  <a:cubicBezTo>
                    <a:pt x="20048" y="6677"/>
                    <a:pt x="14844" y="472"/>
                    <a:pt x="14844" y="472"/>
                  </a:cubicBezTo>
                  <a:cubicBezTo>
                    <a:pt x="13345" y="142"/>
                    <a:pt x="12691" y="0"/>
                    <a:pt x="118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2786;p74">
              <a:extLst>
                <a:ext uri="{FF2B5EF4-FFF2-40B4-BE49-F238E27FC236}">
                  <a16:creationId xmlns:a16="http://schemas.microsoft.com/office/drawing/2014/main" id="{6CB5502E-B121-4D9F-BF01-938D83F628BE}"/>
                </a:ext>
              </a:extLst>
            </p:cNvPr>
            <p:cNvSpPr/>
            <p:nvPr/>
          </p:nvSpPr>
          <p:spPr>
            <a:xfrm>
              <a:off x="1411575" y="4045953"/>
              <a:ext cx="16848" cy="12384"/>
            </a:xfrm>
            <a:custGeom>
              <a:avLst/>
              <a:gdLst/>
              <a:ahLst/>
              <a:cxnLst/>
              <a:rect l="l" t="t" r="r" b="b"/>
              <a:pathLst>
                <a:path w="1302" h="957" extrusionOk="0">
                  <a:moveTo>
                    <a:pt x="401" y="123"/>
                  </a:moveTo>
                  <a:cubicBezTo>
                    <a:pt x="701" y="256"/>
                    <a:pt x="935" y="490"/>
                    <a:pt x="1102" y="790"/>
                  </a:cubicBezTo>
                  <a:cubicBezTo>
                    <a:pt x="735" y="723"/>
                    <a:pt x="201" y="423"/>
                    <a:pt x="168" y="256"/>
                  </a:cubicBezTo>
                  <a:cubicBezTo>
                    <a:pt x="168" y="223"/>
                    <a:pt x="134" y="189"/>
                    <a:pt x="234" y="156"/>
                  </a:cubicBezTo>
                  <a:lnTo>
                    <a:pt x="268" y="156"/>
                  </a:lnTo>
                  <a:cubicBezTo>
                    <a:pt x="301" y="123"/>
                    <a:pt x="368" y="123"/>
                    <a:pt x="401" y="123"/>
                  </a:cubicBezTo>
                  <a:close/>
                  <a:moveTo>
                    <a:pt x="344" y="1"/>
                  </a:moveTo>
                  <a:cubicBezTo>
                    <a:pt x="285" y="1"/>
                    <a:pt x="226" y="17"/>
                    <a:pt x="168" y="56"/>
                  </a:cubicBezTo>
                  <a:cubicBezTo>
                    <a:pt x="68" y="89"/>
                    <a:pt x="1" y="189"/>
                    <a:pt x="34" y="323"/>
                  </a:cubicBezTo>
                  <a:cubicBezTo>
                    <a:pt x="134" y="590"/>
                    <a:pt x="902" y="923"/>
                    <a:pt x="1235" y="957"/>
                  </a:cubicBezTo>
                  <a:lnTo>
                    <a:pt x="1268" y="957"/>
                  </a:lnTo>
                  <a:cubicBezTo>
                    <a:pt x="1268" y="923"/>
                    <a:pt x="1302" y="923"/>
                    <a:pt x="1302" y="923"/>
                  </a:cubicBezTo>
                  <a:cubicBezTo>
                    <a:pt x="1302" y="890"/>
                    <a:pt x="1302" y="856"/>
                    <a:pt x="1302" y="856"/>
                  </a:cubicBezTo>
                  <a:cubicBezTo>
                    <a:pt x="1302" y="823"/>
                    <a:pt x="868" y="123"/>
                    <a:pt x="468" y="23"/>
                  </a:cubicBezTo>
                  <a:cubicBezTo>
                    <a:pt x="426" y="9"/>
                    <a:pt x="385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2787;p74">
              <a:extLst>
                <a:ext uri="{FF2B5EF4-FFF2-40B4-BE49-F238E27FC236}">
                  <a16:creationId xmlns:a16="http://schemas.microsoft.com/office/drawing/2014/main" id="{90ADDDF9-F52F-4AFD-9B49-F96812596798}"/>
                </a:ext>
              </a:extLst>
            </p:cNvPr>
            <p:cNvSpPr/>
            <p:nvPr/>
          </p:nvSpPr>
          <p:spPr>
            <a:xfrm>
              <a:off x="1205683" y="3450559"/>
              <a:ext cx="531187" cy="560289"/>
            </a:xfrm>
            <a:custGeom>
              <a:avLst/>
              <a:gdLst/>
              <a:ahLst/>
              <a:cxnLst/>
              <a:rect l="l" t="t" r="r" b="b"/>
              <a:pathLst>
                <a:path w="41050" h="43299" extrusionOk="0">
                  <a:moveTo>
                    <a:pt x="39495" y="1"/>
                  </a:moveTo>
                  <a:lnTo>
                    <a:pt x="24184" y="1068"/>
                  </a:lnTo>
                  <a:lnTo>
                    <a:pt x="23484" y="6238"/>
                  </a:lnTo>
                  <a:cubicBezTo>
                    <a:pt x="23484" y="6238"/>
                    <a:pt x="22561" y="6202"/>
                    <a:pt x="21108" y="6202"/>
                  </a:cubicBezTo>
                  <a:cubicBezTo>
                    <a:pt x="16160" y="6202"/>
                    <a:pt x="5071" y="6621"/>
                    <a:pt x="3370" y="10308"/>
                  </a:cubicBezTo>
                  <a:cubicBezTo>
                    <a:pt x="1" y="17680"/>
                    <a:pt x="15845" y="43298"/>
                    <a:pt x="15845" y="43298"/>
                  </a:cubicBezTo>
                  <a:lnTo>
                    <a:pt x="19881" y="42798"/>
                  </a:lnTo>
                  <a:cubicBezTo>
                    <a:pt x="19881" y="42798"/>
                    <a:pt x="10975" y="17547"/>
                    <a:pt x="12109" y="16479"/>
                  </a:cubicBezTo>
                  <a:cubicBezTo>
                    <a:pt x="12637" y="15975"/>
                    <a:pt x="20606" y="15896"/>
                    <a:pt x="25535" y="15896"/>
                  </a:cubicBezTo>
                  <a:cubicBezTo>
                    <a:pt x="27776" y="15896"/>
                    <a:pt x="29388" y="15912"/>
                    <a:pt x="29388" y="15912"/>
                  </a:cubicBezTo>
                  <a:cubicBezTo>
                    <a:pt x="29388" y="15912"/>
                    <a:pt x="29390" y="15912"/>
                    <a:pt x="29394" y="15912"/>
                  </a:cubicBezTo>
                  <a:cubicBezTo>
                    <a:pt x="29698" y="15912"/>
                    <a:pt x="41049" y="15847"/>
                    <a:pt x="40029" y="6138"/>
                  </a:cubicBezTo>
                  <a:lnTo>
                    <a:pt x="3949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2788;p74">
              <a:extLst>
                <a:ext uri="{FF2B5EF4-FFF2-40B4-BE49-F238E27FC236}">
                  <a16:creationId xmlns:a16="http://schemas.microsoft.com/office/drawing/2014/main" id="{80955C41-FF32-4E42-B98A-9166A8BA85FA}"/>
                </a:ext>
              </a:extLst>
            </p:cNvPr>
            <p:cNvSpPr/>
            <p:nvPr/>
          </p:nvSpPr>
          <p:spPr>
            <a:xfrm>
              <a:off x="1394313" y="3994438"/>
              <a:ext cx="78145" cy="28507"/>
            </a:xfrm>
            <a:custGeom>
              <a:avLst/>
              <a:gdLst/>
              <a:ahLst/>
              <a:cxnLst/>
              <a:rect l="l" t="t" r="r" b="b"/>
              <a:pathLst>
                <a:path w="6039" h="2203" extrusionOk="0">
                  <a:moveTo>
                    <a:pt x="5538" y="1"/>
                  </a:moveTo>
                  <a:lnTo>
                    <a:pt x="1" y="1135"/>
                  </a:lnTo>
                  <a:lnTo>
                    <a:pt x="935" y="2202"/>
                  </a:lnTo>
                  <a:lnTo>
                    <a:pt x="6038" y="1368"/>
                  </a:lnTo>
                  <a:lnTo>
                    <a:pt x="553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2789;p74">
              <a:extLst>
                <a:ext uri="{FF2B5EF4-FFF2-40B4-BE49-F238E27FC236}">
                  <a16:creationId xmlns:a16="http://schemas.microsoft.com/office/drawing/2014/main" id="{E7A2C2B9-3051-43CA-873F-8C78DA8F0A51}"/>
                </a:ext>
              </a:extLst>
            </p:cNvPr>
            <p:cNvSpPr/>
            <p:nvPr/>
          </p:nvSpPr>
          <p:spPr>
            <a:xfrm>
              <a:off x="1394313" y="3994438"/>
              <a:ext cx="78145" cy="28507"/>
            </a:xfrm>
            <a:custGeom>
              <a:avLst/>
              <a:gdLst/>
              <a:ahLst/>
              <a:cxnLst/>
              <a:rect l="l" t="t" r="r" b="b"/>
              <a:pathLst>
                <a:path w="6039" h="2203" extrusionOk="0">
                  <a:moveTo>
                    <a:pt x="5538" y="1"/>
                  </a:moveTo>
                  <a:lnTo>
                    <a:pt x="1" y="1135"/>
                  </a:lnTo>
                  <a:lnTo>
                    <a:pt x="935" y="2202"/>
                  </a:lnTo>
                  <a:lnTo>
                    <a:pt x="6038" y="1368"/>
                  </a:lnTo>
                  <a:lnTo>
                    <a:pt x="55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2790;p74">
              <a:extLst>
                <a:ext uri="{FF2B5EF4-FFF2-40B4-BE49-F238E27FC236}">
                  <a16:creationId xmlns:a16="http://schemas.microsoft.com/office/drawing/2014/main" id="{33C976B7-FA78-4FA3-A443-94AFA642916A}"/>
                </a:ext>
              </a:extLst>
            </p:cNvPr>
            <p:cNvSpPr/>
            <p:nvPr/>
          </p:nvSpPr>
          <p:spPr>
            <a:xfrm>
              <a:off x="1518630" y="3460057"/>
              <a:ext cx="129076" cy="25479"/>
            </a:xfrm>
            <a:custGeom>
              <a:avLst/>
              <a:gdLst/>
              <a:ahLst/>
              <a:cxnLst/>
              <a:rect l="l" t="t" r="r" b="b"/>
              <a:pathLst>
                <a:path w="9975" h="1969" extrusionOk="0">
                  <a:moveTo>
                    <a:pt x="9874" y="0"/>
                  </a:moveTo>
                  <a:lnTo>
                    <a:pt x="0" y="467"/>
                  </a:lnTo>
                  <a:lnTo>
                    <a:pt x="34" y="1935"/>
                  </a:lnTo>
                  <a:lnTo>
                    <a:pt x="9974" y="1969"/>
                  </a:lnTo>
                  <a:lnTo>
                    <a:pt x="98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2791;p74">
              <a:extLst>
                <a:ext uri="{FF2B5EF4-FFF2-40B4-BE49-F238E27FC236}">
                  <a16:creationId xmlns:a16="http://schemas.microsoft.com/office/drawing/2014/main" id="{531ABA8D-9F72-434A-9B14-E91540497B63}"/>
                </a:ext>
              </a:extLst>
            </p:cNvPr>
            <p:cNvSpPr/>
            <p:nvPr/>
          </p:nvSpPr>
          <p:spPr>
            <a:xfrm>
              <a:off x="1654166" y="3456602"/>
              <a:ext cx="65192" cy="29361"/>
            </a:xfrm>
            <a:custGeom>
              <a:avLst/>
              <a:gdLst/>
              <a:ahLst/>
              <a:cxnLst/>
              <a:rect l="l" t="t" r="r" b="b"/>
              <a:pathLst>
                <a:path w="5038" h="2269" extrusionOk="0">
                  <a:moveTo>
                    <a:pt x="4937" y="1"/>
                  </a:moveTo>
                  <a:lnTo>
                    <a:pt x="1" y="234"/>
                  </a:lnTo>
                  <a:lnTo>
                    <a:pt x="1" y="2236"/>
                  </a:lnTo>
                  <a:lnTo>
                    <a:pt x="5038" y="2269"/>
                  </a:lnTo>
                  <a:lnTo>
                    <a:pt x="49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2792;p74">
              <a:extLst>
                <a:ext uri="{FF2B5EF4-FFF2-40B4-BE49-F238E27FC236}">
                  <a16:creationId xmlns:a16="http://schemas.microsoft.com/office/drawing/2014/main" id="{5899CF81-59D6-4746-BD47-48812422B07F}"/>
                </a:ext>
              </a:extLst>
            </p:cNvPr>
            <p:cNvSpPr/>
            <p:nvPr/>
          </p:nvSpPr>
          <p:spPr>
            <a:xfrm>
              <a:off x="1554461" y="3461713"/>
              <a:ext cx="33243" cy="25544"/>
            </a:xfrm>
            <a:custGeom>
              <a:avLst/>
              <a:gdLst/>
              <a:ahLst/>
              <a:cxnLst/>
              <a:rect l="l" t="t" r="r" b="b"/>
              <a:pathLst>
                <a:path w="2569" h="1974" extrusionOk="0">
                  <a:moveTo>
                    <a:pt x="2254" y="1"/>
                  </a:moveTo>
                  <a:cubicBezTo>
                    <a:pt x="2236" y="1"/>
                    <a:pt x="2219" y="2"/>
                    <a:pt x="2202" y="6"/>
                  </a:cubicBezTo>
                  <a:lnTo>
                    <a:pt x="267" y="73"/>
                  </a:lnTo>
                  <a:cubicBezTo>
                    <a:pt x="134" y="106"/>
                    <a:pt x="0" y="206"/>
                    <a:pt x="0" y="373"/>
                  </a:cubicBezTo>
                  <a:lnTo>
                    <a:pt x="0" y="1574"/>
                  </a:lnTo>
                  <a:cubicBezTo>
                    <a:pt x="0" y="1740"/>
                    <a:pt x="134" y="1841"/>
                    <a:pt x="267" y="1874"/>
                  </a:cubicBezTo>
                  <a:lnTo>
                    <a:pt x="2202" y="1974"/>
                  </a:lnTo>
                  <a:cubicBezTo>
                    <a:pt x="2368" y="1974"/>
                    <a:pt x="2535" y="1841"/>
                    <a:pt x="2569" y="1674"/>
                  </a:cubicBezTo>
                  <a:lnTo>
                    <a:pt x="2569" y="273"/>
                  </a:lnTo>
                  <a:cubicBezTo>
                    <a:pt x="2539" y="123"/>
                    <a:pt x="2402" y="1"/>
                    <a:pt x="2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2793;p74">
              <a:extLst>
                <a:ext uri="{FF2B5EF4-FFF2-40B4-BE49-F238E27FC236}">
                  <a16:creationId xmlns:a16="http://schemas.microsoft.com/office/drawing/2014/main" id="{870C1EDF-CA33-4AE0-AD91-61338AA8253B}"/>
                </a:ext>
              </a:extLst>
            </p:cNvPr>
            <p:cNvSpPr/>
            <p:nvPr/>
          </p:nvSpPr>
          <p:spPr>
            <a:xfrm>
              <a:off x="1502221" y="3985380"/>
              <a:ext cx="64338" cy="80720"/>
            </a:xfrm>
            <a:custGeom>
              <a:avLst/>
              <a:gdLst/>
              <a:ahLst/>
              <a:cxnLst/>
              <a:rect l="l" t="t" r="r" b="b"/>
              <a:pathLst>
                <a:path w="4972" h="6238" extrusionOk="0">
                  <a:moveTo>
                    <a:pt x="1" y="0"/>
                  </a:moveTo>
                  <a:lnTo>
                    <a:pt x="1802" y="6071"/>
                  </a:lnTo>
                  <a:lnTo>
                    <a:pt x="4971" y="6238"/>
                  </a:lnTo>
                  <a:lnTo>
                    <a:pt x="3136" y="1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2794;p74">
              <a:extLst>
                <a:ext uri="{FF2B5EF4-FFF2-40B4-BE49-F238E27FC236}">
                  <a16:creationId xmlns:a16="http://schemas.microsoft.com/office/drawing/2014/main" id="{A21F6244-D349-4C61-9F76-319BFC5C772C}"/>
                </a:ext>
              </a:extLst>
            </p:cNvPr>
            <p:cNvSpPr/>
            <p:nvPr/>
          </p:nvSpPr>
          <p:spPr>
            <a:xfrm>
              <a:off x="1502221" y="3985380"/>
              <a:ext cx="52679" cy="42314"/>
            </a:xfrm>
            <a:custGeom>
              <a:avLst/>
              <a:gdLst/>
              <a:ahLst/>
              <a:cxnLst/>
              <a:rect l="l" t="t" r="r" b="b"/>
              <a:pathLst>
                <a:path w="4071" h="3270" extrusionOk="0">
                  <a:moveTo>
                    <a:pt x="1" y="0"/>
                  </a:moveTo>
                  <a:lnTo>
                    <a:pt x="935" y="3136"/>
                  </a:lnTo>
                  <a:lnTo>
                    <a:pt x="4070" y="3269"/>
                  </a:lnTo>
                  <a:lnTo>
                    <a:pt x="4070" y="3269"/>
                  </a:lnTo>
                  <a:lnTo>
                    <a:pt x="3136" y="1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2795;p74">
              <a:extLst>
                <a:ext uri="{FF2B5EF4-FFF2-40B4-BE49-F238E27FC236}">
                  <a16:creationId xmlns:a16="http://schemas.microsoft.com/office/drawing/2014/main" id="{AED1559D-1C2D-44AD-ABF7-21532C7DBD4D}"/>
                </a:ext>
              </a:extLst>
            </p:cNvPr>
            <p:cNvSpPr/>
            <p:nvPr/>
          </p:nvSpPr>
          <p:spPr>
            <a:xfrm>
              <a:off x="1470026" y="4037154"/>
              <a:ext cx="116809" cy="85171"/>
            </a:xfrm>
            <a:custGeom>
              <a:avLst/>
              <a:gdLst/>
              <a:ahLst/>
              <a:cxnLst/>
              <a:rect l="l" t="t" r="r" b="b"/>
              <a:pathLst>
                <a:path w="9027" h="6582" extrusionOk="0">
                  <a:moveTo>
                    <a:pt x="7006" y="1"/>
                  </a:moveTo>
                  <a:cubicBezTo>
                    <a:pt x="6967" y="1"/>
                    <a:pt x="6927" y="12"/>
                    <a:pt x="6892" y="35"/>
                  </a:cubicBezTo>
                  <a:lnTo>
                    <a:pt x="3857" y="1637"/>
                  </a:lnTo>
                  <a:cubicBezTo>
                    <a:pt x="3690" y="1703"/>
                    <a:pt x="3556" y="1837"/>
                    <a:pt x="3490" y="2003"/>
                  </a:cubicBezTo>
                  <a:cubicBezTo>
                    <a:pt x="3156" y="2904"/>
                    <a:pt x="2022" y="4238"/>
                    <a:pt x="287" y="5673"/>
                  </a:cubicBezTo>
                  <a:cubicBezTo>
                    <a:pt x="1" y="5933"/>
                    <a:pt x="345" y="6581"/>
                    <a:pt x="1019" y="6581"/>
                  </a:cubicBezTo>
                  <a:cubicBezTo>
                    <a:pt x="1208" y="6581"/>
                    <a:pt x="1422" y="6531"/>
                    <a:pt x="1655" y="6407"/>
                  </a:cubicBezTo>
                  <a:cubicBezTo>
                    <a:pt x="2722" y="5873"/>
                    <a:pt x="4991" y="4605"/>
                    <a:pt x="5758" y="4172"/>
                  </a:cubicBezTo>
                  <a:cubicBezTo>
                    <a:pt x="6992" y="3538"/>
                    <a:pt x="7726" y="3204"/>
                    <a:pt x="8727" y="2704"/>
                  </a:cubicBezTo>
                  <a:cubicBezTo>
                    <a:pt x="8760" y="2704"/>
                    <a:pt x="8793" y="2671"/>
                    <a:pt x="8827" y="2671"/>
                  </a:cubicBezTo>
                  <a:cubicBezTo>
                    <a:pt x="8994" y="2504"/>
                    <a:pt x="9027" y="2237"/>
                    <a:pt x="8860" y="2070"/>
                  </a:cubicBezTo>
                  <a:lnTo>
                    <a:pt x="7192" y="102"/>
                  </a:lnTo>
                  <a:cubicBezTo>
                    <a:pt x="7149" y="38"/>
                    <a:pt x="7078" y="1"/>
                    <a:pt x="70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2796;p74">
              <a:extLst>
                <a:ext uri="{FF2B5EF4-FFF2-40B4-BE49-F238E27FC236}">
                  <a16:creationId xmlns:a16="http://schemas.microsoft.com/office/drawing/2014/main" id="{3C3EE5D2-26A1-4B0F-B542-E82AD6661E43}"/>
                </a:ext>
              </a:extLst>
            </p:cNvPr>
            <p:cNvSpPr/>
            <p:nvPr/>
          </p:nvSpPr>
          <p:spPr>
            <a:xfrm>
              <a:off x="1500500" y="4062116"/>
              <a:ext cx="19436" cy="9174"/>
            </a:xfrm>
            <a:custGeom>
              <a:avLst/>
              <a:gdLst/>
              <a:ahLst/>
              <a:cxnLst/>
              <a:rect l="l" t="t" r="r" b="b"/>
              <a:pathLst>
                <a:path w="1502" h="709" extrusionOk="0">
                  <a:moveTo>
                    <a:pt x="1013" y="129"/>
                  </a:moveTo>
                  <a:cubicBezTo>
                    <a:pt x="1099" y="129"/>
                    <a:pt x="1185" y="133"/>
                    <a:pt x="1268" y="141"/>
                  </a:cubicBezTo>
                  <a:cubicBezTo>
                    <a:pt x="1035" y="408"/>
                    <a:pt x="701" y="541"/>
                    <a:pt x="367" y="575"/>
                  </a:cubicBezTo>
                  <a:cubicBezTo>
                    <a:pt x="267" y="541"/>
                    <a:pt x="201" y="475"/>
                    <a:pt x="167" y="408"/>
                  </a:cubicBezTo>
                  <a:lnTo>
                    <a:pt x="167" y="308"/>
                  </a:lnTo>
                  <a:cubicBezTo>
                    <a:pt x="167" y="275"/>
                    <a:pt x="201" y="241"/>
                    <a:pt x="234" y="241"/>
                  </a:cubicBezTo>
                  <a:cubicBezTo>
                    <a:pt x="484" y="166"/>
                    <a:pt x="753" y="129"/>
                    <a:pt x="1013" y="129"/>
                  </a:cubicBezTo>
                  <a:close/>
                  <a:moveTo>
                    <a:pt x="1057" y="0"/>
                  </a:moveTo>
                  <a:cubicBezTo>
                    <a:pt x="686" y="0"/>
                    <a:pt x="167" y="30"/>
                    <a:pt x="34" y="208"/>
                  </a:cubicBezTo>
                  <a:cubicBezTo>
                    <a:pt x="0" y="275"/>
                    <a:pt x="0" y="375"/>
                    <a:pt x="34" y="441"/>
                  </a:cubicBezTo>
                  <a:cubicBezTo>
                    <a:pt x="101" y="575"/>
                    <a:pt x="201" y="675"/>
                    <a:pt x="334" y="708"/>
                  </a:cubicBezTo>
                  <a:cubicBezTo>
                    <a:pt x="534" y="708"/>
                    <a:pt x="701" y="675"/>
                    <a:pt x="868" y="575"/>
                  </a:cubicBezTo>
                  <a:cubicBezTo>
                    <a:pt x="1101" y="441"/>
                    <a:pt x="1301" y="308"/>
                    <a:pt x="1502" y="141"/>
                  </a:cubicBezTo>
                  <a:cubicBezTo>
                    <a:pt x="1502" y="108"/>
                    <a:pt x="1502" y="74"/>
                    <a:pt x="1502" y="74"/>
                  </a:cubicBezTo>
                  <a:cubicBezTo>
                    <a:pt x="1468" y="41"/>
                    <a:pt x="1468" y="8"/>
                    <a:pt x="1435" y="8"/>
                  </a:cubicBezTo>
                  <a:cubicBezTo>
                    <a:pt x="1390" y="8"/>
                    <a:pt x="1242" y="0"/>
                    <a:pt x="10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797;p74">
              <a:extLst>
                <a:ext uri="{FF2B5EF4-FFF2-40B4-BE49-F238E27FC236}">
                  <a16:creationId xmlns:a16="http://schemas.microsoft.com/office/drawing/2014/main" id="{D1EBB530-B983-4B7A-95F4-4846469F4F91}"/>
                </a:ext>
              </a:extLst>
            </p:cNvPr>
            <p:cNvSpPr/>
            <p:nvPr/>
          </p:nvSpPr>
          <p:spPr>
            <a:xfrm>
              <a:off x="1503088" y="4052113"/>
              <a:ext cx="17275" cy="11840"/>
            </a:xfrm>
            <a:custGeom>
              <a:avLst/>
              <a:gdLst/>
              <a:ahLst/>
              <a:cxnLst/>
              <a:rect l="l" t="t" r="r" b="b"/>
              <a:pathLst>
                <a:path w="1335" h="915" extrusionOk="0">
                  <a:moveTo>
                    <a:pt x="401" y="114"/>
                  </a:moveTo>
                  <a:cubicBezTo>
                    <a:pt x="701" y="247"/>
                    <a:pt x="935" y="481"/>
                    <a:pt x="1101" y="747"/>
                  </a:cubicBezTo>
                  <a:cubicBezTo>
                    <a:pt x="734" y="681"/>
                    <a:pt x="201" y="447"/>
                    <a:pt x="167" y="280"/>
                  </a:cubicBezTo>
                  <a:cubicBezTo>
                    <a:pt x="134" y="247"/>
                    <a:pt x="134" y="214"/>
                    <a:pt x="201" y="147"/>
                  </a:cubicBezTo>
                  <a:lnTo>
                    <a:pt x="234" y="147"/>
                  </a:lnTo>
                  <a:cubicBezTo>
                    <a:pt x="267" y="114"/>
                    <a:pt x="334" y="114"/>
                    <a:pt x="401" y="114"/>
                  </a:cubicBezTo>
                  <a:close/>
                  <a:moveTo>
                    <a:pt x="354" y="0"/>
                  </a:moveTo>
                  <a:cubicBezTo>
                    <a:pt x="281" y="0"/>
                    <a:pt x="207" y="31"/>
                    <a:pt x="134" y="80"/>
                  </a:cubicBezTo>
                  <a:cubicBezTo>
                    <a:pt x="67" y="114"/>
                    <a:pt x="1" y="214"/>
                    <a:pt x="34" y="347"/>
                  </a:cubicBezTo>
                  <a:cubicBezTo>
                    <a:pt x="134" y="614"/>
                    <a:pt x="935" y="914"/>
                    <a:pt x="1235" y="914"/>
                  </a:cubicBezTo>
                  <a:lnTo>
                    <a:pt x="1302" y="914"/>
                  </a:lnTo>
                  <a:cubicBezTo>
                    <a:pt x="1335" y="881"/>
                    <a:pt x="1335" y="847"/>
                    <a:pt x="1302" y="814"/>
                  </a:cubicBezTo>
                  <a:cubicBezTo>
                    <a:pt x="1268" y="781"/>
                    <a:pt x="868" y="114"/>
                    <a:pt x="434" y="14"/>
                  </a:cubicBezTo>
                  <a:cubicBezTo>
                    <a:pt x="407" y="5"/>
                    <a:pt x="381" y="0"/>
                    <a:pt x="3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798;p74">
              <a:extLst>
                <a:ext uri="{FF2B5EF4-FFF2-40B4-BE49-F238E27FC236}">
                  <a16:creationId xmlns:a16="http://schemas.microsoft.com/office/drawing/2014/main" id="{855C9620-4C9C-4C6F-99B8-ED479DE25E2D}"/>
                </a:ext>
              </a:extLst>
            </p:cNvPr>
            <p:cNvSpPr/>
            <p:nvPr/>
          </p:nvSpPr>
          <p:spPr>
            <a:xfrm>
              <a:off x="1487987" y="3997466"/>
              <a:ext cx="75117" cy="22451"/>
            </a:xfrm>
            <a:custGeom>
              <a:avLst/>
              <a:gdLst/>
              <a:ahLst/>
              <a:cxnLst/>
              <a:rect l="l" t="t" r="r" b="b"/>
              <a:pathLst>
                <a:path w="5805" h="1735" extrusionOk="0">
                  <a:moveTo>
                    <a:pt x="0" y="0"/>
                  </a:moveTo>
                  <a:lnTo>
                    <a:pt x="667" y="1268"/>
                  </a:lnTo>
                  <a:lnTo>
                    <a:pt x="5804" y="1735"/>
                  </a:lnTo>
                  <a:lnTo>
                    <a:pt x="5671" y="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799;p74">
              <a:extLst>
                <a:ext uri="{FF2B5EF4-FFF2-40B4-BE49-F238E27FC236}">
                  <a16:creationId xmlns:a16="http://schemas.microsoft.com/office/drawing/2014/main" id="{A628C0E8-C027-4D35-A495-28AE8E137127}"/>
                </a:ext>
              </a:extLst>
            </p:cNvPr>
            <p:cNvSpPr/>
            <p:nvPr/>
          </p:nvSpPr>
          <p:spPr>
            <a:xfrm>
              <a:off x="1487987" y="3997466"/>
              <a:ext cx="75117" cy="22451"/>
            </a:xfrm>
            <a:custGeom>
              <a:avLst/>
              <a:gdLst/>
              <a:ahLst/>
              <a:cxnLst/>
              <a:rect l="l" t="t" r="r" b="b"/>
              <a:pathLst>
                <a:path w="5805" h="1735" extrusionOk="0">
                  <a:moveTo>
                    <a:pt x="0" y="0"/>
                  </a:moveTo>
                  <a:lnTo>
                    <a:pt x="667" y="1268"/>
                  </a:lnTo>
                  <a:lnTo>
                    <a:pt x="5804" y="1735"/>
                  </a:lnTo>
                  <a:lnTo>
                    <a:pt x="5671" y="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800;p74">
              <a:extLst>
                <a:ext uri="{FF2B5EF4-FFF2-40B4-BE49-F238E27FC236}">
                  <a16:creationId xmlns:a16="http://schemas.microsoft.com/office/drawing/2014/main" id="{C7647004-9AF9-4D86-BFFE-E0034B0A455A}"/>
                </a:ext>
              </a:extLst>
            </p:cNvPr>
            <p:cNvSpPr/>
            <p:nvPr/>
          </p:nvSpPr>
          <p:spPr>
            <a:xfrm>
              <a:off x="1356333" y="3504080"/>
              <a:ext cx="390646" cy="502447"/>
            </a:xfrm>
            <a:custGeom>
              <a:avLst/>
              <a:gdLst/>
              <a:ahLst/>
              <a:cxnLst/>
              <a:rect l="l" t="t" r="r" b="b"/>
              <a:pathLst>
                <a:path w="30189" h="38829" extrusionOk="0">
                  <a:moveTo>
                    <a:pt x="27920" y="1"/>
                  </a:moveTo>
                  <a:lnTo>
                    <a:pt x="21983" y="3470"/>
                  </a:lnTo>
                  <a:cubicBezTo>
                    <a:pt x="21983" y="3470"/>
                    <a:pt x="20477" y="3358"/>
                    <a:pt x="18296" y="3358"/>
                  </a:cubicBezTo>
                  <a:cubicBezTo>
                    <a:pt x="13130" y="3358"/>
                    <a:pt x="4171" y="3985"/>
                    <a:pt x="2435" y="8207"/>
                  </a:cubicBezTo>
                  <a:cubicBezTo>
                    <a:pt x="0" y="14211"/>
                    <a:pt x="10875" y="38829"/>
                    <a:pt x="10875" y="38829"/>
                  </a:cubicBezTo>
                  <a:lnTo>
                    <a:pt x="15344" y="38829"/>
                  </a:lnTo>
                  <a:lnTo>
                    <a:pt x="11175" y="13044"/>
                  </a:lnTo>
                  <a:lnTo>
                    <a:pt x="11175" y="13044"/>
                  </a:lnTo>
                  <a:cubicBezTo>
                    <a:pt x="11175" y="13044"/>
                    <a:pt x="13833" y="13401"/>
                    <a:pt x="17011" y="13401"/>
                  </a:cubicBezTo>
                  <a:cubicBezTo>
                    <a:pt x="20494" y="13401"/>
                    <a:pt x="24601" y="12972"/>
                    <a:pt x="26519" y="11176"/>
                  </a:cubicBezTo>
                  <a:cubicBezTo>
                    <a:pt x="30188" y="7773"/>
                    <a:pt x="27920" y="1"/>
                    <a:pt x="279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801;p74">
              <a:extLst>
                <a:ext uri="{FF2B5EF4-FFF2-40B4-BE49-F238E27FC236}">
                  <a16:creationId xmlns:a16="http://schemas.microsoft.com/office/drawing/2014/main" id="{F750012E-7680-459B-8E6D-C0894FCD1FDE}"/>
                </a:ext>
              </a:extLst>
            </p:cNvPr>
            <p:cNvSpPr/>
            <p:nvPr/>
          </p:nvSpPr>
          <p:spPr>
            <a:xfrm>
              <a:off x="1493590" y="3170855"/>
              <a:ext cx="94980" cy="85715"/>
            </a:xfrm>
            <a:custGeom>
              <a:avLst/>
              <a:gdLst/>
              <a:ahLst/>
              <a:cxnLst/>
              <a:rect l="l" t="t" r="r" b="b"/>
              <a:pathLst>
                <a:path w="7340" h="6624" extrusionOk="0">
                  <a:moveTo>
                    <a:pt x="3070" y="0"/>
                  </a:moveTo>
                  <a:lnTo>
                    <a:pt x="2636" y="367"/>
                  </a:lnTo>
                  <a:lnTo>
                    <a:pt x="1" y="2669"/>
                  </a:lnTo>
                  <a:cubicBezTo>
                    <a:pt x="1" y="2669"/>
                    <a:pt x="1902" y="3736"/>
                    <a:pt x="1835" y="4170"/>
                  </a:cubicBezTo>
                  <a:cubicBezTo>
                    <a:pt x="1769" y="4370"/>
                    <a:pt x="1635" y="4570"/>
                    <a:pt x="1435" y="4703"/>
                  </a:cubicBezTo>
                  <a:cubicBezTo>
                    <a:pt x="1302" y="4870"/>
                    <a:pt x="1135" y="4970"/>
                    <a:pt x="968" y="5104"/>
                  </a:cubicBezTo>
                  <a:cubicBezTo>
                    <a:pt x="1564" y="6069"/>
                    <a:pt x="2619" y="6623"/>
                    <a:pt x="3743" y="6623"/>
                  </a:cubicBezTo>
                  <a:cubicBezTo>
                    <a:pt x="3939" y="6623"/>
                    <a:pt x="4138" y="6606"/>
                    <a:pt x="4337" y="6572"/>
                  </a:cubicBezTo>
                  <a:cubicBezTo>
                    <a:pt x="6672" y="6205"/>
                    <a:pt x="7339" y="2702"/>
                    <a:pt x="7339" y="2702"/>
                  </a:cubicBezTo>
                  <a:cubicBezTo>
                    <a:pt x="7339" y="2702"/>
                    <a:pt x="5838" y="2702"/>
                    <a:pt x="5138" y="2435"/>
                  </a:cubicBezTo>
                  <a:cubicBezTo>
                    <a:pt x="4471" y="2135"/>
                    <a:pt x="3070" y="0"/>
                    <a:pt x="3070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802;p74">
              <a:extLst>
                <a:ext uri="{FF2B5EF4-FFF2-40B4-BE49-F238E27FC236}">
                  <a16:creationId xmlns:a16="http://schemas.microsoft.com/office/drawing/2014/main" id="{A9539B04-B1E9-4B0A-96FA-4C5DB684B593}"/>
                </a:ext>
              </a:extLst>
            </p:cNvPr>
            <p:cNvSpPr/>
            <p:nvPr/>
          </p:nvSpPr>
          <p:spPr>
            <a:xfrm>
              <a:off x="1493163" y="3176031"/>
              <a:ext cx="44475" cy="55694"/>
            </a:xfrm>
            <a:custGeom>
              <a:avLst/>
              <a:gdLst/>
              <a:ahLst/>
              <a:cxnLst/>
              <a:rect l="l" t="t" r="r" b="b"/>
              <a:pathLst>
                <a:path w="3437" h="4304" extrusionOk="0">
                  <a:moveTo>
                    <a:pt x="2636" y="0"/>
                  </a:moveTo>
                  <a:lnTo>
                    <a:pt x="0" y="2269"/>
                  </a:lnTo>
                  <a:cubicBezTo>
                    <a:pt x="0" y="2269"/>
                    <a:pt x="1902" y="3369"/>
                    <a:pt x="1835" y="3770"/>
                  </a:cubicBezTo>
                  <a:cubicBezTo>
                    <a:pt x="1768" y="3970"/>
                    <a:pt x="1635" y="4170"/>
                    <a:pt x="1468" y="4303"/>
                  </a:cubicBezTo>
                  <a:cubicBezTo>
                    <a:pt x="3436" y="3903"/>
                    <a:pt x="2869" y="0"/>
                    <a:pt x="28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803;p74">
              <a:extLst>
                <a:ext uri="{FF2B5EF4-FFF2-40B4-BE49-F238E27FC236}">
                  <a16:creationId xmlns:a16="http://schemas.microsoft.com/office/drawing/2014/main" id="{96647700-210B-4EC5-BFB6-D8A84DB46F81}"/>
                </a:ext>
              </a:extLst>
            </p:cNvPr>
            <p:cNvSpPr/>
            <p:nvPr/>
          </p:nvSpPr>
          <p:spPr>
            <a:xfrm>
              <a:off x="1414603" y="3100059"/>
              <a:ext cx="56444" cy="79879"/>
            </a:xfrm>
            <a:custGeom>
              <a:avLst/>
              <a:gdLst/>
              <a:ahLst/>
              <a:cxnLst/>
              <a:rect l="l" t="t" r="r" b="b"/>
              <a:pathLst>
                <a:path w="4362" h="6173" extrusionOk="0">
                  <a:moveTo>
                    <a:pt x="3536" y="1"/>
                  </a:moveTo>
                  <a:lnTo>
                    <a:pt x="34" y="1535"/>
                  </a:lnTo>
                  <a:cubicBezTo>
                    <a:pt x="34" y="1535"/>
                    <a:pt x="0" y="4804"/>
                    <a:pt x="2235" y="6038"/>
                  </a:cubicBezTo>
                  <a:cubicBezTo>
                    <a:pt x="2409" y="6130"/>
                    <a:pt x="2564" y="6173"/>
                    <a:pt x="2701" y="6173"/>
                  </a:cubicBezTo>
                  <a:cubicBezTo>
                    <a:pt x="4361" y="6173"/>
                    <a:pt x="3536" y="1"/>
                    <a:pt x="35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804;p74">
              <a:extLst>
                <a:ext uri="{FF2B5EF4-FFF2-40B4-BE49-F238E27FC236}">
                  <a16:creationId xmlns:a16="http://schemas.microsoft.com/office/drawing/2014/main" id="{DA7D009F-9226-4334-A6BC-80307A8CEE93}"/>
                </a:ext>
              </a:extLst>
            </p:cNvPr>
            <p:cNvSpPr/>
            <p:nvPr/>
          </p:nvSpPr>
          <p:spPr>
            <a:xfrm>
              <a:off x="1416324" y="3089797"/>
              <a:ext cx="122607" cy="143272"/>
            </a:xfrm>
            <a:custGeom>
              <a:avLst/>
              <a:gdLst/>
              <a:ahLst/>
              <a:cxnLst/>
              <a:rect l="l" t="t" r="r" b="b"/>
              <a:pathLst>
                <a:path w="9475" h="11072" extrusionOk="0">
                  <a:moveTo>
                    <a:pt x="4483" y="0"/>
                  </a:moveTo>
                  <a:cubicBezTo>
                    <a:pt x="3633" y="0"/>
                    <a:pt x="2769" y="282"/>
                    <a:pt x="2036" y="894"/>
                  </a:cubicBezTo>
                  <a:cubicBezTo>
                    <a:pt x="1" y="2528"/>
                    <a:pt x="434" y="5864"/>
                    <a:pt x="1435" y="8165"/>
                  </a:cubicBezTo>
                  <a:cubicBezTo>
                    <a:pt x="1569" y="8499"/>
                    <a:pt x="1735" y="8833"/>
                    <a:pt x="1936" y="9133"/>
                  </a:cubicBezTo>
                  <a:cubicBezTo>
                    <a:pt x="2002" y="9233"/>
                    <a:pt x="2036" y="9333"/>
                    <a:pt x="2102" y="9400"/>
                  </a:cubicBezTo>
                  <a:lnTo>
                    <a:pt x="2169" y="9466"/>
                  </a:lnTo>
                  <a:cubicBezTo>
                    <a:pt x="2769" y="10300"/>
                    <a:pt x="3670" y="10834"/>
                    <a:pt x="4671" y="11001"/>
                  </a:cubicBezTo>
                  <a:cubicBezTo>
                    <a:pt x="4838" y="11034"/>
                    <a:pt x="4971" y="11034"/>
                    <a:pt x="5138" y="11068"/>
                  </a:cubicBezTo>
                  <a:cubicBezTo>
                    <a:pt x="5199" y="11070"/>
                    <a:pt x="5260" y="11072"/>
                    <a:pt x="5321" y="11072"/>
                  </a:cubicBezTo>
                  <a:cubicBezTo>
                    <a:pt x="6651" y="11072"/>
                    <a:pt x="7867" y="10380"/>
                    <a:pt x="8474" y="9200"/>
                  </a:cubicBezTo>
                  <a:cubicBezTo>
                    <a:pt x="8507" y="9166"/>
                    <a:pt x="8540" y="9133"/>
                    <a:pt x="8540" y="9099"/>
                  </a:cubicBezTo>
                  <a:cubicBezTo>
                    <a:pt x="9474" y="7298"/>
                    <a:pt x="8941" y="5730"/>
                    <a:pt x="8273" y="2995"/>
                  </a:cubicBezTo>
                  <a:cubicBezTo>
                    <a:pt x="7829" y="1127"/>
                    <a:pt x="6183" y="0"/>
                    <a:pt x="4483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805;p74">
              <a:extLst>
                <a:ext uri="{FF2B5EF4-FFF2-40B4-BE49-F238E27FC236}">
                  <a16:creationId xmlns:a16="http://schemas.microsoft.com/office/drawing/2014/main" id="{35D3FBDE-6A98-46E3-8EC7-6C699C90428C}"/>
                </a:ext>
              </a:extLst>
            </p:cNvPr>
            <p:cNvSpPr/>
            <p:nvPr/>
          </p:nvSpPr>
          <p:spPr>
            <a:xfrm>
              <a:off x="1465536" y="3150772"/>
              <a:ext cx="8644" cy="10352"/>
            </a:xfrm>
            <a:custGeom>
              <a:avLst/>
              <a:gdLst/>
              <a:ahLst/>
              <a:cxnLst/>
              <a:rect l="l" t="t" r="r" b="b"/>
              <a:pathLst>
                <a:path w="668" h="800" extrusionOk="0">
                  <a:moveTo>
                    <a:pt x="273" y="1"/>
                  </a:moveTo>
                  <a:cubicBezTo>
                    <a:pt x="248" y="1"/>
                    <a:pt x="224" y="6"/>
                    <a:pt x="201" y="18"/>
                  </a:cubicBezTo>
                  <a:cubicBezTo>
                    <a:pt x="67" y="51"/>
                    <a:pt x="1" y="251"/>
                    <a:pt x="67" y="485"/>
                  </a:cubicBezTo>
                  <a:cubicBezTo>
                    <a:pt x="124" y="654"/>
                    <a:pt x="252" y="800"/>
                    <a:pt x="391" y="800"/>
                  </a:cubicBezTo>
                  <a:cubicBezTo>
                    <a:pt x="417" y="800"/>
                    <a:pt x="442" y="795"/>
                    <a:pt x="468" y="785"/>
                  </a:cubicBezTo>
                  <a:cubicBezTo>
                    <a:pt x="601" y="685"/>
                    <a:pt x="668" y="485"/>
                    <a:pt x="601" y="318"/>
                  </a:cubicBezTo>
                  <a:cubicBezTo>
                    <a:pt x="518" y="125"/>
                    <a:pt x="390" y="1"/>
                    <a:pt x="2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806;p74">
              <a:extLst>
                <a:ext uri="{FF2B5EF4-FFF2-40B4-BE49-F238E27FC236}">
                  <a16:creationId xmlns:a16="http://schemas.microsoft.com/office/drawing/2014/main" id="{DB05F07E-7E20-4B49-89B2-E5AAFC521D48}"/>
                </a:ext>
              </a:extLst>
            </p:cNvPr>
            <p:cNvSpPr/>
            <p:nvPr/>
          </p:nvSpPr>
          <p:spPr>
            <a:xfrm>
              <a:off x="1434026" y="3160438"/>
              <a:ext cx="8644" cy="10624"/>
            </a:xfrm>
            <a:custGeom>
              <a:avLst/>
              <a:gdLst/>
              <a:ahLst/>
              <a:cxnLst/>
              <a:rect l="l" t="t" r="r" b="b"/>
              <a:pathLst>
                <a:path w="668" h="821" extrusionOk="0">
                  <a:moveTo>
                    <a:pt x="235" y="0"/>
                  </a:moveTo>
                  <a:cubicBezTo>
                    <a:pt x="224" y="0"/>
                    <a:pt x="212" y="2"/>
                    <a:pt x="201" y="5"/>
                  </a:cubicBezTo>
                  <a:cubicBezTo>
                    <a:pt x="67" y="71"/>
                    <a:pt x="0" y="271"/>
                    <a:pt x="67" y="505"/>
                  </a:cubicBezTo>
                  <a:cubicBezTo>
                    <a:pt x="124" y="674"/>
                    <a:pt x="252" y="820"/>
                    <a:pt x="371" y="820"/>
                  </a:cubicBezTo>
                  <a:cubicBezTo>
                    <a:pt x="393" y="820"/>
                    <a:pt x="414" y="815"/>
                    <a:pt x="434" y="805"/>
                  </a:cubicBezTo>
                  <a:cubicBezTo>
                    <a:pt x="601" y="705"/>
                    <a:pt x="668" y="505"/>
                    <a:pt x="568" y="338"/>
                  </a:cubicBezTo>
                  <a:cubicBezTo>
                    <a:pt x="476" y="155"/>
                    <a:pt x="357" y="0"/>
                    <a:pt x="2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807;p74">
              <a:extLst>
                <a:ext uri="{FF2B5EF4-FFF2-40B4-BE49-F238E27FC236}">
                  <a16:creationId xmlns:a16="http://schemas.microsoft.com/office/drawing/2014/main" id="{16509350-6D28-4EC4-BEB6-7A8D5086418A}"/>
                </a:ext>
              </a:extLst>
            </p:cNvPr>
            <p:cNvSpPr/>
            <p:nvPr/>
          </p:nvSpPr>
          <p:spPr>
            <a:xfrm>
              <a:off x="1445686" y="3163078"/>
              <a:ext cx="14687" cy="29206"/>
            </a:xfrm>
            <a:custGeom>
              <a:avLst/>
              <a:gdLst/>
              <a:ahLst/>
              <a:cxnLst/>
              <a:rect l="l" t="t" r="r" b="b"/>
              <a:pathLst>
                <a:path w="1135" h="2257" extrusionOk="0">
                  <a:moveTo>
                    <a:pt x="467" y="1"/>
                  </a:moveTo>
                  <a:cubicBezTo>
                    <a:pt x="400" y="735"/>
                    <a:pt x="267" y="1468"/>
                    <a:pt x="0" y="2202"/>
                  </a:cubicBezTo>
                  <a:cubicBezTo>
                    <a:pt x="132" y="2238"/>
                    <a:pt x="272" y="2257"/>
                    <a:pt x="413" y="2257"/>
                  </a:cubicBezTo>
                  <a:cubicBezTo>
                    <a:pt x="665" y="2257"/>
                    <a:pt x="920" y="2197"/>
                    <a:pt x="1134" y="2069"/>
                  </a:cubicBezTo>
                  <a:lnTo>
                    <a:pt x="467" y="1"/>
                  </a:lnTo>
                  <a:close/>
                </a:path>
              </a:pathLst>
            </a:custGeom>
            <a:solidFill>
              <a:srgbClr val="DE5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808;p74">
              <a:extLst>
                <a:ext uri="{FF2B5EF4-FFF2-40B4-BE49-F238E27FC236}">
                  <a16:creationId xmlns:a16="http://schemas.microsoft.com/office/drawing/2014/main" id="{2FF7061F-8AC9-47DB-83AB-4EA98D6249AC}"/>
                </a:ext>
              </a:extLst>
            </p:cNvPr>
            <p:cNvSpPr/>
            <p:nvPr/>
          </p:nvSpPr>
          <p:spPr>
            <a:xfrm>
              <a:off x="1458561" y="3129201"/>
              <a:ext cx="18647" cy="5292"/>
            </a:xfrm>
            <a:custGeom>
              <a:avLst/>
              <a:gdLst/>
              <a:ahLst/>
              <a:cxnLst/>
              <a:rect l="l" t="t" r="r" b="b"/>
              <a:pathLst>
                <a:path w="1441" h="409" extrusionOk="0">
                  <a:moveTo>
                    <a:pt x="740" y="0"/>
                  </a:moveTo>
                  <a:cubicBezTo>
                    <a:pt x="531" y="0"/>
                    <a:pt x="323" y="50"/>
                    <a:pt x="139" y="150"/>
                  </a:cubicBezTo>
                  <a:cubicBezTo>
                    <a:pt x="1" y="233"/>
                    <a:pt x="69" y="408"/>
                    <a:pt x="192" y="408"/>
                  </a:cubicBezTo>
                  <a:cubicBezTo>
                    <a:pt x="217" y="408"/>
                    <a:pt x="244" y="401"/>
                    <a:pt x="273" y="384"/>
                  </a:cubicBezTo>
                  <a:cubicBezTo>
                    <a:pt x="423" y="317"/>
                    <a:pt x="590" y="284"/>
                    <a:pt x="756" y="284"/>
                  </a:cubicBezTo>
                  <a:cubicBezTo>
                    <a:pt x="923" y="284"/>
                    <a:pt x="1090" y="317"/>
                    <a:pt x="1240" y="384"/>
                  </a:cubicBezTo>
                  <a:cubicBezTo>
                    <a:pt x="1257" y="400"/>
                    <a:pt x="1282" y="409"/>
                    <a:pt x="1307" y="409"/>
                  </a:cubicBezTo>
                  <a:cubicBezTo>
                    <a:pt x="1332" y="409"/>
                    <a:pt x="1357" y="400"/>
                    <a:pt x="1373" y="384"/>
                  </a:cubicBezTo>
                  <a:cubicBezTo>
                    <a:pt x="1407" y="384"/>
                    <a:pt x="1407" y="350"/>
                    <a:pt x="1407" y="350"/>
                  </a:cubicBezTo>
                  <a:cubicBezTo>
                    <a:pt x="1440" y="284"/>
                    <a:pt x="1440" y="184"/>
                    <a:pt x="1340" y="150"/>
                  </a:cubicBezTo>
                  <a:cubicBezTo>
                    <a:pt x="1157" y="50"/>
                    <a:pt x="948" y="0"/>
                    <a:pt x="7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809;p74">
              <a:extLst>
                <a:ext uri="{FF2B5EF4-FFF2-40B4-BE49-F238E27FC236}">
                  <a16:creationId xmlns:a16="http://schemas.microsoft.com/office/drawing/2014/main" id="{B065E60F-6568-41B5-95A9-7563E5EA526D}"/>
                </a:ext>
              </a:extLst>
            </p:cNvPr>
            <p:cNvSpPr/>
            <p:nvPr/>
          </p:nvSpPr>
          <p:spPr>
            <a:xfrm>
              <a:off x="1466830" y="3177584"/>
              <a:ext cx="12526" cy="23059"/>
            </a:xfrm>
            <a:custGeom>
              <a:avLst/>
              <a:gdLst/>
              <a:ahLst/>
              <a:cxnLst/>
              <a:rect l="l" t="t" r="r" b="b"/>
              <a:pathLst>
                <a:path w="968" h="1782" extrusionOk="0">
                  <a:moveTo>
                    <a:pt x="895" y="1"/>
                  </a:moveTo>
                  <a:cubicBezTo>
                    <a:pt x="886" y="1"/>
                    <a:pt x="877" y="5"/>
                    <a:pt x="868" y="14"/>
                  </a:cubicBezTo>
                  <a:cubicBezTo>
                    <a:pt x="835" y="14"/>
                    <a:pt x="801" y="47"/>
                    <a:pt x="801" y="81"/>
                  </a:cubicBezTo>
                  <a:cubicBezTo>
                    <a:pt x="801" y="681"/>
                    <a:pt x="534" y="1281"/>
                    <a:pt x="34" y="1682"/>
                  </a:cubicBezTo>
                  <a:cubicBezTo>
                    <a:pt x="1" y="1682"/>
                    <a:pt x="1" y="1748"/>
                    <a:pt x="34" y="1748"/>
                  </a:cubicBezTo>
                  <a:cubicBezTo>
                    <a:pt x="51" y="1765"/>
                    <a:pt x="67" y="1773"/>
                    <a:pt x="84" y="1773"/>
                  </a:cubicBezTo>
                  <a:cubicBezTo>
                    <a:pt x="101" y="1773"/>
                    <a:pt x="117" y="1765"/>
                    <a:pt x="134" y="1748"/>
                  </a:cubicBezTo>
                  <a:lnTo>
                    <a:pt x="134" y="1782"/>
                  </a:lnTo>
                  <a:cubicBezTo>
                    <a:pt x="668" y="1381"/>
                    <a:pt x="968" y="748"/>
                    <a:pt x="968" y="81"/>
                  </a:cubicBezTo>
                  <a:cubicBezTo>
                    <a:pt x="944" y="32"/>
                    <a:pt x="919" y="1"/>
                    <a:pt x="8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810;p74">
              <a:extLst>
                <a:ext uri="{FF2B5EF4-FFF2-40B4-BE49-F238E27FC236}">
                  <a16:creationId xmlns:a16="http://schemas.microsoft.com/office/drawing/2014/main" id="{0030760C-F44A-4E84-ADD7-E33BCEBD8593}"/>
                </a:ext>
              </a:extLst>
            </p:cNvPr>
            <p:cNvSpPr/>
            <p:nvPr/>
          </p:nvSpPr>
          <p:spPr>
            <a:xfrm>
              <a:off x="1420802" y="3145764"/>
              <a:ext cx="17560" cy="9187"/>
            </a:xfrm>
            <a:custGeom>
              <a:avLst/>
              <a:gdLst/>
              <a:ahLst/>
              <a:cxnLst/>
              <a:rect l="l" t="t" r="r" b="b"/>
              <a:pathLst>
                <a:path w="1357" h="710" extrusionOk="0">
                  <a:moveTo>
                    <a:pt x="1129" y="1"/>
                  </a:moveTo>
                  <a:cubicBezTo>
                    <a:pt x="732" y="1"/>
                    <a:pt x="369" y="195"/>
                    <a:pt x="122" y="505"/>
                  </a:cubicBezTo>
                  <a:cubicBezTo>
                    <a:pt x="0" y="566"/>
                    <a:pt x="72" y="709"/>
                    <a:pt x="162" y="709"/>
                  </a:cubicBezTo>
                  <a:cubicBezTo>
                    <a:pt x="171" y="709"/>
                    <a:pt x="180" y="708"/>
                    <a:pt x="189" y="705"/>
                  </a:cubicBezTo>
                  <a:lnTo>
                    <a:pt x="322" y="705"/>
                  </a:lnTo>
                  <a:cubicBezTo>
                    <a:pt x="522" y="438"/>
                    <a:pt x="856" y="271"/>
                    <a:pt x="1189" y="271"/>
                  </a:cubicBezTo>
                  <a:cubicBezTo>
                    <a:pt x="1201" y="277"/>
                    <a:pt x="1214" y="280"/>
                    <a:pt x="1226" y="280"/>
                  </a:cubicBezTo>
                  <a:cubicBezTo>
                    <a:pt x="1279" y="280"/>
                    <a:pt x="1329" y="226"/>
                    <a:pt x="1356" y="171"/>
                  </a:cubicBezTo>
                  <a:cubicBezTo>
                    <a:pt x="1356" y="104"/>
                    <a:pt x="1323" y="38"/>
                    <a:pt x="1223" y="4"/>
                  </a:cubicBezTo>
                  <a:cubicBezTo>
                    <a:pt x="1191" y="2"/>
                    <a:pt x="1160" y="1"/>
                    <a:pt x="11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811;p74">
              <a:extLst>
                <a:ext uri="{FF2B5EF4-FFF2-40B4-BE49-F238E27FC236}">
                  <a16:creationId xmlns:a16="http://schemas.microsoft.com/office/drawing/2014/main" id="{2D1CC859-04C3-4389-A5B4-7CA5EDECA201}"/>
                </a:ext>
              </a:extLst>
            </p:cNvPr>
            <p:cNvSpPr/>
            <p:nvPr/>
          </p:nvSpPr>
          <p:spPr>
            <a:xfrm>
              <a:off x="1476328" y="3090820"/>
              <a:ext cx="69501" cy="91719"/>
            </a:xfrm>
            <a:custGeom>
              <a:avLst/>
              <a:gdLst/>
              <a:ahLst/>
              <a:cxnLst/>
              <a:rect l="l" t="t" r="r" b="b"/>
              <a:pathLst>
                <a:path w="5371" h="7088" extrusionOk="0">
                  <a:moveTo>
                    <a:pt x="3106" y="0"/>
                  </a:moveTo>
                  <a:cubicBezTo>
                    <a:pt x="2060" y="0"/>
                    <a:pt x="0" y="1482"/>
                    <a:pt x="0" y="1482"/>
                  </a:cubicBezTo>
                  <a:cubicBezTo>
                    <a:pt x="156" y="1388"/>
                    <a:pt x="323" y="1346"/>
                    <a:pt x="487" y="1346"/>
                  </a:cubicBezTo>
                  <a:cubicBezTo>
                    <a:pt x="1024" y="1346"/>
                    <a:pt x="1527" y="1802"/>
                    <a:pt x="1502" y="2416"/>
                  </a:cubicBezTo>
                  <a:cubicBezTo>
                    <a:pt x="1368" y="3517"/>
                    <a:pt x="2335" y="4951"/>
                    <a:pt x="3269" y="5351"/>
                  </a:cubicBezTo>
                  <a:cubicBezTo>
                    <a:pt x="3269" y="5351"/>
                    <a:pt x="3169" y="4951"/>
                    <a:pt x="3603" y="4951"/>
                  </a:cubicBezTo>
                  <a:cubicBezTo>
                    <a:pt x="3803" y="4951"/>
                    <a:pt x="4070" y="5685"/>
                    <a:pt x="4170" y="6585"/>
                  </a:cubicBezTo>
                  <a:cubicBezTo>
                    <a:pt x="4216" y="6884"/>
                    <a:pt x="4483" y="7088"/>
                    <a:pt x="4754" y="7088"/>
                  </a:cubicBezTo>
                  <a:cubicBezTo>
                    <a:pt x="4877" y="7088"/>
                    <a:pt x="5000" y="7046"/>
                    <a:pt x="5104" y="6952"/>
                  </a:cubicBezTo>
                  <a:cubicBezTo>
                    <a:pt x="5271" y="6419"/>
                    <a:pt x="5371" y="5818"/>
                    <a:pt x="5338" y="5251"/>
                  </a:cubicBezTo>
                  <a:cubicBezTo>
                    <a:pt x="5338" y="2683"/>
                    <a:pt x="4270" y="681"/>
                    <a:pt x="3503" y="114"/>
                  </a:cubicBezTo>
                  <a:cubicBezTo>
                    <a:pt x="3401" y="35"/>
                    <a:pt x="3265" y="0"/>
                    <a:pt x="31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812;p74">
              <a:extLst>
                <a:ext uri="{FF2B5EF4-FFF2-40B4-BE49-F238E27FC236}">
                  <a16:creationId xmlns:a16="http://schemas.microsoft.com/office/drawing/2014/main" id="{B443DC17-F87B-4360-AECA-C4DEDE85CD85}"/>
                </a:ext>
              </a:extLst>
            </p:cNvPr>
            <p:cNvSpPr/>
            <p:nvPr/>
          </p:nvSpPr>
          <p:spPr>
            <a:xfrm>
              <a:off x="1512587" y="3133316"/>
              <a:ext cx="36465" cy="44294"/>
            </a:xfrm>
            <a:custGeom>
              <a:avLst/>
              <a:gdLst/>
              <a:ahLst/>
              <a:cxnLst/>
              <a:rect l="l" t="t" r="r" b="b"/>
              <a:pathLst>
                <a:path w="2818" h="3423" extrusionOk="0">
                  <a:moveTo>
                    <a:pt x="1512" y="0"/>
                  </a:moveTo>
                  <a:cubicBezTo>
                    <a:pt x="1422" y="0"/>
                    <a:pt x="1329" y="11"/>
                    <a:pt x="1235" y="32"/>
                  </a:cubicBezTo>
                  <a:cubicBezTo>
                    <a:pt x="334" y="233"/>
                    <a:pt x="0" y="1467"/>
                    <a:pt x="67" y="2267"/>
                  </a:cubicBezTo>
                  <a:cubicBezTo>
                    <a:pt x="116" y="2925"/>
                    <a:pt x="502" y="3422"/>
                    <a:pt x="1006" y="3422"/>
                  </a:cubicBezTo>
                  <a:cubicBezTo>
                    <a:pt x="1192" y="3422"/>
                    <a:pt x="1395" y="3354"/>
                    <a:pt x="1602" y="3201"/>
                  </a:cubicBezTo>
                  <a:cubicBezTo>
                    <a:pt x="2169" y="2801"/>
                    <a:pt x="2536" y="2167"/>
                    <a:pt x="2669" y="1467"/>
                  </a:cubicBezTo>
                  <a:cubicBezTo>
                    <a:pt x="2818" y="694"/>
                    <a:pt x="2251" y="0"/>
                    <a:pt x="1512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813;p74">
              <a:extLst>
                <a:ext uri="{FF2B5EF4-FFF2-40B4-BE49-F238E27FC236}">
                  <a16:creationId xmlns:a16="http://schemas.microsoft.com/office/drawing/2014/main" id="{B9FBCA63-AAC8-4342-9558-94B81FCB7456}"/>
                </a:ext>
              </a:extLst>
            </p:cNvPr>
            <p:cNvSpPr/>
            <p:nvPr/>
          </p:nvSpPr>
          <p:spPr>
            <a:xfrm>
              <a:off x="1377051" y="3063775"/>
              <a:ext cx="163173" cy="69488"/>
            </a:xfrm>
            <a:custGeom>
              <a:avLst/>
              <a:gdLst/>
              <a:ahLst/>
              <a:cxnLst/>
              <a:rect l="l" t="t" r="r" b="b"/>
              <a:pathLst>
                <a:path w="12610" h="5370" extrusionOk="0">
                  <a:moveTo>
                    <a:pt x="8481" y="0"/>
                  </a:moveTo>
                  <a:cubicBezTo>
                    <a:pt x="6287" y="0"/>
                    <a:pt x="5218" y="1337"/>
                    <a:pt x="4403" y="1337"/>
                  </a:cubicBezTo>
                  <a:cubicBezTo>
                    <a:pt x="3570" y="1337"/>
                    <a:pt x="3803" y="503"/>
                    <a:pt x="3803" y="503"/>
                  </a:cubicBezTo>
                  <a:lnTo>
                    <a:pt x="3803" y="503"/>
                  </a:lnTo>
                  <a:cubicBezTo>
                    <a:pt x="3169" y="736"/>
                    <a:pt x="2869" y="1504"/>
                    <a:pt x="3203" y="2104"/>
                  </a:cubicBezTo>
                  <a:cubicBezTo>
                    <a:pt x="3133" y="2125"/>
                    <a:pt x="3069" y="2135"/>
                    <a:pt x="3010" y="2135"/>
                  </a:cubicBezTo>
                  <a:cubicBezTo>
                    <a:pt x="2424" y="2135"/>
                    <a:pt x="2369" y="1170"/>
                    <a:pt x="2369" y="1170"/>
                  </a:cubicBezTo>
                  <a:cubicBezTo>
                    <a:pt x="2369" y="1170"/>
                    <a:pt x="0" y="3805"/>
                    <a:pt x="2369" y="5073"/>
                  </a:cubicBezTo>
                  <a:cubicBezTo>
                    <a:pt x="2754" y="5282"/>
                    <a:pt x="3193" y="5370"/>
                    <a:pt x="3656" y="5370"/>
                  </a:cubicBezTo>
                  <a:cubicBezTo>
                    <a:pt x="5998" y="5370"/>
                    <a:pt x="8973" y="3138"/>
                    <a:pt x="8973" y="3138"/>
                  </a:cubicBezTo>
                  <a:cubicBezTo>
                    <a:pt x="8973" y="3138"/>
                    <a:pt x="10175" y="4113"/>
                    <a:pt x="11094" y="4113"/>
                  </a:cubicBezTo>
                  <a:cubicBezTo>
                    <a:pt x="11446" y="4113"/>
                    <a:pt x="11757" y="3970"/>
                    <a:pt x="11942" y="3572"/>
                  </a:cubicBezTo>
                  <a:cubicBezTo>
                    <a:pt x="12609" y="2137"/>
                    <a:pt x="10941" y="69"/>
                    <a:pt x="8640" y="3"/>
                  </a:cubicBezTo>
                  <a:cubicBezTo>
                    <a:pt x="8586" y="1"/>
                    <a:pt x="8533" y="0"/>
                    <a:pt x="84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814;p74">
              <a:extLst>
                <a:ext uri="{FF2B5EF4-FFF2-40B4-BE49-F238E27FC236}">
                  <a16:creationId xmlns:a16="http://schemas.microsoft.com/office/drawing/2014/main" id="{4E5FDBE1-7417-426E-BA03-19BAABE86144}"/>
                </a:ext>
              </a:extLst>
            </p:cNvPr>
            <p:cNvSpPr/>
            <p:nvPr/>
          </p:nvSpPr>
          <p:spPr>
            <a:xfrm>
              <a:off x="1493163" y="3199337"/>
              <a:ext cx="110948" cy="86349"/>
            </a:xfrm>
            <a:custGeom>
              <a:avLst/>
              <a:gdLst/>
              <a:ahLst/>
              <a:cxnLst/>
              <a:rect l="l" t="t" r="r" b="b"/>
              <a:pathLst>
                <a:path w="8574" h="6673" extrusionOk="0">
                  <a:moveTo>
                    <a:pt x="6438" y="1"/>
                  </a:moveTo>
                  <a:lnTo>
                    <a:pt x="3670" y="4471"/>
                  </a:lnTo>
                  <a:lnTo>
                    <a:pt x="1268" y="2236"/>
                  </a:lnTo>
                  <a:lnTo>
                    <a:pt x="1268" y="2236"/>
                  </a:lnTo>
                  <a:cubicBezTo>
                    <a:pt x="1268" y="2236"/>
                    <a:pt x="0" y="3970"/>
                    <a:pt x="2836" y="6672"/>
                  </a:cubicBezTo>
                  <a:lnTo>
                    <a:pt x="3670" y="4971"/>
                  </a:lnTo>
                  <a:lnTo>
                    <a:pt x="6005" y="6172"/>
                  </a:lnTo>
                  <a:lnTo>
                    <a:pt x="8573" y="434"/>
                  </a:lnTo>
                  <a:lnTo>
                    <a:pt x="64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815;p74">
              <a:extLst>
                <a:ext uri="{FF2B5EF4-FFF2-40B4-BE49-F238E27FC236}">
                  <a16:creationId xmlns:a16="http://schemas.microsoft.com/office/drawing/2014/main" id="{009709F2-69B3-4A18-99CC-5152D987078B}"/>
                </a:ext>
              </a:extLst>
            </p:cNvPr>
            <p:cNvSpPr/>
            <p:nvPr/>
          </p:nvSpPr>
          <p:spPr>
            <a:xfrm>
              <a:off x="1499931" y="3270224"/>
              <a:ext cx="194618" cy="240360"/>
            </a:xfrm>
            <a:custGeom>
              <a:avLst/>
              <a:gdLst/>
              <a:ahLst/>
              <a:cxnLst/>
              <a:rect l="l" t="t" r="r" b="b"/>
              <a:pathLst>
                <a:path w="15040" h="18575" extrusionOk="0">
                  <a:moveTo>
                    <a:pt x="10201" y="11359"/>
                  </a:moveTo>
                  <a:cubicBezTo>
                    <a:pt x="10211" y="11359"/>
                    <a:pt x="10165" y="11422"/>
                    <a:pt x="10118" y="11468"/>
                  </a:cubicBezTo>
                  <a:lnTo>
                    <a:pt x="10152" y="11401"/>
                  </a:lnTo>
                  <a:cubicBezTo>
                    <a:pt x="10182" y="11371"/>
                    <a:pt x="10197" y="11359"/>
                    <a:pt x="10201" y="11359"/>
                  </a:cubicBezTo>
                  <a:close/>
                  <a:moveTo>
                    <a:pt x="12871" y="0"/>
                  </a:moveTo>
                  <a:cubicBezTo>
                    <a:pt x="11836" y="0"/>
                    <a:pt x="10801" y="677"/>
                    <a:pt x="10752" y="2061"/>
                  </a:cubicBezTo>
                  <a:lnTo>
                    <a:pt x="10752" y="2095"/>
                  </a:lnTo>
                  <a:lnTo>
                    <a:pt x="10485" y="7465"/>
                  </a:lnTo>
                  <a:cubicBezTo>
                    <a:pt x="10452" y="8333"/>
                    <a:pt x="10385" y="9233"/>
                    <a:pt x="10285" y="10067"/>
                  </a:cubicBezTo>
                  <a:lnTo>
                    <a:pt x="10218" y="10668"/>
                  </a:lnTo>
                  <a:lnTo>
                    <a:pt x="10152" y="11235"/>
                  </a:lnTo>
                  <a:lnTo>
                    <a:pt x="10085" y="11435"/>
                  </a:lnTo>
                  <a:cubicBezTo>
                    <a:pt x="10085" y="11457"/>
                    <a:pt x="10085" y="11479"/>
                    <a:pt x="10085" y="11501"/>
                  </a:cubicBezTo>
                  <a:lnTo>
                    <a:pt x="10085" y="11501"/>
                  </a:lnTo>
                  <a:cubicBezTo>
                    <a:pt x="9829" y="11752"/>
                    <a:pt x="9572" y="11944"/>
                    <a:pt x="9284" y="12135"/>
                  </a:cubicBezTo>
                  <a:cubicBezTo>
                    <a:pt x="8951" y="12369"/>
                    <a:pt x="8584" y="12602"/>
                    <a:pt x="8217" y="12802"/>
                  </a:cubicBezTo>
                  <a:cubicBezTo>
                    <a:pt x="7483" y="13269"/>
                    <a:pt x="6683" y="13670"/>
                    <a:pt x="5915" y="14103"/>
                  </a:cubicBezTo>
                  <a:cubicBezTo>
                    <a:pt x="4314" y="14904"/>
                    <a:pt x="2680" y="15738"/>
                    <a:pt x="1045" y="16538"/>
                  </a:cubicBezTo>
                  <a:cubicBezTo>
                    <a:pt x="0" y="17061"/>
                    <a:pt x="456" y="18575"/>
                    <a:pt x="1500" y="18575"/>
                  </a:cubicBezTo>
                  <a:cubicBezTo>
                    <a:pt x="1589" y="18575"/>
                    <a:pt x="1682" y="18564"/>
                    <a:pt x="1779" y="18540"/>
                  </a:cubicBezTo>
                  <a:cubicBezTo>
                    <a:pt x="3614" y="18106"/>
                    <a:pt x="5415" y="17573"/>
                    <a:pt x="7183" y="16972"/>
                  </a:cubicBezTo>
                  <a:cubicBezTo>
                    <a:pt x="8084" y="16639"/>
                    <a:pt x="8984" y="16305"/>
                    <a:pt x="9851" y="15905"/>
                  </a:cubicBezTo>
                  <a:cubicBezTo>
                    <a:pt x="10318" y="15705"/>
                    <a:pt x="10752" y="15471"/>
                    <a:pt x="11219" y="15238"/>
                  </a:cubicBezTo>
                  <a:cubicBezTo>
                    <a:pt x="11719" y="14971"/>
                    <a:pt x="12186" y="14637"/>
                    <a:pt x="12620" y="14270"/>
                  </a:cubicBezTo>
                  <a:cubicBezTo>
                    <a:pt x="12954" y="14003"/>
                    <a:pt x="13221" y="13703"/>
                    <a:pt x="13454" y="13336"/>
                  </a:cubicBezTo>
                  <a:lnTo>
                    <a:pt x="13587" y="13136"/>
                  </a:lnTo>
                  <a:cubicBezTo>
                    <a:pt x="13621" y="13036"/>
                    <a:pt x="13654" y="12969"/>
                    <a:pt x="13688" y="12869"/>
                  </a:cubicBezTo>
                  <a:lnTo>
                    <a:pt x="13754" y="12636"/>
                  </a:lnTo>
                  <a:lnTo>
                    <a:pt x="13921" y="12202"/>
                  </a:lnTo>
                  <a:cubicBezTo>
                    <a:pt x="13988" y="11935"/>
                    <a:pt x="14088" y="11668"/>
                    <a:pt x="14121" y="11401"/>
                  </a:cubicBezTo>
                  <a:cubicBezTo>
                    <a:pt x="14188" y="11168"/>
                    <a:pt x="14255" y="10901"/>
                    <a:pt x="14288" y="10668"/>
                  </a:cubicBezTo>
                  <a:cubicBezTo>
                    <a:pt x="14488" y="9667"/>
                    <a:pt x="14588" y="8733"/>
                    <a:pt x="14688" y="7799"/>
                  </a:cubicBezTo>
                  <a:cubicBezTo>
                    <a:pt x="14922" y="5931"/>
                    <a:pt x="15022" y="4063"/>
                    <a:pt x="15022" y="2162"/>
                  </a:cubicBezTo>
                  <a:lnTo>
                    <a:pt x="15022" y="2162"/>
                  </a:lnTo>
                  <a:lnTo>
                    <a:pt x="14988" y="2195"/>
                  </a:lnTo>
                  <a:cubicBezTo>
                    <a:pt x="15040" y="744"/>
                    <a:pt x="13955" y="0"/>
                    <a:pt x="12871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816;p74">
              <a:extLst>
                <a:ext uri="{FF2B5EF4-FFF2-40B4-BE49-F238E27FC236}">
                  <a16:creationId xmlns:a16="http://schemas.microsoft.com/office/drawing/2014/main" id="{565F1B1C-E9BD-47C3-BB16-ECFCED21E105}"/>
                </a:ext>
              </a:extLst>
            </p:cNvPr>
            <p:cNvSpPr/>
            <p:nvPr/>
          </p:nvSpPr>
          <p:spPr>
            <a:xfrm>
              <a:off x="1483238" y="3479053"/>
              <a:ext cx="47490" cy="43608"/>
            </a:xfrm>
            <a:custGeom>
              <a:avLst/>
              <a:gdLst/>
              <a:ahLst/>
              <a:cxnLst/>
              <a:rect l="l" t="t" r="r" b="b"/>
              <a:pathLst>
                <a:path w="3670" h="3370" extrusionOk="0">
                  <a:moveTo>
                    <a:pt x="2836" y="0"/>
                  </a:moveTo>
                  <a:lnTo>
                    <a:pt x="0" y="134"/>
                  </a:lnTo>
                  <a:lnTo>
                    <a:pt x="1134" y="3369"/>
                  </a:lnTo>
                  <a:cubicBezTo>
                    <a:pt x="1134" y="3369"/>
                    <a:pt x="3669" y="2902"/>
                    <a:pt x="3636" y="1501"/>
                  </a:cubicBezTo>
                  <a:lnTo>
                    <a:pt x="2836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817;p74">
              <a:extLst>
                <a:ext uri="{FF2B5EF4-FFF2-40B4-BE49-F238E27FC236}">
                  <a16:creationId xmlns:a16="http://schemas.microsoft.com/office/drawing/2014/main" id="{4559B14D-A755-429C-99D9-940F185449AA}"/>
                </a:ext>
              </a:extLst>
            </p:cNvPr>
            <p:cNvSpPr/>
            <p:nvPr/>
          </p:nvSpPr>
          <p:spPr>
            <a:xfrm>
              <a:off x="1453877" y="3480774"/>
              <a:ext cx="44048" cy="48680"/>
            </a:xfrm>
            <a:custGeom>
              <a:avLst/>
              <a:gdLst/>
              <a:ahLst/>
              <a:cxnLst/>
              <a:rect l="l" t="t" r="r" b="b"/>
              <a:pathLst>
                <a:path w="3404" h="3762" extrusionOk="0">
                  <a:moveTo>
                    <a:pt x="2269" y="1"/>
                  </a:moveTo>
                  <a:lnTo>
                    <a:pt x="701" y="835"/>
                  </a:lnTo>
                  <a:cubicBezTo>
                    <a:pt x="201" y="1101"/>
                    <a:pt x="1" y="1702"/>
                    <a:pt x="301" y="2202"/>
                  </a:cubicBezTo>
                  <a:lnTo>
                    <a:pt x="868" y="3236"/>
                  </a:lnTo>
                  <a:cubicBezTo>
                    <a:pt x="1046" y="3567"/>
                    <a:pt x="1379" y="3762"/>
                    <a:pt x="1735" y="3762"/>
                  </a:cubicBezTo>
                  <a:cubicBezTo>
                    <a:pt x="1845" y="3762"/>
                    <a:pt x="1958" y="3743"/>
                    <a:pt x="2069" y="3703"/>
                  </a:cubicBezTo>
                  <a:lnTo>
                    <a:pt x="3403" y="3236"/>
                  </a:lnTo>
                  <a:lnTo>
                    <a:pt x="2269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818;p74">
              <a:extLst>
                <a:ext uri="{FF2B5EF4-FFF2-40B4-BE49-F238E27FC236}">
                  <a16:creationId xmlns:a16="http://schemas.microsoft.com/office/drawing/2014/main" id="{AE191A9C-F79F-4A5D-985B-2BC6DCC0C5D7}"/>
                </a:ext>
              </a:extLst>
            </p:cNvPr>
            <p:cNvSpPr/>
            <p:nvPr/>
          </p:nvSpPr>
          <p:spPr>
            <a:xfrm>
              <a:off x="1626111" y="3207114"/>
              <a:ext cx="80293" cy="181302"/>
            </a:xfrm>
            <a:custGeom>
              <a:avLst/>
              <a:gdLst/>
              <a:ahLst/>
              <a:cxnLst/>
              <a:rect l="l" t="t" r="r" b="b"/>
              <a:pathLst>
                <a:path w="6205" h="14011" extrusionOk="0">
                  <a:moveTo>
                    <a:pt x="1101" y="0"/>
                  </a:moveTo>
                  <a:cubicBezTo>
                    <a:pt x="1101" y="0"/>
                    <a:pt x="0" y="4403"/>
                    <a:pt x="0" y="5171"/>
                  </a:cubicBezTo>
                  <a:cubicBezTo>
                    <a:pt x="0" y="5938"/>
                    <a:pt x="234" y="14010"/>
                    <a:pt x="234" y="14010"/>
                  </a:cubicBezTo>
                  <a:lnTo>
                    <a:pt x="5371" y="14010"/>
                  </a:lnTo>
                  <a:cubicBezTo>
                    <a:pt x="5371" y="14010"/>
                    <a:pt x="5371" y="12509"/>
                    <a:pt x="5805" y="8073"/>
                  </a:cubicBezTo>
                  <a:cubicBezTo>
                    <a:pt x="6205" y="3669"/>
                    <a:pt x="5171" y="367"/>
                    <a:pt x="11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819;p74">
              <a:extLst>
                <a:ext uri="{FF2B5EF4-FFF2-40B4-BE49-F238E27FC236}">
                  <a16:creationId xmlns:a16="http://schemas.microsoft.com/office/drawing/2014/main" id="{C974527D-215A-40A8-9FBE-960BBB1E1E00}"/>
                </a:ext>
              </a:extLst>
            </p:cNvPr>
            <p:cNvSpPr/>
            <p:nvPr/>
          </p:nvSpPr>
          <p:spPr>
            <a:xfrm>
              <a:off x="1626111" y="3371132"/>
              <a:ext cx="85042" cy="31095"/>
            </a:xfrm>
            <a:custGeom>
              <a:avLst/>
              <a:gdLst/>
              <a:ahLst/>
              <a:cxnLst/>
              <a:rect l="l" t="t" r="r" b="b"/>
              <a:pathLst>
                <a:path w="6572" h="2403" extrusionOk="0">
                  <a:moveTo>
                    <a:pt x="6572" y="1"/>
                  </a:moveTo>
                  <a:lnTo>
                    <a:pt x="0" y="468"/>
                  </a:lnTo>
                  <a:lnTo>
                    <a:pt x="0" y="2403"/>
                  </a:lnTo>
                  <a:lnTo>
                    <a:pt x="5404" y="2403"/>
                  </a:lnTo>
                  <a:lnTo>
                    <a:pt x="65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820;p74">
              <a:extLst>
                <a:ext uri="{FF2B5EF4-FFF2-40B4-BE49-F238E27FC236}">
                  <a16:creationId xmlns:a16="http://schemas.microsoft.com/office/drawing/2014/main" id="{05CA9781-8033-41F0-A224-28C68003B47E}"/>
                </a:ext>
              </a:extLst>
            </p:cNvPr>
            <p:cNvSpPr/>
            <p:nvPr/>
          </p:nvSpPr>
          <p:spPr>
            <a:xfrm>
              <a:off x="1241075" y="3525664"/>
              <a:ext cx="303456" cy="19876"/>
            </a:xfrm>
            <a:custGeom>
              <a:avLst/>
              <a:gdLst/>
              <a:ahLst/>
              <a:cxnLst/>
              <a:rect l="l" t="t" r="r" b="b"/>
              <a:pathLst>
                <a:path w="23451" h="1536" extrusionOk="0">
                  <a:moveTo>
                    <a:pt x="1" y="1"/>
                  </a:moveTo>
                  <a:lnTo>
                    <a:pt x="1" y="1102"/>
                  </a:lnTo>
                  <a:cubicBezTo>
                    <a:pt x="1" y="1402"/>
                    <a:pt x="334" y="1535"/>
                    <a:pt x="601" y="1535"/>
                  </a:cubicBezTo>
                  <a:lnTo>
                    <a:pt x="22850" y="1535"/>
                  </a:lnTo>
                  <a:cubicBezTo>
                    <a:pt x="23117" y="1535"/>
                    <a:pt x="23451" y="1402"/>
                    <a:pt x="23451" y="1102"/>
                  </a:cubicBezTo>
                  <a:lnTo>
                    <a:pt x="234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821;p74">
              <a:extLst>
                <a:ext uri="{FF2B5EF4-FFF2-40B4-BE49-F238E27FC236}">
                  <a16:creationId xmlns:a16="http://schemas.microsoft.com/office/drawing/2014/main" id="{69754D09-84F3-44F4-9D63-5B6BF6BD3517}"/>
                </a:ext>
              </a:extLst>
            </p:cNvPr>
            <p:cNvSpPr/>
            <p:nvPr/>
          </p:nvSpPr>
          <p:spPr>
            <a:xfrm>
              <a:off x="1241075" y="3525664"/>
              <a:ext cx="205474" cy="19876"/>
            </a:xfrm>
            <a:custGeom>
              <a:avLst/>
              <a:gdLst/>
              <a:ahLst/>
              <a:cxnLst/>
              <a:rect l="l" t="t" r="r" b="b"/>
              <a:pathLst>
                <a:path w="15879" h="1536" extrusionOk="0">
                  <a:moveTo>
                    <a:pt x="1" y="1"/>
                  </a:moveTo>
                  <a:lnTo>
                    <a:pt x="1" y="1102"/>
                  </a:lnTo>
                  <a:cubicBezTo>
                    <a:pt x="1" y="1402"/>
                    <a:pt x="334" y="1535"/>
                    <a:pt x="601" y="1535"/>
                  </a:cubicBezTo>
                  <a:lnTo>
                    <a:pt x="15278" y="1535"/>
                  </a:lnTo>
                  <a:cubicBezTo>
                    <a:pt x="15545" y="1535"/>
                    <a:pt x="15879" y="1402"/>
                    <a:pt x="15879" y="1102"/>
                  </a:cubicBezTo>
                  <a:lnTo>
                    <a:pt x="158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822;p74">
              <a:extLst>
                <a:ext uri="{FF2B5EF4-FFF2-40B4-BE49-F238E27FC236}">
                  <a16:creationId xmlns:a16="http://schemas.microsoft.com/office/drawing/2014/main" id="{873D7D46-4FD4-4156-9E8D-B8B410FF2969}"/>
                </a:ext>
              </a:extLst>
            </p:cNvPr>
            <p:cNvSpPr/>
            <p:nvPr/>
          </p:nvSpPr>
          <p:spPr>
            <a:xfrm>
              <a:off x="1191436" y="3368932"/>
              <a:ext cx="242172" cy="171416"/>
            </a:xfrm>
            <a:custGeom>
              <a:avLst/>
              <a:gdLst/>
              <a:ahLst/>
              <a:cxnLst/>
              <a:rect l="l" t="t" r="r" b="b"/>
              <a:pathLst>
                <a:path w="18715" h="13247" extrusionOk="0">
                  <a:moveTo>
                    <a:pt x="15187" y="1"/>
                  </a:moveTo>
                  <a:cubicBezTo>
                    <a:pt x="15162" y="1"/>
                    <a:pt x="15137" y="2"/>
                    <a:pt x="15112" y="4"/>
                  </a:cubicBezTo>
                  <a:lnTo>
                    <a:pt x="635" y="4"/>
                  </a:lnTo>
                  <a:cubicBezTo>
                    <a:pt x="268" y="4"/>
                    <a:pt x="1" y="171"/>
                    <a:pt x="101" y="571"/>
                  </a:cubicBezTo>
                  <a:lnTo>
                    <a:pt x="2736" y="12580"/>
                  </a:lnTo>
                  <a:cubicBezTo>
                    <a:pt x="2836" y="12947"/>
                    <a:pt x="3203" y="13247"/>
                    <a:pt x="3603" y="13247"/>
                  </a:cubicBezTo>
                  <a:lnTo>
                    <a:pt x="18080" y="13247"/>
                  </a:lnTo>
                  <a:cubicBezTo>
                    <a:pt x="18447" y="13247"/>
                    <a:pt x="18714" y="12847"/>
                    <a:pt x="18614" y="12480"/>
                  </a:cubicBezTo>
                  <a:lnTo>
                    <a:pt x="15979" y="571"/>
                  </a:lnTo>
                  <a:cubicBezTo>
                    <a:pt x="15885" y="228"/>
                    <a:pt x="15557" y="1"/>
                    <a:pt x="151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823;p74">
              <a:extLst>
                <a:ext uri="{FF2B5EF4-FFF2-40B4-BE49-F238E27FC236}">
                  <a16:creationId xmlns:a16="http://schemas.microsoft.com/office/drawing/2014/main" id="{60D378B8-DA28-4634-996D-F285AA6E9636}"/>
                </a:ext>
              </a:extLst>
            </p:cNvPr>
            <p:cNvSpPr/>
            <p:nvPr/>
          </p:nvSpPr>
          <p:spPr>
            <a:xfrm>
              <a:off x="1285110" y="3431136"/>
              <a:ext cx="41020" cy="47930"/>
            </a:xfrm>
            <a:custGeom>
              <a:avLst/>
              <a:gdLst/>
              <a:ahLst/>
              <a:cxnLst/>
              <a:rect l="l" t="t" r="r" b="b"/>
              <a:pathLst>
                <a:path w="3170" h="3704" extrusionOk="0">
                  <a:moveTo>
                    <a:pt x="1134" y="1"/>
                  </a:moveTo>
                  <a:lnTo>
                    <a:pt x="1134" y="1"/>
                  </a:lnTo>
                  <a:cubicBezTo>
                    <a:pt x="1368" y="1035"/>
                    <a:pt x="868" y="1869"/>
                    <a:pt x="67" y="1869"/>
                  </a:cubicBezTo>
                  <a:lnTo>
                    <a:pt x="0" y="1869"/>
                  </a:lnTo>
                  <a:cubicBezTo>
                    <a:pt x="0" y="2869"/>
                    <a:pt x="1101" y="3703"/>
                    <a:pt x="1902" y="3703"/>
                  </a:cubicBezTo>
                  <a:cubicBezTo>
                    <a:pt x="2702" y="3703"/>
                    <a:pt x="3169" y="2869"/>
                    <a:pt x="2969" y="1869"/>
                  </a:cubicBezTo>
                  <a:cubicBezTo>
                    <a:pt x="2736" y="834"/>
                    <a:pt x="1935" y="34"/>
                    <a:pt x="11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824;p74">
              <a:extLst>
                <a:ext uri="{FF2B5EF4-FFF2-40B4-BE49-F238E27FC236}">
                  <a16:creationId xmlns:a16="http://schemas.microsoft.com/office/drawing/2014/main" id="{A73A38C4-2AAD-48F0-8C39-BDBE55329D98}"/>
                </a:ext>
              </a:extLst>
            </p:cNvPr>
            <p:cNvSpPr/>
            <p:nvPr/>
          </p:nvSpPr>
          <p:spPr>
            <a:xfrm>
              <a:off x="2080636" y="3101353"/>
              <a:ext cx="108360" cy="163277"/>
            </a:xfrm>
            <a:custGeom>
              <a:avLst/>
              <a:gdLst/>
              <a:ahLst/>
              <a:cxnLst/>
              <a:rect l="l" t="t" r="r" b="b"/>
              <a:pathLst>
                <a:path w="8374" h="12618" extrusionOk="0">
                  <a:moveTo>
                    <a:pt x="3236" y="1"/>
                  </a:moveTo>
                  <a:lnTo>
                    <a:pt x="0" y="968"/>
                  </a:lnTo>
                  <a:cubicBezTo>
                    <a:pt x="334" y="2102"/>
                    <a:pt x="701" y="3170"/>
                    <a:pt x="1035" y="4304"/>
                  </a:cubicBezTo>
                  <a:cubicBezTo>
                    <a:pt x="1401" y="5438"/>
                    <a:pt x="1802" y="6539"/>
                    <a:pt x="2235" y="7639"/>
                  </a:cubicBezTo>
                  <a:cubicBezTo>
                    <a:pt x="2436" y="8206"/>
                    <a:pt x="2669" y="8740"/>
                    <a:pt x="2903" y="9307"/>
                  </a:cubicBezTo>
                  <a:cubicBezTo>
                    <a:pt x="3036" y="9607"/>
                    <a:pt x="3169" y="9874"/>
                    <a:pt x="3336" y="10175"/>
                  </a:cubicBezTo>
                  <a:cubicBezTo>
                    <a:pt x="3403" y="10308"/>
                    <a:pt x="3470" y="10475"/>
                    <a:pt x="3570" y="10608"/>
                  </a:cubicBezTo>
                  <a:lnTo>
                    <a:pt x="3703" y="10875"/>
                  </a:lnTo>
                  <a:cubicBezTo>
                    <a:pt x="3770" y="10975"/>
                    <a:pt x="3837" y="11075"/>
                    <a:pt x="3937" y="11175"/>
                  </a:cubicBezTo>
                  <a:cubicBezTo>
                    <a:pt x="4237" y="11542"/>
                    <a:pt x="4604" y="11809"/>
                    <a:pt x="5037" y="12009"/>
                  </a:cubicBezTo>
                  <a:cubicBezTo>
                    <a:pt x="5371" y="12176"/>
                    <a:pt x="5705" y="12309"/>
                    <a:pt x="6038" y="12410"/>
                  </a:cubicBezTo>
                  <a:cubicBezTo>
                    <a:pt x="6594" y="12548"/>
                    <a:pt x="7127" y="12618"/>
                    <a:pt x="7675" y="12618"/>
                  </a:cubicBezTo>
                  <a:cubicBezTo>
                    <a:pt x="7785" y="12618"/>
                    <a:pt x="7895" y="12615"/>
                    <a:pt x="8006" y="12610"/>
                  </a:cubicBezTo>
                  <a:lnTo>
                    <a:pt x="8373" y="11009"/>
                  </a:lnTo>
                  <a:cubicBezTo>
                    <a:pt x="7939" y="10708"/>
                    <a:pt x="7472" y="10408"/>
                    <a:pt x="7072" y="10108"/>
                  </a:cubicBezTo>
                  <a:cubicBezTo>
                    <a:pt x="6872" y="9974"/>
                    <a:pt x="6705" y="9841"/>
                    <a:pt x="6538" y="9708"/>
                  </a:cubicBezTo>
                  <a:cubicBezTo>
                    <a:pt x="6405" y="9574"/>
                    <a:pt x="6305" y="9407"/>
                    <a:pt x="6338" y="9407"/>
                  </a:cubicBezTo>
                  <a:cubicBezTo>
                    <a:pt x="6338" y="9374"/>
                    <a:pt x="6338" y="9374"/>
                    <a:pt x="6305" y="9341"/>
                  </a:cubicBezTo>
                  <a:lnTo>
                    <a:pt x="6272" y="9207"/>
                  </a:lnTo>
                  <a:lnTo>
                    <a:pt x="6105" y="8907"/>
                  </a:lnTo>
                  <a:cubicBezTo>
                    <a:pt x="6038" y="8673"/>
                    <a:pt x="5938" y="8407"/>
                    <a:pt x="5838" y="8140"/>
                  </a:cubicBezTo>
                  <a:cubicBezTo>
                    <a:pt x="5638" y="7639"/>
                    <a:pt x="5471" y="7106"/>
                    <a:pt x="5304" y="6572"/>
                  </a:cubicBezTo>
                  <a:cubicBezTo>
                    <a:pt x="4937" y="5471"/>
                    <a:pt x="4604" y="4404"/>
                    <a:pt x="4270" y="3303"/>
                  </a:cubicBezTo>
                  <a:lnTo>
                    <a:pt x="3236" y="1"/>
                  </a:lnTo>
                  <a:close/>
                </a:path>
              </a:pathLst>
            </a:custGeom>
            <a:solidFill>
              <a:srgbClr val="B97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825;p74">
              <a:extLst>
                <a:ext uri="{FF2B5EF4-FFF2-40B4-BE49-F238E27FC236}">
                  <a16:creationId xmlns:a16="http://schemas.microsoft.com/office/drawing/2014/main" id="{AEBC99F8-7611-46A4-9646-AE55EA186E76}"/>
                </a:ext>
              </a:extLst>
            </p:cNvPr>
            <p:cNvSpPr/>
            <p:nvPr/>
          </p:nvSpPr>
          <p:spPr>
            <a:xfrm>
              <a:off x="2051715" y="3067307"/>
              <a:ext cx="101877" cy="110456"/>
            </a:xfrm>
            <a:custGeom>
              <a:avLst/>
              <a:gdLst/>
              <a:ahLst/>
              <a:cxnLst/>
              <a:rect l="l" t="t" r="r" b="b"/>
              <a:pathLst>
                <a:path w="7873" h="8536" extrusionOk="0">
                  <a:moveTo>
                    <a:pt x="2738" y="0"/>
                  </a:moveTo>
                  <a:cubicBezTo>
                    <a:pt x="1816" y="0"/>
                    <a:pt x="987" y="452"/>
                    <a:pt x="568" y="1564"/>
                  </a:cubicBezTo>
                  <a:cubicBezTo>
                    <a:pt x="1" y="2965"/>
                    <a:pt x="3703" y="8536"/>
                    <a:pt x="3703" y="8536"/>
                  </a:cubicBezTo>
                  <a:lnTo>
                    <a:pt x="7873" y="6268"/>
                  </a:lnTo>
                  <a:cubicBezTo>
                    <a:pt x="7873" y="6268"/>
                    <a:pt x="6138" y="1264"/>
                    <a:pt x="4404" y="430"/>
                  </a:cubicBezTo>
                  <a:cubicBezTo>
                    <a:pt x="3859" y="158"/>
                    <a:pt x="3282" y="0"/>
                    <a:pt x="27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826;p74">
              <a:extLst>
                <a:ext uri="{FF2B5EF4-FFF2-40B4-BE49-F238E27FC236}">
                  <a16:creationId xmlns:a16="http://schemas.microsoft.com/office/drawing/2014/main" id="{B98D1902-B2FC-4D58-8509-A62870A6C124}"/>
                </a:ext>
              </a:extLst>
            </p:cNvPr>
            <p:cNvSpPr/>
            <p:nvPr/>
          </p:nvSpPr>
          <p:spPr>
            <a:xfrm>
              <a:off x="1920928" y="3384512"/>
              <a:ext cx="284033" cy="660432"/>
            </a:xfrm>
            <a:custGeom>
              <a:avLst/>
              <a:gdLst/>
              <a:ahLst/>
              <a:cxnLst/>
              <a:rect l="l" t="t" r="r" b="b"/>
              <a:pathLst>
                <a:path w="21950" h="51038" extrusionOk="0">
                  <a:moveTo>
                    <a:pt x="15645" y="1"/>
                  </a:moveTo>
                  <a:lnTo>
                    <a:pt x="10908" y="8107"/>
                  </a:lnTo>
                  <a:cubicBezTo>
                    <a:pt x="10908" y="8107"/>
                    <a:pt x="12376" y="11609"/>
                    <a:pt x="13710" y="15345"/>
                  </a:cubicBezTo>
                  <a:cubicBezTo>
                    <a:pt x="15011" y="19015"/>
                    <a:pt x="16212" y="22884"/>
                    <a:pt x="15778" y="23918"/>
                  </a:cubicBezTo>
                  <a:cubicBezTo>
                    <a:pt x="15745" y="24018"/>
                    <a:pt x="15678" y="24118"/>
                    <a:pt x="15611" y="24252"/>
                  </a:cubicBezTo>
                  <a:cubicBezTo>
                    <a:pt x="14844" y="25920"/>
                    <a:pt x="12643" y="29622"/>
                    <a:pt x="10141" y="33758"/>
                  </a:cubicBezTo>
                  <a:cubicBezTo>
                    <a:pt x="9874" y="34159"/>
                    <a:pt x="9641" y="34592"/>
                    <a:pt x="9374" y="34993"/>
                  </a:cubicBezTo>
                  <a:cubicBezTo>
                    <a:pt x="8039" y="37194"/>
                    <a:pt x="6638" y="39463"/>
                    <a:pt x="5337" y="41531"/>
                  </a:cubicBezTo>
                  <a:cubicBezTo>
                    <a:pt x="4837" y="42365"/>
                    <a:pt x="4337" y="43132"/>
                    <a:pt x="3870" y="43899"/>
                  </a:cubicBezTo>
                  <a:cubicBezTo>
                    <a:pt x="1635" y="47468"/>
                    <a:pt x="0" y="50037"/>
                    <a:pt x="0" y="50037"/>
                  </a:cubicBezTo>
                  <a:lnTo>
                    <a:pt x="1702" y="51037"/>
                  </a:lnTo>
                  <a:cubicBezTo>
                    <a:pt x="2502" y="49937"/>
                    <a:pt x="3403" y="48903"/>
                    <a:pt x="4337" y="47935"/>
                  </a:cubicBezTo>
                  <a:cubicBezTo>
                    <a:pt x="4804" y="47402"/>
                    <a:pt x="5337" y="46834"/>
                    <a:pt x="5871" y="46201"/>
                  </a:cubicBezTo>
                  <a:cubicBezTo>
                    <a:pt x="6972" y="44966"/>
                    <a:pt x="8139" y="43532"/>
                    <a:pt x="9374" y="41998"/>
                  </a:cubicBezTo>
                  <a:lnTo>
                    <a:pt x="10474" y="40630"/>
                  </a:lnTo>
                  <a:cubicBezTo>
                    <a:pt x="14778" y="35226"/>
                    <a:pt x="19414" y="28888"/>
                    <a:pt x="21149" y="24585"/>
                  </a:cubicBezTo>
                  <a:cubicBezTo>
                    <a:pt x="21682" y="23251"/>
                    <a:pt x="21949" y="22117"/>
                    <a:pt x="21816" y="21283"/>
                  </a:cubicBezTo>
                  <a:cubicBezTo>
                    <a:pt x="21482" y="18714"/>
                    <a:pt x="20482" y="14845"/>
                    <a:pt x="19314" y="11109"/>
                  </a:cubicBezTo>
                  <a:cubicBezTo>
                    <a:pt x="17580" y="5405"/>
                    <a:pt x="15645" y="1"/>
                    <a:pt x="15645" y="1"/>
                  </a:cubicBez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827;p74">
              <a:extLst>
                <a:ext uri="{FF2B5EF4-FFF2-40B4-BE49-F238E27FC236}">
                  <a16:creationId xmlns:a16="http://schemas.microsoft.com/office/drawing/2014/main" id="{9CF8A093-8765-42D2-8105-65AEC706D9D6}"/>
                </a:ext>
              </a:extLst>
            </p:cNvPr>
            <p:cNvSpPr/>
            <p:nvPr/>
          </p:nvSpPr>
          <p:spPr>
            <a:xfrm>
              <a:off x="1933441" y="3420343"/>
              <a:ext cx="109654" cy="681576"/>
            </a:xfrm>
            <a:custGeom>
              <a:avLst/>
              <a:gdLst/>
              <a:ahLst/>
              <a:cxnLst/>
              <a:rect l="l" t="t" r="r" b="b"/>
              <a:pathLst>
                <a:path w="8474" h="52672" extrusionOk="0">
                  <a:moveTo>
                    <a:pt x="968" y="1"/>
                  </a:moveTo>
                  <a:lnTo>
                    <a:pt x="968" y="1"/>
                  </a:lnTo>
                  <a:cubicBezTo>
                    <a:pt x="1" y="4104"/>
                    <a:pt x="334" y="9507"/>
                    <a:pt x="1068" y="14378"/>
                  </a:cubicBezTo>
                  <a:cubicBezTo>
                    <a:pt x="1669" y="18414"/>
                    <a:pt x="2502" y="22083"/>
                    <a:pt x="3036" y="24285"/>
                  </a:cubicBezTo>
                  <a:cubicBezTo>
                    <a:pt x="3370" y="25586"/>
                    <a:pt x="3603" y="26353"/>
                    <a:pt x="3603" y="26353"/>
                  </a:cubicBezTo>
                  <a:cubicBezTo>
                    <a:pt x="3603" y="30522"/>
                    <a:pt x="3870" y="34659"/>
                    <a:pt x="4337" y="38795"/>
                  </a:cubicBezTo>
                  <a:cubicBezTo>
                    <a:pt x="4504" y="40430"/>
                    <a:pt x="4704" y="41997"/>
                    <a:pt x="4904" y="43432"/>
                  </a:cubicBezTo>
                  <a:cubicBezTo>
                    <a:pt x="5671" y="48802"/>
                    <a:pt x="6439" y="52672"/>
                    <a:pt x="6439" y="52672"/>
                  </a:cubicBezTo>
                  <a:lnTo>
                    <a:pt x="8473" y="52405"/>
                  </a:lnTo>
                  <a:lnTo>
                    <a:pt x="8407" y="39229"/>
                  </a:lnTo>
                  <a:lnTo>
                    <a:pt x="8373" y="32257"/>
                  </a:lnTo>
                  <a:lnTo>
                    <a:pt x="8307" y="22750"/>
                  </a:lnTo>
                  <a:lnTo>
                    <a:pt x="8273" y="21082"/>
                  </a:lnTo>
                  <a:lnTo>
                    <a:pt x="8173" y="13877"/>
                  </a:lnTo>
                  <a:lnTo>
                    <a:pt x="8040" y="3203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828;p74">
              <a:extLst>
                <a:ext uri="{FF2B5EF4-FFF2-40B4-BE49-F238E27FC236}">
                  <a16:creationId xmlns:a16="http://schemas.microsoft.com/office/drawing/2014/main" id="{81B89A68-AFE0-473A-8E06-B1921EA17B61}"/>
                </a:ext>
              </a:extLst>
            </p:cNvPr>
            <p:cNvSpPr/>
            <p:nvPr/>
          </p:nvSpPr>
          <p:spPr>
            <a:xfrm>
              <a:off x="1876039" y="3287822"/>
              <a:ext cx="321585" cy="358283"/>
            </a:xfrm>
            <a:custGeom>
              <a:avLst/>
              <a:gdLst/>
              <a:ahLst/>
              <a:cxnLst/>
              <a:rect l="l" t="t" r="r" b="b"/>
              <a:pathLst>
                <a:path w="24852" h="27688" extrusionOk="0">
                  <a:moveTo>
                    <a:pt x="17713" y="1"/>
                  </a:moveTo>
                  <a:lnTo>
                    <a:pt x="6371" y="902"/>
                  </a:lnTo>
                  <a:cubicBezTo>
                    <a:pt x="0" y="11476"/>
                    <a:pt x="4804" y="27621"/>
                    <a:pt x="4804" y="27621"/>
                  </a:cubicBezTo>
                  <a:lnTo>
                    <a:pt x="5437" y="27621"/>
                  </a:lnTo>
                  <a:lnTo>
                    <a:pt x="5204" y="21683"/>
                  </a:lnTo>
                  <a:lnTo>
                    <a:pt x="7339" y="27687"/>
                  </a:lnTo>
                  <a:cubicBezTo>
                    <a:pt x="7339" y="27687"/>
                    <a:pt x="20415" y="26587"/>
                    <a:pt x="24851" y="23985"/>
                  </a:cubicBezTo>
                  <a:cubicBezTo>
                    <a:pt x="22183" y="14244"/>
                    <a:pt x="18980" y="5838"/>
                    <a:pt x="18980" y="5838"/>
                  </a:cubicBezTo>
                  <a:lnTo>
                    <a:pt x="1771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829;p74">
              <a:extLst>
                <a:ext uri="{FF2B5EF4-FFF2-40B4-BE49-F238E27FC236}">
                  <a16:creationId xmlns:a16="http://schemas.microsoft.com/office/drawing/2014/main" id="{06CF957B-A47E-4EB8-8D2D-7879FF45D504}"/>
                </a:ext>
              </a:extLst>
            </p:cNvPr>
            <p:cNvSpPr/>
            <p:nvPr/>
          </p:nvSpPr>
          <p:spPr>
            <a:xfrm>
              <a:off x="2009841" y="4074603"/>
              <a:ext cx="87216" cy="72218"/>
            </a:xfrm>
            <a:custGeom>
              <a:avLst/>
              <a:gdLst/>
              <a:ahLst/>
              <a:cxnLst/>
              <a:rect l="l" t="t" r="r" b="b"/>
              <a:pathLst>
                <a:path w="6740" h="5581" extrusionOk="0">
                  <a:moveTo>
                    <a:pt x="1174" y="0"/>
                  </a:moveTo>
                  <a:cubicBezTo>
                    <a:pt x="703" y="0"/>
                    <a:pt x="281" y="261"/>
                    <a:pt x="101" y="711"/>
                  </a:cubicBezTo>
                  <a:cubicBezTo>
                    <a:pt x="68" y="744"/>
                    <a:pt x="34" y="811"/>
                    <a:pt x="34" y="911"/>
                  </a:cubicBezTo>
                  <a:cubicBezTo>
                    <a:pt x="1" y="1244"/>
                    <a:pt x="1" y="1611"/>
                    <a:pt x="34" y="1978"/>
                  </a:cubicBezTo>
                  <a:cubicBezTo>
                    <a:pt x="101" y="3179"/>
                    <a:pt x="268" y="4413"/>
                    <a:pt x="501" y="5581"/>
                  </a:cubicBezTo>
                  <a:lnTo>
                    <a:pt x="768" y="5547"/>
                  </a:lnTo>
                  <a:lnTo>
                    <a:pt x="568" y="3279"/>
                  </a:lnTo>
                  <a:cubicBezTo>
                    <a:pt x="549" y="3060"/>
                    <a:pt x="592" y="2969"/>
                    <a:pt x="671" y="2969"/>
                  </a:cubicBezTo>
                  <a:cubicBezTo>
                    <a:pt x="869" y="2969"/>
                    <a:pt x="1287" y="3541"/>
                    <a:pt x="1502" y="4113"/>
                  </a:cubicBezTo>
                  <a:cubicBezTo>
                    <a:pt x="1742" y="4832"/>
                    <a:pt x="2169" y="5578"/>
                    <a:pt x="3461" y="5578"/>
                  </a:cubicBezTo>
                  <a:cubicBezTo>
                    <a:pt x="3608" y="5578"/>
                    <a:pt x="3767" y="5568"/>
                    <a:pt x="3937" y="5547"/>
                  </a:cubicBezTo>
                  <a:cubicBezTo>
                    <a:pt x="5938" y="5347"/>
                    <a:pt x="6739" y="5147"/>
                    <a:pt x="6172" y="4714"/>
                  </a:cubicBezTo>
                  <a:cubicBezTo>
                    <a:pt x="5838" y="4513"/>
                    <a:pt x="5471" y="4380"/>
                    <a:pt x="5071" y="4313"/>
                  </a:cubicBezTo>
                  <a:cubicBezTo>
                    <a:pt x="5071" y="4313"/>
                    <a:pt x="3837" y="3379"/>
                    <a:pt x="2836" y="177"/>
                  </a:cubicBezTo>
                  <a:lnTo>
                    <a:pt x="1335" y="10"/>
                  </a:lnTo>
                  <a:cubicBezTo>
                    <a:pt x="1281" y="3"/>
                    <a:pt x="1227" y="0"/>
                    <a:pt x="11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830;p74">
              <a:extLst>
                <a:ext uri="{FF2B5EF4-FFF2-40B4-BE49-F238E27FC236}">
                  <a16:creationId xmlns:a16="http://schemas.microsoft.com/office/drawing/2014/main" id="{245EFC0B-0138-467C-902C-AA9960C1A807}"/>
                </a:ext>
              </a:extLst>
            </p:cNvPr>
            <p:cNvSpPr/>
            <p:nvPr/>
          </p:nvSpPr>
          <p:spPr>
            <a:xfrm>
              <a:off x="2011135" y="4062206"/>
              <a:ext cx="64765" cy="69734"/>
            </a:xfrm>
            <a:custGeom>
              <a:avLst/>
              <a:gdLst/>
              <a:ahLst/>
              <a:cxnLst/>
              <a:rect l="l" t="t" r="r" b="b"/>
              <a:pathLst>
                <a:path w="5005" h="5389" extrusionOk="0">
                  <a:moveTo>
                    <a:pt x="2336" y="1"/>
                  </a:moveTo>
                  <a:cubicBezTo>
                    <a:pt x="2336" y="1"/>
                    <a:pt x="468" y="701"/>
                    <a:pt x="301" y="1001"/>
                  </a:cubicBezTo>
                  <a:cubicBezTo>
                    <a:pt x="168" y="1202"/>
                    <a:pt x="68" y="1435"/>
                    <a:pt x="1" y="1669"/>
                  </a:cubicBezTo>
                  <a:cubicBezTo>
                    <a:pt x="74" y="1650"/>
                    <a:pt x="147" y="1641"/>
                    <a:pt x="219" y="1641"/>
                  </a:cubicBezTo>
                  <a:cubicBezTo>
                    <a:pt x="1428" y="1641"/>
                    <a:pt x="2474" y="4149"/>
                    <a:pt x="3103" y="4904"/>
                  </a:cubicBezTo>
                  <a:cubicBezTo>
                    <a:pt x="3407" y="5289"/>
                    <a:pt x="3858" y="5388"/>
                    <a:pt x="4244" y="5388"/>
                  </a:cubicBezTo>
                  <a:cubicBezTo>
                    <a:pt x="4662" y="5388"/>
                    <a:pt x="5005" y="5271"/>
                    <a:pt x="5005" y="5271"/>
                  </a:cubicBezTo>
                  <a:cubicBezTo>
                    <a:pt x="4371" y="4637"/>
                    <a:pt x="3904" y="3870"/>
                    <a:pt x="3570" y="3036"/>
                  </a:cubicBezTo>
                  <a:cubicBezTo>
                    <a:pt x="2870" y="1435"/>
                    <a:pt x="2336" y="1"/>
                    <a:pt x="2336" y="1"/>
                  </a:cubicBez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831;p74">
              <a:extLst>
                <a:ext uri="{FF2B5EF4-FFF2-40B4-BE49-F238E27FC236}">
                  <a16:creationId xmlns:a16="http://schemas.microsoft.com/office/drawing/2014/main" id="{B08BC4BE-0C71-4B10-A86C-BF9E42BE1207}"/>
                </a:ext>
              </a:extLst>
            </p:cNvPr>
            <p:cNvSpPr/>
            <p:nvPr/>
          </p:nvSpPr>
          <p:spPr>
            <a:xfrm>
              <a:off x="1870850" y="4025365"/>
              <a:ext cx="72529" cy="98163"/>
            </a:xfrm>
            <a:custGeom>
              <a:avLst/>
              <a:gdLst/>
              <a:ahLst/>
              <a:cxnLst/>
              <a:rect l="l" t="t" r="r" b="b"/>
              <a:pathLst>
                <a:path w="5605" h="7586" extrusionOk="0">
                  <a:moveTo>
                    <a:pt x="3743" y="1"/>
                  </a:moveTo>
                  <a:cubicBezTo>
                    <a:pt x="3630" y="1"/>
                    <a:pt x="3516" y="16"/>
                    <a:pt x="3403" y="46"/>
                  </a:cubicBezTo>
                  <a:cubicBezTo>
                    <a:pt x="3337" y="46"/>
                    <a:pt x="3270" y="79"/>
                    <a:pt x="3203" y="112"/>
                  </a:cubicBezTo>
                  <a:cubicBezTo>
                    <a:pt x="2903" y="346"/>
                    <a:pt x="2636" y="579"/>
                    <a:pt x="2369" y="846"/>
                  </a:cubicBezTo>
                  <a:cubicBezTo>
                    <a:pt x="1502" y="1714"/>
                    <a:pt x="735" y="2648"/>
                    <a:pt x="1" y="3615"/>
                  </a:cubicBezTo>
                  <a:lnTo>
                    <a:pt x="201" y="3782"/>
                  </a:lnTo>
                  <a:lnTo>
                    <a:pt x="1769" y="2114"/>
                  </a:lnTo>
                  <a:cubicBezTo>
                    <a:pt x="1874" y="2002"/>
                    <a:pt x="1953" y="1954"/>
                    <a:pt x="2009" y="1954"/>
                  </a:cubicBezTo>
                  <a:cubicBezTo>
                    <a:pt x="2240" y="1954"/>
                    <a:pt x="2090" y="2759"/>
                    <a:pt x="1769" y="3348"/>
                  </a:cubicBezTo>
                  <a:cubicBezTo>
                    <a:pt x="1335" y="4082"/>
                    <a:pt x="1035" y="5016"/>
                    <a:pt x="2303" y="6150"/>
                  </a:cubicBezTo>
                  <a:cubicBezTo>
                    <a:pt x="3346" y="7077"/>
                    <a:pt x="3986" y="7586"/>
                    <a:pt x="4257" y="7586"/>
                  </a:cubicBezTo>
                  <a:cubicBezTo>
                    <a:pt x="4376" y="7586"/>
                    <a:pt x="4424" y="7488"/>
                    <a:pt x="4404" y="7284"/>
                  </a:cubicBezTo>
                  <a:cubicBezTo>
                    <a:pt x="4337" y="6884"/>
                    <a:pt x="4204" y="6517"/>
                    <a:pt x="4004" y="6183"/>
                  </a:cubicBezTo>
                  <a:cubicBezTo>
                    <a:pt x="4004" y="6183"/>
                    <a:pt x="3870" y="4616"/>
                    <a:pt x="5605" y="1747"/>
                  </a:cubicBezTo>
                  <a:lnTo>
                    <a:pt x="4738" y="513"/>
                  </a:lnTo>
                  <a:cubicBezTo>
                    <a:pt x="4505" y="177"/>
                    <a:pt x="4132" y="1"/>
                    <a:pt x="374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832;p74">
              <a:extLst>
                <a:ext uri="{FF2B5EF4-FFF2-40B4-BE49-F238E27FC236}">
                  <a16:creationId xmlns:a16="http://schemas.microsoft.com/office/drawing/2014/main" id="{11CB4CA2-E494-4ADD-A51A-21FA25ABE5A1}"/>
                </a:ext>
              </a:extLst>
            </p:cNvPr>
            <p:cNvSpPr/>
            <p:nvPr/>
          </p:nvSpPr>
          <p:spPr>
            <a:xfrm>
              <a:off x="1907975" y="4023321"/>
              <a:ext cx="42741" cy="82065"/>
            </a:xfrm>
            <a:custGeom>
              <a:avLst/>
              <a:gdLst/>
              <a:ahLst/>
              <a:cxnLst/>
              <a:rect l="l" t="t" r="r" b="b"/>
              <a:pathLst>
                <a:path w="3303" h="6342" extrusionOk="0">
                  <a:moveTo>
                    <a:pt x="1244" y="0"/>
                  </a:moveTo>
                  <a:cubicBezTo>
                    <a:pt x="1228" y="0"/>
                    <a:pt x="1214" y="1"/>
                    <a:pt x="1201" y="4"/>
                  </a:cubicBezTo>
                  <a:cubicBezTo>
                    <a:pt x="968" y="37"/>
                    <a:pt x="734" y="137"/>
                    <a:pt x="534" y="237"/>
                  </a:cubicBezTo>
                  <a:cubicBezTo>
                    <a:pt x="1602" y="971"/>
                    <a:pt x="267" y="3673"/>
                    <a:pt x="134" y="4674"/>
                  </a:cubicBezTo>
                  <a:cubicBezTo>
                    <a:pt x="1" y="5708"/>
                    <a:pt x="1135" y="6341"/>
                    <a:pt x="1135" y="6341"/>
                  </a:cubicBezTo>
                  <a:cubicBezTo>
                    <a:pt x="1201" y="5474"/>
                    <a:pt x="1435" y="4607"/>
                    <a:pt x="1835" y="3806"/>
                  </a:cubicBezTo>
                  <a:cubicBezTo>
                    <a:pt x="2569" y="2205"/>
                    <a:pt x="3303" y="871"/>
                    <a:pt x="3303" y="871"/>
                  </a:cubicBezTo>
                  <a:cubicBezTo>
                    <a:pt x="3303" y="871"/>
                    <a:pt x="1686" y="0"/>
                    <a:pt x="1244" y="0"/>
                  </a:cubicBez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833;p74">
              <a:extLst>
                <a:ext uri="{FF2B5EF4-FFF2-40B4-BE49-F238E27FC236}">
                  <a16:creationId xmlns:a16="http://schemas.microsoft.com/office/drawing/2014/main" id="{70C8FBE6-E03A-462B-BBA2-5F72E5AF6C0E}"/>
                </a:ext>
              </a:extLst>
            </p:cNvPr>
            <p:cNvSpPr/>
            <p:nvPr/>
          </p:nvSpPr>
          <p:spPr>
            <a:xfrm>
              <a:off x="1956320" y="3274442"/>
              <a:ext cx="152821" cy="31962"/>
            </a:xfrm>
            <a:custGeom>
              <a:avLst/>
              <a:gdLst/>
              <a:ahLst/>
              <a:cxnLst/>
              <a:rect l="l" t="t" r="r" b="b"/>
              <a:pathLst>
                <a:path w="11810" h="2470" extrusionOk="0">
                  <a:moveTo>
                    <a:pt x="11809" y="1"/>
                  </a:moveTo>
                  <a:lnTo>
                    <a:pt x="67" y="768"/>
                  </a:lnTo>
                  <a:lnTo>
                    <a:pt x="1" y="2469"/>
                  </a:lnTo>
                  <a:lnTo>
                    <a:pt x="11742" y="2002"/>
                  </a:lnTo>
                  <a:lnTo>
                    <a:pt x="118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834;p74">
              <a:extLst>
                <a:ext uri="{FF2B5EF4-FFF2-40B4-BE49-F238E27FC236}">
                  <a16:creationId xmlns:a16="http://schemas.microsoft.com/office/drawing/2014/main" id="{339BDEB1-4544-4997-B0E4-A76E571643AD}"/>
                </a:ext>
              </a:extLst>
            </p:cNvPr>
            <p:cNvSpPr/>
            <p:nvPr/>
          </p:nvSpPr>
          <p:spPr>
            <a:xfrm>
              <a:off x="2093590" y="3270133"/>
              <a:ext cx="8204" cy="38432"/>
            </a:xfrm>
            <a:custGeom>
              <a:avLst/>
              <a:gdLst/>
              <a:ahLst/>
              <a:cxnLst/>
              <a:rect l="l" t="t" r="r" b="b"/>
              <a:pathLst>
                <a:path w="634" h="2970" extrusionOk="0">
                  <a:moveTo>
                    <a:pt x="0" y="0"/>
                  </a:moveTo>
                  <a:lnTo>
                    <a:pt x="34" y="2969"/>
                  </a:lnTo>
                  <a:lnTo>
                    <a:pt x="634" y="2969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835;p74">
              <a:extLst>
                <a:ext uri="{FF2B5EF4-FFF2-40B4-BE49-F238E27FC236}">
                  <a16:creationId xmlns:a16="http://schemas.microsoft.com/office/drawing/2014/main" id="{760BA67B-3690-4BC4-A610-9A3FC85895EA}"/>
                </a:ext>
              </a:extLst>
            </p:cNvPr>
            <p:cNvSpPr/>
            <p:nvPr/>
          </p:nvSpPr>
          <p:spPr>
            <a:xfrm>
              <a:off x="2038762" y="3275736"/>
              <a:ext cx="35844" cy="30668"/>
            </a:xfrm>
            <a:custGeom>
              <a:avLst/>
              <a:gdLst/>
              <a:ahLst/>
              <a:cxnLst/>
              <a:rect l="l" t="t" r="r" b="b"/>
              <a:pathLst>
                <a:path w="2770" h="2370" extrusionOk="0">
                  <a:moveTo>
                    <a:pt x="2069" y="368"/>
                  </a:moveTo>
                  <a:cubicBezTo>
                    <a:pt x="2169" y="368"/>
                    <a:pt x="2236" y="401"/>
                    <a:pt x="2302" y="468"/>
                  </a:cubicBezTo>
                  <a:cubicBezTo>
                    <a:pt x="2369" y="535"/>
                    <a:pt x="2403" y="601"/>
                    <a:pt x="2403" y="701"/>
                  </a:cubicBezTo>
                  <a:lnTo>
                    <a:pt x="2403" y="835"/>
                  </a:lnTo>
                  <a:lnTo>
                    <a:pt x="2369" y="835"/>
                  </a:lnTo>
                  <a:lnTo>
                    <a:pt x="1969" y="868"/>
                  </a:lnTo>
                  <a:cubicBezTo>
                    <a:pt x="1958" y="867"/>
                    <a:pt x="1948" y="867"/>
                    <a:pt x="1938" y="867"/>
                  </a:cubicBezTo>
                  <a:cubicBezTo>
                    <a:pt x="1623" y="867"/>
                    <a:pt x="1642" y="1341"/>
                    <a:pt x="1944" y="1341"/>
                  </a:cubicBezTo>
                  <a:cubicBezTo>
                    <a:pt x="1962" y="1341"/>
                    <a:pt x="1982" y="1339"/>
                    <a:pt x="2002" y="1335"/>
                  </a:cubicBezTo>
                  <a:lnTo>
                    <a:pt x="2403" y="1302"/>
                  </a:lnTo>
                  <a:lnTo>
                    <a:pt x="2403" y="1602"/>
                  </a:lnTo>
                  <a:cubicBezTo>
                    <a:pt x="2403" y="1769"/>
                    <a:pt x="2269" y="1902"/>
                    <a:pt x="2102" y="1936"/>
                  </a:cubicBezTo>
                  <a:lnTo>
                    <a:pt x="701" y="2036"/>
                  </a:lnTo>
                  <a:cubicBezTo>
                    <a:pt x="635" y="2036"/>
                    <a:pt x="535" y="2002"/>
                    <a:pt x="468" y="1936"/>
                  </a:cubicBezTo>
                  <a:cubicBezTo>
                    <a:pt x="401" y="1869"/>
                    <a:pt x="368" y="1802"/>
                    <a:pt x="368" y="1702"/>
                  </a:cubicBezTo>
                  <a:lnTo>
                    <a:pt x="368" y="802"/>
                  </a:lnTo>
                  <a:cubicBezTo>
                    <a:pt x="368" y="635"/>
                    <a:pt x="501" y="501"/>
                    <a:pt x="668" y="468"/>
                  </a:cubicBezTo>
                  <a:lnTo>
                    <a:pt x="2069" y="368"/>
                  </a:lnTo>
                  <a:close/>
                  <a:moveTo>
                    <a:pt x="2036" y="1"/>
                  </a:moveTo>
                  <a:lnTo>
                    <a:pt x="635" y="134"/>
                  </a:lnTo>
                  <a:cubicBezTo>
                    <a:pt x="268" y="134"/>
                    <a:pt x="1" y="435"/>
                    <a:pt x="1" y="802"/>
                  </a:cubicBezTo>
                  <a:lnTo>
                    <a:pt x="1" y="1702"/>
                  </a:lnTo>
                  <a:cubicBezTo>
                    <a:pt x="1" y="1869"/>
                    <a:pt x="68" y="2069"/>
                    <a:pt x="234" y="2203"/>
                  </a:cubicBezTo>
                  <a:cubicBezTo>
                    <a:pt x="334" y="2303"/>
                    <a:pt x="501" y="2369"/>
                    <a:pt x="701" y="2369"/>
                  </a:cubicBezTo>
                  <a:lnTo>
                    <a:pt x="735" y="2369"/>
                  </a:lnTo>
                  <a:lnTo>
                    <a:pt x="2136" y="2269"/>
                  </a:lnTo>
                  <a:cubicBezTo>
                    <a:pt x="2503" y="2236"/>
                    <a:pt x="2769" y="1936"/>
                    <a:pt x="2769" y="1602"/>
                  </a:cubicBezTo>
                  <a:lnTo>
                    <a:pt x="2769" y="701"/>
                  </a:lnTo>
                  <a:cubicBezTo>
                    <a:pt x="2769" y="501"/>
                    <a:pt x="2703" y="335"/>
                    <a:pt x="2536" y="201"/>
                  </a:cubicBezTo>
                  <a:cubicBezTo>
                    <a:pt x="2403" y="68"/>
                    <a:pt x="2236" y="1"/>
                    <a:pt x="20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836;p74">
              <a:extLst>
                <a:ext uri="{FF2B5EF4-FFF2-40B4-BE49-F238E27FC236}">
                  <a16:creationId xmlns:a16="http://schemas.microsoft.com/office/drawing/2014/main" id="{02CCA973-63BD-406F-8B28-762CF9BE8C38}"/>
                </a:ext>
              </a:extLst>
            </p:cNvPr>
            <p:cNvSpPr/>
            <p:nvPr/>
          </p:nvSpPr>
          <p:spPr>
            <a:xfrm>
              <a:off x="1915752" y="3066311"/>
              <a:ext cx="204167" cy="224975"/>
            </a:xfrm>
            <a:custGeom>
              <a:avLst/>
              <a:gdLst/>
              <a:ahLst/>
              <a:cxnLst/>
              <a:rect l="l" t="t" r="r" b="b"/>
              <a:pathLst>
                <a:path w="15778" h="17386" extrusionOk="0">
                  <a:moveTo>
                    <a:pt x="9822" y="0"/>
                  </a:moveTo>
                  <a:cubicBezTo>
                    <a:pt x="9626" y="0"/>
                    <a:pt x="9431" y="2"/>
                    <a:pt x="9240" y="7"/>
                  </a:cubicBezTo>
                  <a:cubicBezTo>
                    <a:pt x="7572" y="40"/>
                    <a:pt x="5904" y="207"/>
                    <a:pt x="4270" y="474"/>
                  </a:cubicBezTo>
                  <a:cubicBezTo>
                    <a:pt x="3169" y="640"/>
                    <a:pt x="1368" y="907"/>
                    <a:pt x="0" y="1841"/>
                  </a:cubicBezTo>
                  <a:cubicBezTo>
                    <a:pt x="267" y="2475"/>
                    <a:pt x="167" y="2742"/>
                    <a:pt x="367" y="3309"/>
                  </a:cubicBezTo>
                  <a:cubicBezTo>
                    <a:pt x="567" y="3876"/>
                    <a:pt x="801" y="4510"/>
                    <a:pt x="1001" y="5044"/>
                  </a:cubicBezTo>
                  <a:cubicBezTo>
                    <a:pt x="1434" y="6345"/>
                    <a:pt x="1801" y="7445"/>
                    <a:pt x="2102" y="8446"/>
                  </a:cubicBezTo>
                  <a:cubicBezTo>
                    <a:pt x="2969" y="11515"/>
                    <a:pt x="3102" y="17386"/>
                    <a:pt x="3102" y="17386"/>
                  </a:cubicBezTo>
                  <a:lnTo>
                    <a:pt x="14944" y="16552"/>
                  </a:lnTo>
                  <a:cubicBezTo>
                    <a:pt x="15778" y="5611"/>
                    <a:pt x="13877" y="207"/>
                    <a:pt x="13877" y="207"/>
                  </a:cubicBezTo>
                  <a:cubicBezTo>
                    <a:pt x="13877" y="207"/>
                    <a:pt x="13576" y="173"/>
                    <a:pt x="13109" y="140"/>
                  </a:cubicBezTo>
                  <a:cubicBezTo>
                    <a:pt x="12332" y="83"/>
                    <a:pt x="11057" y="0"/>
                    <a:pt x="98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837;p74">
              <a:extLst>
                <a:ext uri="{FF2B5EF4-FFF2-40B4-BE49-F238E27FC236}">
                  <a16:creationId xmlns:a16="http://schemas.microsoft.com/office/drawing/2014/main" id="{ADF06C9B-9713-4D7F-B3A1-8AF7EAFA1E52}"/>
                </a:ext>
              </a:extLst>
            </p:cNvPr>
            <p:cNvSpPr/>
            <p:nvPr/>
          </p:nvSpPr>
          <p:spPr>
            <a:xfrm>
              <a:off x="1987402" y="3011134"/>
              <a:ext cx="60443" cy="88070"/>
            </a:xfrm>
            <a:custGeom>
              <a:avLst/>
              <a:gdLst/>
              <a:ahLst/>
              <a:cxnLst/>
              <a:rect l="l" t="t" r="r" b="b"/>
              <a:pathLst>
                <a:path w="4671" h="6806" extrusionOk="0">
                  <a:moveTo>
                    <a:pt x="1501" y="1"/>
                  </a:moveTo>
                  <a:cubicBezTo>
                    <a:pt x="1501" y="1"/>
                    <a:pt x="2135" y="3203"/>
                    <a:pt x="0" y="4337"/>
                  </a:cubicBezTo>
                  <a:cubicBezTo>
                    <a:pt x="0" y="4337"/>
                    <a:pt x="467" y="5705"/>
                    <a:pt x="3069" y="6806"/>
                  </a:cubicBezTo>
                  <a:cubicBezTo>
                    <a:pt x="3069" y="6806"/>
                    <a:pt x="4670" y="6305"/>
                    <a:pt x="4370" y="5071"/>
                  </a:cubicBezTo>
                  <a:cubicBezTo>
                    <a:pt x="4370" y="5071"/>
                    <a:pt x="3503" y="4804"/>
                    <a:pt x="4070" y="2836"/>
                  </a:cubicBezTo>
                  <a:cubicBezTo>
                    <a:pt x="4203" y="2403"/>
                    <a:pt x="4370" y="1936"/>
                    <a:pt x="4570" y="1502"/>
                  </a:cubicBezTo>
                  <a:lnTo>
                    <a:pt x="1501" y="1"/>
                  </a:ln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838;p74">
              <a:extLst>
                <a:ext uri="{FF2B5EF4-FFF2-40B4-BE49-F238E27FC236}">
                  <a16:creationId xmlns:a16="http://schemas.microsoft.com/office/drawing/2014/main" id="{9E8B4CDC-EDE8-4518-99CE-5791E02B89D2}"/>
                </a:ext>
              </a:extLst>
            </p:cNvPr>
            <p:cNvSpPr/>
            <p:nvPr/>
          </p:nvSpPr>
          <p:spPr>
            <a:xfrm>
              <a:off x="2006825" y="3011134"/>
              <a:ext cx="39726" cy="36711"/>
            </a:xfrm>
            <a:custGeom>
              <a:avLst/>
              <a:gdLst/>
              <a:ahLst/>
              <a:cxnLst/>
              <a:rect l="l" t="t" r="r" b="b"/>
              <a:pathLst>
                <a:path w="3070" h="2837" extrusionOk="0">
                  <a:moveTo>
                    <a:pt x="0" y="1"/>
                  </a:moveTo>
                  <a:cubicBezTo>
                    <a:pt x="1" y="1"/>
                    <a:pt x="1101" y="2069"/>
                    <a:pt x="2569" y="2836"/>
                  </a:cubicBezTo>
                  <a:cubicBezTo>
                    <a:pt x="2702" y="2403"/>
                    <a:pt x="2869" y="1936"/>
                    <a:pt x="3069" y="153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839;p74">
              <a:extLst>
                <a:ext uri="{FF2B5EF4-FFF2-40B4-BE49-F238E27FC236}">
                  <a16:creationId xmlns:a16="http://schemas.microsoft.com/office/drawing/2014/main" id="{7EBBE470-09FC-42F8-9185-0DC84EBBE2E1}"/>
                </a:ext>
              </a:extLst>
            </p:cNvPr>
            <p:cNvSpPr/>
            <p:nvPr/>
          </p:nvSpPr>
          <p:spPr>
            <a:xfrm>
              <a:off x="1980492" y="3053875"/>
              <a:ext cx="76411" cy="68647"/>
            </a:xfrm>
            <a:custGeom>
              <a:avLst/>
              <a:gdLst/>
              <a:ahLst/>
              <a:cxnLst/>
              <a:rect l="l" t="t" r="r" b="b"/>
              <a:pathLst>
                <a:path w="5905" h="5305" extrusionOk="0">
                  <a:moveTo>
                    <a:pt x="4404" y="0"/>
                  </a:moveTo>
                  <a:lnTo>
                    <a:pt x="3803" y="3369"/>
                  </a:lnTo>
                  <a:lnTo>
                    <a:pt x="1035" y="134"/>
                  </a:lnTo>
                  <a:lnTo>
                    <a:pt x="1" y="1301"/>
                  </a:lnTo>
                  <a:lnTo>
                    <a:pt x="1835" y="5304"/>
                  </a:lnTo>
                  <a:lnTo>
                    <a:pt x="3803" y="3636"/>
                  </a:lnTo>
                  <a:lnTo>
                    <a:pt x="5905" y="4504"/>
                  </a:lnTo>
                  <a:lnTo>
                    <a:pt x="5671" y="968"/>
                  </a:lnTo>
                  <a:lnTo>
                    <a:pt x="44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840;p74">
              <a:extLst>
                <a:ext uri="{FF2B5EF4-FFF2-40B4-BE49-F238E27FC236}">
                  <a16:creationId xmlns:a16="http://schemas.microsoft.com/office/drawing/2014/main" id="{A7FBE340-36CE-4C65-9ADD-2DD6B0B48DD8}"/>
                </a:ext>
              </a:extLst>
            </p:cNvPr>
            <p:cNvSpPr/>
            <p:nvPr/>
          </p:nvSpPr>
          <p:spPr>
            <a:xfrm>
              <a:off x="1979625" y="2887709"/>
              <a:ext cx="160585" cy="84214"/>
            </a:xfrm>
            <a:custGeom>
              <a:avLst/>
              <a:gdLst/>
              <a:ahLst/>
              <a:cxnLst/>
              <a:rect l="l" t="t" r="r" b="b"/>
              <a:pathLst>
                <a:path w="12410" h="6508" extrusionOk="0">
                  <a:moveTo>
                    <a:pt x="3446" y="1"/>
                  </a:moveTo>
                  <a:cubicBezTo>
                    <a:pt x="2674" y="1"/>
                    <a:pt x="2036" y="112"/>
                    <a:pt x="1669" y="399"/>
                  </a:cubicBezTo>
                  <a:cubicBezTo>
                    <a:pt x="1" y="1667"/>
                    <a:pt x="1302" y="3001"/>
                    <a:pt x="1302" y="3001"/>
                  </a:cubicBezTo>
                  <a:cubicBezTo>
                    <a:pt x="835" y="3401"/>
                    <a:pt x="568" y="3968"/>
                    <a:pt x="568" y="4569"/>
                  </a:cubicBezTo>
                  <a:cubicBezTo>
                    <a:pt x="601" y="5569"/>
                    <a:pt x="1735" y="6237"/>
                    <a:pt x="1735" y="6237"/>
                  </a:cubicBezTo>
                  <a:cubicBezTo>
                    <a:pt x="1735" y="6237"/>
                    <a:pt x="8307" y="6370"/>
                    <a:pt x="10108" y="6503"/>
                  </a:cubicBezTo>
                  <a:cubicBezTo>
                    <a:pt x="10158" y="6506"/>
                    <a:pt x="10206" y="6508"/>
                    <a:pt x="10252" y="6508"/>
                  </a:cubicBezTo>
                  <a:cubicBezTo>
                    <a:pt x="11880" y="6508"/>
                    <a:pt x="11376" y="4836"/>
                    <a:pt x="11376" y="4836"/>
                  </a:cubicBezTo>
                  <a:cubicBezTo>
                    <a:pt x="11376" y="4836"/>
                    <a:pt x="12410" y="4669"/>
                    <a:pt x="12176" y="3034"/>
                  </a:cubicBezTo>
                  <a:cubicBezTo>
                    <a:pt x="11943" y="1400"/>
                    <a:pt x="10575" y="1400"/>
                    <a:pt x="10575" y="1400"/>
                  </a:cubicBezTo>
                  <a:cubicBezTo>
                    <a:pt x="10575" y="1400"/>
                    <a:pt x="6175" y="1"/>
                    <a:pt x="34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841;p74">
              <a:extLst>
                <a:ext uri="{FF2B5EF4-FFF2-40B4-BE49-F238E27FC236}">
                  <a16:creationId xmlns:a16="http://schemas.microsoft.com/office/drawing/2014/main" id="{3BFB2BC3-6E57-4EDF-8758-5DA2FADDCD66}"/>
                </a:ext>
              </a:extLst>
            </p:cNvPr>
            <p:cNvSpPr/>
            <p:nvPr/>
          </p:nvSpPr>
          <p:spPr>
            <a:xfrm>
              <a:off x="1941646" y="2804995"/>
              <a:ext cx="129076" cy="102174"/>
            </a:xfrm>
            <a:custGeom>
              <a:avLst/>
              <a:gdLst/>
              <a:ahLst/>
              <a:cxnLst/>
              <a:rect l="l" t="t" r="r" b="b"/>
              <a:pathLst>
                <a:path w="9975" h="7896" extrusionOk="0">
                  <a:moveTo>
                    <a:pt x="3371" y="0"/>
                  </a:moveTo>
                  <a:cubicBezTo>
                    <a:pt x="3062" y="0"/>
                    <a:pt x="2742" y="97"/>
                    <a:pt x="2436" y="353"/>
                  </a:cubicBezTo>
                  <a:cubicBezTo>
                    <a:pt x="1201" y="1387"/>
                    <a:pt x="1969" y="2922"/>
                    <a:pt x="1969" y="2922"/>
                  </a:cubicBezTo>
                  <a:cubicBezTo>
                    <a:pt x="1969" y="2922"/>
                    <a:pt x="0" y="2988"/>
                    <a:pt x="634" y="4623"/>
                  </a:cubicBezTo>
                  <a:cubicBezTo>
                    <a:pt x="1117" y="5936"/>
                    <a:pt x="1986" y="6065"/>
                    <a:pt x="2310" y="6065"/>
                  </a:cubicBezTo>
                  <a:cubicBezTo>
                    <a:pt x="2389" y="6065"/>
                    <a:pt x="2436" y="6057"/>
                    <a:pt x="2436" y="6057"/>
                  </a:cubicBezTo>
                  <a:lnTo>
                    <a:pt x="2436" y="6057"/>
                  </a:lnTo>
                  <a:cubicBezTo>
                    <a:pt x="2435" y="6057"/>
                    <a:pt x="1668" y="6658"/>
                    <a:pt x="2436" y="7525"/>
                  </a:cubicBezTo>
                  <a:cubicBezTo>
                    <a:pt x="2691" y="7803"/>
                    <a:pt x="3114" y="7896"/>
                    <a:pt x="3564" y="7896"/>
                  </a:cubicBezTo>
                  <a:cubicBezTo>
                    <a:pt x="4463" y="7896"/>
                    <a:pt x="5471" y="7525"/>
                    <a:pt x="5471" y="7525"/>
                  </a:cubicBezTo>
                  <a:lnTo>
                    <a:pt x="8907" y="4890"/>
                  </a:lnTo>
                  <a:cubicBezTo>
                    <a:pt x="8907" y="4890"/>
                    <a:pt x="9974" y="3889"/>
                    <a:pt x="8807" y="2521"/>
                  </a:cubicBezTo>
                  <a:cubicBezTo>
                    <a:pt x="8807" y="2521"/>
                    <a:pt x="9274" y="787"/>
                    <a:pt x="7639" y="286"/>
                  </a:cubicBezTo>
                  <a:cubicBezTo>
                    <a:pt x="7376" y="189"/>
                    <a:pt x="7108" y="143"/>
                    <a:pt x="6843" y="143"/>
                  </a:cubicBezTo>
                  <a:cubicBezTo>
                    <a:pt x="6202" y="143"/>
                    <a:pt x="5586" y="415"/>
                    <a:pt x="5137" y="887"/>
                  </a:cubicBezTo>
                  <a:cubicBezTo>
                    <a:pt x="5137" y="887"/>
                    <a:pt x="4307" y="0"/>
                    <a:pt x="33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842;p74">
              <a:extLst>
                <a:ext uri="{FF2B5EF4-FFF2-40B4-BE49-F238E27FC236}">
                  <a16:creationId xmlns:a16="http://schemas.microsoft.com/office/drawing/2014/main" id="{D10227B9-06ED-41FF-821B-F82754200EE8}"/>
                </a:ext>
              </a:extLst>
            </p:cNvPr>
            <p:cNvSpPr/>
            <p:nvPr/>
          </p:nvSpPr>
          <p:spPr>
            <a:xfrm>
              <a:off x="2080636" y="2926970"/>
              <a:ext cx="46196" cy="64182"/>
            </a:xfrm>
            <a:custGeom>
              <a:avLst/>
              <a:gdLst/>
              <a:ahLst/>
              <a:cxnLst/>
              <a:rect l="l" t="t" r="r" b="b"/>
              <a:pathLst>
                <a:path w="3570" h="4960" extrusionOk="0">
                  <a:moveTo>
                    <a:pt x="0" y="0"/>
                  </a:moveTo>
                  <a:cubicBezTo>
                    <a:pt x="0" y="0"/>
                    <a:pt x="367" y="3403"/>
                    <a:pt x="34" y="4637"/>
                  </a:cubicBezTo>
                  <a:cubicBezTo>
                    <a:pt x="164" y="4860"/>
                    <a:pt x="331" y="4960"/>
                    <a:pt x="522" y="4960"/>
                  </a:cubicBezTo>
                  <a:cubicBezTo>
                    <a:pt x="1499" y="4960"/>
                    <a:pt x="3095" y="2333"/>
                    <a:pt x="3570" y="267"/>
                  </a:cubicBezTo>
                  <a:lnTo>
                    <a:pt x="3570" y="267"/>
                  </a:lnTo>
                  <a:cubicBezTo>
                    <a:pt x="3193" y="286"/>
                    <a:pt x="2851" y="294"/>
                    <a:pt x="2542" y="294"/>
                  </a:cubicBezTo>
                  <a:cubicBezTo>
                    <a:pt x="687" y="294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843;p74">
              <a:extLst>
                <a:ext uri="{FF2B5EF4-FFF2-40B4-BE49-F238E27FC236}">
                  <a16:creationId xmlns:a16="http://schemas.microsoft.com/office/drawing/2014/main" id="{FF8CA6A6-8032-4F38-84AE-E5A6BD4DDC7D}"/>
                </a:ext>
              </a:extLst>
            </p:cNvPr>
            <p:cNvSpPr/>
            <p:nvPr/>
          </p:nvSpPr>
          <p:spPr>
            <a:xfrm>
              <a:off x="1995606" y="2896302"/>
              <a:ext cx="129504" cy="146209"/>
            </a:xfrm>
            <a:custGeom>
              <a:avLst/>
              <a:gdLst/>
              <a:ahLst/>
              <a:cxnLst/>
              <a:rect l="l" t="t" r="r" b="b"/>
              <a:pathLst>
                <a:path w="10008" h="11299" extrusionOk="0">
                  <a:moveTo>
                    <a:pt x="5034" y="0"/>
                  </a:moveTo>
                  <a:cubicBezTo>
                    <a:pt x="3296" y="0"/>
                    <a:pt x="1617" y="1129"/>
                    <a:pt x="1134" y="3037"/>
                  </a:cubicBezTo>
                  <a:cubicBezTo>
                    <a:pt x="400" y="5873"/>
                    <a:pt x="0" y="7074"/>
                    <a:pt x="967" y="8975"/>
                  </a:cubicBezTo>
                  <a:cubicBezTo>
                    <a:pt x="1724" y="10506"/>
                    <a:pt x="3132" y="11298"/>
                    <a:pt x="4520" y="11298"/>
                  </a:cubicBezTo>
                  <a:cubicBezTo>
                    <a:pt x="5702" y="11298"/>
                    <a:pt x="6869" y="10724"/>
                    <a:pt x="7606" y="9542"/>
                  </a:cubicBezTo>
                  <a:cubicBezTo>
                    <a:pt x="9040" y="7240"/>
                    <a:pt x="10007" y="2971"/>
                    <a:pt x="7639" y="969"/>
                  </a:cubicBezTo>
                  <a:cubicBezTo>
                    <a:pt x="6862" y="307"/>
                    <a:pt x="5940" y="0"/>
                    <a:pt x="5034" y="0"/>
                  </a:cubicBez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844;p74">
              <a:extLst>
                <a:ext uri="{FF2B5EF4-FFF2-40B4-BE49-F238E27FC236}">
                  <a16:creationId xmlns:a16="http://schemas.microsoft.com/office/drawing/2014/main" id="{2F6D0172-184B-48E9-BE90-9C6B9A97817D}"/>
                </a:ext>
              </a:extLst>
            </p:cNvPr>
            <p:cNvSpPr/>
            <p:nvPr/>
          </p:nvSpPr>
          <p:spPr>
            <a:xfrm>
              <a:off x="1997327" y="2906667"/>
              <a:ext cx="41537" cy="57687"/>
            </a:xfrm>
            <a:custGeom>
              <a:avLst/>
              <a:gdLst/>
              <a:ahLst/>
              <a:cxnLst/>
              <a:rect l="l" t="t" r="r" b="b"/>
              <a:pathLst>
                <a:path w="3210" h="4458" extrusionOk="0">
                  <a:moveTo>
                    <a:pt x="2225" y="0"/>
                  </a:moveTo>
                  <a:cubicBezTo>
                    <a:pt x="1378" y="0"/>
                    <a:pt x="201" y="469"/>
                    <a:pt x="201" y="469"/>
                  </a:cubicBezTo>
                  <a:cubicBezTo>
                    <a:pt x="201" y="469"/>
                    <a:pt x="334" y="3204"/>
                    <a:pt x="1" y="4171"/>
                  </a:cubicBezTo>
                  <a:cubicBezTo>
                    <a:pt x="100" y="4370"/>
                    <a:pt x="240" y="4458"/>
                    <a:pt x="407" y="4458"/>
                  </a:cubicBezTo>
                  <a:cubicBezTo>
                    <a:pt x="1192" y="4458"/>
                    <a:pt x="2568" y="2498"/>
                    <a:pt x="3036" y="902"/>
                  </a:cubicBezTo>
                  <a:cubicBezTo>
                    <a:pt x="3210" y="208"/>
                    <a:pt x="2791" y="0"/>
                    <a:pt x="2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845;p74">
              <a:extLst>
                <a:ext uri="{FF2B5EF4-FFF2-40B4-BE49-F238E27FC236}">
                  <a16:creationId xmlns:a16="http://schemas.microsoft.com/office/drawing/2014/main" id="{EE47346A-06A1-46C3-9CA0-F1B04DD3FE07}"/>
                </a:ext>
              </a:extLst>
            </p:cNvPr>
            <p:cNvSpPr/>
            <p:nvPr/>
          </p:nvSpPr>
          <p:spPr>
            <a:xfrm>
              <a:off x="1994739" y="2855902"/>
              <a:ext cx="52666" cy="43077"/>
            </a:xfrm>
            <a:custGeom>
              <a:avLst/>
              <a:gdLst/>
              <a:ahLst/>
              <a:cxnLst/>
              <a:rect l="l" t="t" r="r" b="b"/>
              <a:pathLst>
                <a:path w="4070" h="3329" extrusionOk="0">
                  <a:moveTo>
                    <a:pt x="2528" y="0"/>
                  </a:moveTo>
                  <a:cubicBezTo>
                    <a:pt x="2072" y="0"/>
                    <a:pt x="1568" y="176"/>
                    <a:pt x="1135" y="522"/>
                  </a:cubicBezTo>
                  <a:cubicBezTo>
                    <a:pt x="301" y="1189"/>
                    <a:pt x="0" y="2257"/>
                    <a:pt x="534" y="2890"/>
                  </a:cubicBezTo>
                  <a:cubicBezTo>
                    <a:pt x="775" y="3179"/>
                    <a:pt x="1154" y="3329"/>
                    <a:pt x="1576" y="3329"/>
                  </a:cubicBezTo>
                  <a:cubicBezTo>
                    <a:pt x="2031" y="3329"/>
                    <a:pt x="2536" y="3154"/>
                    <a:pt x="2969" y="2790"/>
                  </a:cubicBezTo>
                  <a:cubicBezTo>
                    <a:pt x="3803" y="2123"/>
                    <a:pt x="4070" y="1089"/>
                    <a:pt x="3570" y="455"/>
                  </a:cubicBezTo>
                  <a:cubicBezTo>
                    <a:pt x="3329" y="151"/>
                    <a:pt x="2950" y="0"/>
                    <a:pt x="25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846;p74">
              <a:extLst>
                <a:ext uri="{FF2B5EF4-FFF2-40B4-BE49-F238E27FC236}">
                  <a16:creationId xmlns:a16="http://schemas.microsoft.com/office/drawing/2014/main" id="{1533AEC5-98AA-4B1F-925A-09317ACF1891}"/>
                </a:ext>
              </a:extLst>
            </p:cNvPr>
            <p:cNvSpPr/>
            <p:nvPr/>
          </p:nvSpPr>
          <p:spPr>
            <a:xfrm>
              <a:off x="1983080" y="2864624"/>
              <a:ext cx="133398" cy="58761"/>
            </a:xfrm>
            <a:custGeom>
              <a:avLst/>
              <a:gdLst/>
              <a:ahLst/>
              <a:cxnLst/>
              <a:rect l="l" t="t" r="r" b="b"/>
              <a:pathLst>
                <a:path w="10309" h="4541" extrusionOk="0">
                  <a:moveTo>
                    <a:pt x="4992" y="1"/>
                  </a:moveTo>
                  <a:cubicBezTo>
                    <a:pt x="4842" y="1"/>
                    <a:pt x="4690" y="5"/>
                    <a:pt x="4537" y="15"/>
                  </a:cubicBezTo>
                  <a:cubicBezTo>
                    <a:pt x="1669" y="215"/>
                    <a:pt x="1" y="3484"/>
                    <a:pt x="1769" y="4251"/>
                  </a:cubicBezTo>
                  <a:cubicBezTo>
                    <a:pt x="2249" y="4464"/>
                    <a:pt x="2809" y="4541"/>
                    <a:pt x="3368" y="4541"/>
                  </a:cubicBezTo>
                  <a:cubicBezTo>
                    <a:pt x="4825" y="4541"/>
                    <a:pt x="6272" y="4018"/>
                    <a:pt x="6272" y="4018"/>
                  </a:cubicBezTo>
                  <a:lnTo>
                    <a:pt x="10308" y="3184"/>
                  </a:lnTo>
                  <a:cubicBezTo>
                    <a:pt x="10181" y="1819"/>
                    <a:pt x="7939" y="1"/>
                    <a:pt x="49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847;p74">
              <a:extLst>
                <a:ext uri="{FF2B5EF4-FFF2-40B4-BE49-F238E27FC236}">
                  <a16:creationId xmlns:a16="http://schemas.microsoft.com/office/drawing/2014/main" id="{478575EB-B2CB-44E5-8B21-4E0BEABF3667}"/>
                </a:ext>
              </a:extLst>
            </p:cNvPr>
            <p:cNvSpPr/>
            <p:nvPr/>
          </p:nvSpPr>
          <p:spPr>
            <a:xfrm>
              <a:off x="1990935" y="2950198"/>
              <a:ext cx="27562" cy="36193"/>
            </a:xfrm>
            <a:custGeom>
              <a:avLst/>
              <a:gdLst/>
              <a:ahLst/>
              <a:cxnLst/>
              <a:rect l="l" t="t" r="r" b="b"/>
              <a:pathLst>
                <a:path w="2130" h="2797" extrusionOk="0">
                  <a:moveTo>
                    <a:pt x="989" y="0"/>
                  </a:moveTo>
                  <a:cubicBezTo>
                    <a:pt x="459" y="0"/>
                    <a:pt x="0" y="438"/>
                    <a:pt x="28" y="1007"/>
                  </a:cubicBezTo>
                  <a:cubicBezTo>
                    <a:pt x="28" y="1574"/>
                    <a:pt x="228" y="2108"/>
                    <a:pt x="628" y="2542"/>
                  </a:cubicBezTo>
                  <a:cubicBezTo>
                    <a:pt x="793" y="2718"/>
                    <a:pt x="977" y="2796"/>
                    <a:pt x="1155" y="2796"/>
                  </a:cubicBezTo>
                  <a:cubicBezTo>
                    <a:pt x="1515" y="2796"/>
                    <a:pt x="1851" y="2477"/>
                    <a:pt x="1962" y="2008"/>
                  </a:cubicBezTo>
                  <a:cubicBezTo>
                    <a:pt x="2129" y="1374"/>
                    <a:pt x="2029" y="340"/>
                    <a:pt x="1362" y="73"/>
                  </a:cubicBezTo>
                  <a:cubicBezTo>
                    <a:pt x="1237" y="23"/>
                    <a:pt x="1111" y="0"/>
                    <a:pt x="989" y="0"/>
                  </a:cubicBez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848;p74">
              <a:extLst>
                <a:ext uri="{FF2B5EF4-FFF2-40B4-BE49-F238E27FC236}">
                  <a16:creationId xmlns:a16="http://schemas.microsoft.com/office/drawing/2014/main" id="{F11C31B7-ED67-4C0F-B160-044076C39B08}"/>
                </a:ext>
              </a:extLst>
            </p:cNvPr>
            <p:cNvSpPr/>
            <p:nvPr/>
          </p:nvSpPr>
          <p:spPr>
            <a:xfrm>
              <a:off x="2064228" y="2960848"/>
              <a:ext cx="9511" cy="10779"/>
            </a:xfrm>
            <a:custGeom>
              <a:avLst/>
              <a:gdLst/>
              <a:ahLst/>
              <a:cxnLst/>
              <a:rect l="l" t="t" r="r" b="b"/>
              <a:pathLst>
                <a:path w="735" h="833" extrusionOk="0">
                  <a:moveTo>
                    <a:pt x="426" y="0"/>
                  </a:moveTo>
                  <a:cubicBezTo>
                    <a:pt x="302" y="0"/>
                    <a:pt x="156" y="125"/>
                    <a:pt x="101" y="318"/>
                  </a:cubicBezTo>
                  <a:cubicBezTo>
                    <a:pt x="1" y="551"/>
                    <a:pt x="101" y="785"/>
                    <a:pt x="201" y="818"/>
                  </a:cubicBezTo>
                  <a:cubicBezTo>
                    <a:pt x="221" y="828"/>
                    <a:pt x="243" y="833"/>
                    <a:pt x="265" y="833"/>
                  </a:cubicBezTo>
                  <a:cubicBezTo>
                    <a:pt x="393" y="833"/>
                    <a:pt x="550" y="683"/>
                    <a:pt x="635" y="485"/>
                  </a:cubicBezTo>
                  <a:cubicBezTo>
                    <a:pt x="735" y="284"/>
                    <a:pt x="635" y="51"/>
                    <a:pt x="501" y="18"/>
                  </a:cubicBezTo>
                  <a:cubicBezTo>
                    <a:pt x="478" y="6"/>
                    <a:pt x="453" y="0"/>
                    <a:pt x="4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849;p74">
              <a:extLst>
                <a:ext uri="{FF2B5EF4-FFF2-40B4-BE49-F238E27FC236}">
                  <a16:creationId xmlns:a16="http://schemas.microsoft.com/office/drawing/2014/main" id="{5EDBF625-3EF7-4C92-A03F-87DB076AC8E7}"/>
                </a:ext>
              </a:extLst>
            </p:cNvPr>
            <p:cNvSpPr/>
            <p:nvPr/>
          </p:nvSpPr>
          <p:spPr>
            <a:xfrm>
              <a:off x="2097472" y="2971666"/>
              <a:ext cx="9511" cy="11064"/>
            </a:xfrm>
            <a:custGeom>
              <a:avLst/>
              <a:gdLst/>
              <a:ahLst/>
              <a:cxnLst/>
              <a:rect l="l" t="t" r="r" b="b"/>
              <a:pathLst>
                <a:path w="735" h="855" extrusionOk="0">
                  <a:moveTo>
                    <a:pt x="436" y="1"/>
                  </a:moveTo>
                  <a:cubicBezTo>
                    <a:pt x="310" y="1"/>
                    <a:pt x="157" y="151"/>
                    <a:pt x="100" y="349"/>
                  </a:cubicBezTo>
                  <a:cubicBezTo>
                    <a:pt x="0" y="549"/>
                    <a:pt x="100" y="783"/>
                    <a:pt x="234" y="849"/>
                  </a:cubicBezTo>
                  <a:cubicBezTo>
                    <a:pt x="248" y="853"/>
                    <a:pt x="261" y="854"/>
                    <a:pt x="276" y="854"/>
                  </a:cubicBezTo>
                  <a:cubicBezTo>
                    <a:pt x="401" y="854"/>
                    <a:pt x="544" y="725"/>
                    <a:pt x="634" y="516"/>
                  </a:cubicBezTo>
                  <a:cubicBezTo>
                    <a:pt x="734" y="282"/>
                    <a:pt x="634" y="49"/>
                    <a:pt x="501" y="15"/>
                  </a:cubicBezTo>
                  <a:cubicBezTo>
                    <a:pt x="481" y="5"/>
                    <a:pt x="459" y="1"/>
                    <a:pt x="4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850;p74">
              <a:extLst>
                <a:ext uri="{FF2B5EF4-FFF2-40B4-BE49-F238E27FC236}">
                  <a16:creationId xmlns:a16="http://schemas.microsoft.com/office/drawing/2014/main" id="{4D3BC2A5-6C0C-49F7-86AF-2B064B7B0427}"/>
                </a:ext>
              </a:extLst>
            </p:cNvPr>
            <p:cNvSpPr/>
            <p:nvPr/>
          </p:nvSpPr>
          <p:spPr>
            <a:xfrm>
              <a:off x="2103088" y="2971860"/>
              <a:ext cx="7777" cy="1928"/>
            </a:xfrm>
            <a:custGeom>
              <a:avLst/>
              <a:gdLst/>
              <a:ahLst/>
              <a:cxnLst/>
              <a:rect l="l" t="t" r="r" b="b"/>
              <a:pathLst>
                <a:path w="601" h="149" extrusionOk="0">
                  <a:moveTo>
                    <a:pt x="0" y="0"/>
                  </a:moveTo>
                  <a:cubicBezTo>
                    <a:pt x="56" y="112"/>
                    <a:pt x="141" y="149"/>
                    <a:pt x="230" y="149"/>
                  </a:cubicBezTo>
                  <a:cubicBezTo>
                    <a:pt x="408" y="149"/>
                    <a:pt x="600" y="0"/>
                    <a:pt x="6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851;p74">
              <a:extLst>
                <a:ext uri="{FF2B5EF4-FFF2-40B4-BE49-F238E27FC236}">
                  <a16:creationId xmlns:a16="http://schemas.microsoft.com/office/drawing/2014/main" id="{52A277DF-2C98-423C-A566-AF3E4BB5DF51}"/>
                </a:ext>
              </a:extLst>
            </p:cNvPr>
            <p:cNvSpPr/>
            <p:nvPr/>
          </p:nvSpPr>
          <p:spPr>
            <a:xfrm>
              <a:off x="2077608" y="2977036"/>
              <a:ext cx="11245" cy="22658"/>
            </a:xfrm>
            <a:custGeom>
              <a:avLst/>
              <a:gdLst/>
              <a:ahLst/>
              <a:cxnLst/>
              <a:rect l="l" t="t" r="r" b="b"/>
              <a:pathLst>
                <a:path w="869" h="1751" extrusionOk="0">
                  <a:moveTo>
                    <a:pt x="535" y="1"/>
                  </a:moveTo>
                  <a:lnTo>
                    <a:pt x="1" y="1602"/>
                  </a:lnTo>
                  <a:cubicBezTo>
                    <a:pt x="179" y="1691"/>
                    <a:pt x="372" y="1750"/>
                    <a:pt x="569" y="1750"/>
                  </a:cubicBezTo>
                  <a:cubicBezTo>
                    <a:pt x="668" y="1750"/>
                    <a:pt x="768" y="1735"/>
                    <a:pt x="868" y="1702"/>
                  </a:cubicBezTo>
                  <a:cubicBezTo>
                    <a:pt x="668" y="1135"/>
                    <a:pt x="568" y="568"/>
                    <a:pt x="535" y="1"/>
                  </a:cubicBezTo>
                  <a:close/>
                </a:path>
              </a:pathLst>
            </a:custGeom>
            <a:solidFill>
              <a:srgbClr val="A24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852;p74">
              <a:extLst>
                <a:ext uri="{FF2B5EF4-FFF2-40B4-BE49-F238E27FC236}">
                  <a16:creationId xmlns:a16="http://schemas.microsoft.com/office/drawing/2014/main" id="{C5B09915-B4F4-4392-ACD0-F90DEBA7268A}"/>
                </a:ext>
              </a:extLst>
            </p:cNvPr>
            <p:cNvSpPr/>
            <p:nvPr/>
          </p:nvSpPr>
          <p:spPr>
            <a:xfrm>
              <a:off x="2046539" y="2988087"/>
              <a:ext cx="18478" cy="17521"/>
            </a:xfrm>
            <a:custGeom>
              <a:avLst/>
              <a:gdLst/>
              <a:ahLst/>
              <a:cxnLst/>
              <a:rect l="l" t="t" r="r" b="b"/>
              <a:pathLst>
                <a:path w="1428" h="1354" extrusionOk="0">
                  <a:moveTo>
                    <a:pt x="62" y="0"/>
                  </a:moveTo>
                  <a:cubicBezTo>
                    <a:pt x="53" y="0"/>
                    <a:pt x="43" y="4"/>
                    <a:pt x="34" y="14"/>
                  </a:cubicBezTo>
                  <a:cubicBezTo>
                    <a:pt x="0" y="14"/>
                    <a:pt x="0" y="47"/>
                    <a:pt x="0" y="81"/>
                  </a:cubicBezTo>
                  <a:cubicBezTo>
                    <a:pt x="167" y="548"/>
                    <a:pt x="467" y="948"/>
                    <a:pt x="934" y="1182"/>
                  </a:cubicBezTo>
                  <a:cubicBezTo>
                    <a:pt x="1034" y="1248"/>
                    <a:pt x="1201" y="1315"/>
                    <a:pt x="1335" y="1348"/>
                  </a:cubicBezTo>
                  <a:cubicBezTo>
                    <a:pt x="1342" y="1352"/>
                    <a:pt x="1349" y="1354"/>
                    <a:pt x="1355" y="1354"/>
                  </a:cubicBezTo>
                  <a:cubicBezTo>
                    <a:pt x="1407" y="1354"/>
                    <a:pt x="1427" y="1248"/>
                    <a:pt x="1368" y="1248"/>
                  </a:cubicBezTo>
                  <a:cubicBezTo>
                    <a:pt x="767" y="1048"/>
                    <a:pt x="300" y="614"/>
                    <a:pt x="100" y="47"/>
                  </a:cubicBezTo>
                  <a:cubicBezTo>
                    <a:pt x="100" y="24"/>
                    <a:pt x="84" y="0"/>
                    <a:pt x="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853;p74">
              <a:extLst>
                <a:ext uri="{FF2B5EF4-FFF2-40B4-BE49-F238E27FC236}">
                  <a16:creationId xmlns:a16="http://schemas.microsoft.com/office/drawing/2014/main" id="{56AE804C-0408-439D-964F-BC7C41F42EE5}"/>
                </a:ext>
              </a:extLst>
            </p:cNvPr>
            <p:cNvSpPr/>
            <p:nvPr/>
          </p:nvSpPr>
          <p:spPr>
            <a:xfrm>
              <a:off x="2052142" y="2939432"/>
              <a:ext cx="18142" cy="5241"/>
            </a:xfrm>
            <a:custGeom>
              <a:avLst/>
              <a:gdLst/>
              <a:ahLst/>
              <a:cxnLst/>
              <a:rect l="l" t="t" r="r" b="b"/>
              <a:pathLst>
                <a:path w="1402" h="405" extrusionOk="0">
                  <a:moveTo>
                    <a:pt x="810" y="0"/>
                  </a:moveTo>
                  <a:cubicBezTo>
                    <a:pt x="557" y="0"/>
                    <a:pt x="301" y="69"/>
                    <a:pt x="68" y="205"/>
                  </a:cubicBezTo>
                  <a:cubicBezTo>
                    <a:pt x="34" y="205"/>
                    <a:pt x="1" y="305"/>
                    <a:pt x="34" y="338"/>
                  </a:cubicBezTo>
                  <a:cubicBezTo>
                    <a:pt x="34" y="372"/>
                    <a:pt x="68" y="372"/>
                    <a:pt x="68" y="405"/>
                  </a:cubicBezTo>
                  <a:lnTo>
                    <a:pt x="201" y="405"/>
                  </a:lnTo>
                  <a:cubicBezTo>
                    <a:pt x="381" y="285"/>
                    <a:pt x="585" y="225"/>
                    <a:pt x="799" y="225"/>
                  </a:cubicBezTo>
                  <a:cubicBezTo>
                    <a:pt x="942" y="225"/>
                    <a:pt x="1088" y="252"/>
                    <a:pt x="1235" y="305"/>
                  </a:cubicBezTo>
                  <a:cubicBezTo>
                    <a:pt x="1249" y="319"/>
                    <a:pt x="1268" y="327"/>
                    <a:pt x="1289" y="327"/>
                  </a:cubicBezTo>
                  <a:cubicBezTo>
                    <a:pt x="1318" y="327"/>
                    <a:pt x="1349" y="311"/>
                    <a:pt x="1369" y="272"/>
                  </a:cubicBezTo>
                  <a:cubicBezTo>
                    <a:pt x="1402" y="205"/>
                    <a:pt x="1369" y="138"/>
                    <a:pt x="1335" y="105"/>
                  </a:cubicBezTo>
                  <a:cubicBezTo>
                    <a:pt x="1168" y="35"/>
                    <a:pt x="990" y="0"/>
                    <a:pt x="8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854;p74">
              <a:extLst>
                <a:ext uri="{FF2B5EF4-FFF2-40B4-BE49-F238E27FC236}">
                  <a16:creationId xmlns:a16="http://schemas.microsoft.com/office/drawing/2014/main" id="{33FF552D-1E2B-448D-AF3B-0544C8BD49DD}"/>
                </a:ext>
              </a:extLst>
            </p:cNvPr>
            <p:cNvSpPr/>
            <p:nvPr/>
          </p:nvSpPr>
          <p:spPr>
            <a:xfrm>
              <a:off x="2102221" y="2954598"/>
              <a:ext cx="15554" cy="11232"/>
            </a:xfrm>
            <a:custGeom>
              <a:avLst/>
              <a:gdLst/>
              <a:ahLst/>
              <a:cxnLst/>
              <a:rect l="l" t="t" r="r" b="b"/>
              <a:pathLst>
                <a:path w="1202" h="868" extrusionOk="0">
                  <a:moveTo>
                    <a:pt x="100" y="0"/>
                  </a:moveTo>
                  <a:cubicBezTo>
                    <a:pt x="34" y="0"/>
                    <a:pt x="0" y="67"/>
                    <a:pt x="0" y="134"/>
                  </a:cubicBezTo>
                  <a:cubicBezTo>
                    <a:pt x="0" y="200"/>
                    <a:pt x="34" y="234"/>
                    <a:pt x="100" y="234"/>
                  </a:cubicBezTo>
                  <a:cubicBezTo>
                    <a:pt x="467" y="300"/>
                    <a:pt x="801" y="501"/>
                    <a:pt x="968" y="801"/>
                  </a:cubicBezTo>
                  <a:cubicBezTo>
                    <a:pt x="968" y="834"/>
                    <a:pt x="1001" y="834"/>
                    <a:pt x="1001" y="867"/>
                  </a:cubicBezTo>
                  <a:lnTo>
                    <a:pt x="1134" y="867"/>
                  </a:lnTo>
                  <a:cubicBezTo>
                    <a:pt x="1168" y="834"/>
                    <a:pt x="1201" y="734"/>
                    <a:pt x="1168" y="701"/>
                  </a:cubicBezTo>
                  <a:cubicBezTo>
                    <a:pt x="934" y="300"/>
                    <a:pt x="567" y="67"/>
                    <a:pt x="1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855;p74">
              <a:extLst>
                <a:ext uri="{FF2B5EF4-FFF2-40B4-BE49-F238E27FC236}">
                  <a16:creationId xmlns:a16="http://schemas.microsoft.com/office/drawing/2014/main" id="{B5ECD0FD-4EC3-4003-B455-F1B0FCFDE2AA}"/>
                </a:ext>
              </a:extLst>
            </p:cNvPr>
            <p:cNvSpPr/>
            <p:nvPr/>
          </p:nvSpPr>
          <p:spPr>
            <a:xfrm>
              <a:off x="2069844" y="2960641"/>
              <a:ext cx="7777" cy="2239"/>
            </a:xfrm>
            <a:custGeom>
              <a:avLst/>
              <a:gdLst/>
              <a:ahLst/>
              <a:cxnLst/>
              <a:rect l="l" t="t" r="r" b="b"/>
              <a:pathLst>
                <a:path w="601" h="173" extrusionOk="0">
                  <a:moveTo>
                    <a:pt x="1" y="0"/>
                  </a:moveTo>
                  <a:lnTo>
                    <a:pt x="1" y="0"/>
                  </a:lnTo>
                  <a:cubicBezTo>
                    <a:pt x="60" y="130"/>
                    <a:pt x="153" y="172"/>
                    <a:pt x="248" y="172"/>
                  </a:cubicBezTo>
                  <a:cubicBezTo>
                    <a:pt x="420" y="172"/>
                    <a:pt x="601" y="34"/>
                    <a:pt x="601" y="3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856;p74">
              <a:extLst>
                <a:ext uri="{FF2B5EF4-FFF2-40B4-BE49-F238E27FC236}">
                  <a16:creationId xmlns:a16="http://schemas.microsoft.com/office/drawing/2014/main" id="{59DE122D-A6E7-436B-A243-1FA2B3D6B33B}"/>
                </a:ext>
              </a:extLst>
            </p:cNvPr>
            <p:cNvSpPr/>
            <p:nvPr/>
          </p:nvSpPr>
          <p:spPr>
            <a:xfrm>
              <a:off x="2002646" y="2872466"/>
              <a:ext cx="135107" cy="65981"/>
            </a:xfrm>
            <a:custGeom>
              <a:avLst/>
              <a:gdLst/>
              <a:ahLst/>
              <a:cxnLst/>
              <a:rect l="l" t="t" r="r" b="b"/>
              <a:pathLst>
                <a:path w="10441" h="5099" extrusionOk="0">
                  <a:moveTo>
                    <a:pt x="5810" y="0"/>
                  </a:moveTo>
                  <a:cubicBezTo>
                    <a:pt x="3355" y="0"/>
                    <a:pt x="1" y="3061"/>
                    <a:pt x="757" y="3979"/>
                  </a:cubicBezTo>
                  <a:cubicBezTo>
                    <a:pt x="1154" y="4461"/>
                    <a:pt x="1629" y="4599"/>
                    <a:pt x="2045" y="4599"/>
                  </a:cubicBezTo>
                  <a:cubicBezTo>
                    <a:pt x="2607" y="4599"/>
                    <a:pt x="3059" y="4346"/>
                    <a:pt x="3059" y="4346"/>
                  </a:cubicBezTo>
                  <a:cubicBezTo>
                    <a:pt x="3493" y="4907"/>
                    <a:pt x="4014" y="5098"/>
                    <a:pt x="4524" y="5098"/>
                  </a:cubicBezTo>
                  <a:cubicBezTo>
                    <a:pt x="5620" y="5098"/>
                    <a:pt x="6661" y="4212"/>
                    <a:pt x="6661" y="4212"/>
                  </a:cubicBezTo>
                  <a:cubicBezTo>
                    <a:pt x="6821" y="4308"/>
                    <a:pt x="7028" y="4352"/>
                    <a:pt x="7261" y="4352"/>
                  </a:cubicBezTo>
                  <a:cubicBezTo>
                    <a:pt x="8489" y="4352"/>
                    <a:pt x="10440" y="3128"/>
                    <a:pt x="9964" y="1811"/>
                  </a:cubicBezTo>
                  <a:cubicBezTo>
                    <a:pt x="9589" y="711"/>
                    <a:pt x="8443" y="547"/>
                    <a:pt x="7793" y="547"/>
                  </a:cubicBezTo>
                  <a:cubicBezTo>
                    <a:pt x="7516" y="547"/>
                    <a:pt x="7328" y="576"/>
                    <a:pt x="7328" y="576"/>
                  </a:cubicBezTo>
                  <a:cubicBezTo>
                    <a:pt x="6915" y="170"/>
                    <a:pt x="6387" y="0"/>
                    <a:pt x="58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857;p74">
              <a:extLst>
                <a:ext uri="{FF2B5EF4-FFF2-40B4-BE49-F238E27FC236}">
                  <a16:creationId xmlns:a16="http://schemas.microsoft.com/office/drawing/2014/main" id="{8363CD7B-F119-4C7D-AF8C-6869DEC3F485}"/>
                </a:ext>
              </a:extLst>
            </p:cNvPr>
            <p:cNvSpPr/>
            <p:nvPr/>
          </p:nvSpPr>
          <p:spPr>
            <a:xfrm>
              <a:off x="2038335" y="3089694"/>
              <a:ext cx="57415" cy="69514"/>
            </a:xfrm>
            <a:custGeom>
              <a:avLst/>
              <a:gdLst/>
              <a:ahLst/>
              <a:cxnLst/>
              <a:rect l="l" t="t" r="r" b="b"/>
              <a:pathLst>
                <a:path w="4437" h="5372" extrusionOk="0">
                  <a:moveTo>
                    <a:pt x="3736" y="1"/>
                  </a:moveTo>
                  <a:lnTo>
                    <a:pt x="0" y="4838"/>
                  </a:lnTo>
                  <a:lnTo>
                    <a:pt x="668" y="5371"/>
                  </a:lnTo>
                  <a:lnTo>
                    <a:pt x="4437" y="535"/>
                  </a:lnTo>
                  <a:lnTo>
                    <a:pt x="37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858;p74">
              <a:extLst>
                <a:ext uri="{FF2B5EF4-FFF2-40B4-BE49-F238E27FC236}">
                  <a16:creationId xmlns:a16="http://schemas.microsoft.com/office/drawing/2014/main" id="{7895A940-8A0A-465A-ABF2-1197C9715C14}"/>
                </a:ext>
              </a:extLst>
            </p:cNvPr>
            <p:cNvSpPr/>
            <p:nvPr/>
          </p:nvSpPr>
          <p:spPr>
            <a:xfrm>
              <a:off x="2075020" y="3022223"/>
              <a:ext cx="82027" cy="79089"/>
            </a:xfrm>
            <a:custGeom>
              <a:avLst/>
              <a:gdLst/>
              <a:ahLst/>
              <a:cxnLst/>
              <a:rect l="l" t="t" r="r" b="b"/>
              <a:pathLst>
                <a:path w="6339" h="6112" extrusionOk="0">
                  <a:moveTo>
                    <a:pt x="1651" y="1777"/>
                  </a:moveTo>
                  <a:lnTo>
                    <a:pt x="1602" y="1846"/>
                  </a:lnTo>
                  <a:cubicBezTo>
                    <a:pt x="1619" y="1821"/>
                    <a:pt x="1635" y="1798"/>
                    <a:pt x="1651" y="1777"/>
                  </a:cubicBezTo>
                  <a:close/>
                  <a:moveTo>
                    <a:pt x="1602" y="1846"/>
                  </a:moveTo>
                  <a:lnTo>
                    <a:pt x="1435" y="2079"/>
                  </a:lnTo>
                  <a:cubicBezTo>
                    <a:pt x="1469" y="1979"/>
                    <a:pt x="1535" y="1913"/>
                    <a:pt x="1602" y="1846"/>
                  </a:cubicBezTo>
                  <a:close/>
                  <a:moveTo>
                    <a:pt x="4305" y="759"/>
                  </a:moveTo>
                  <a:cubicBezTo>
                    <a:pt x="4511" y="759"/>
                    <a:pt x="4703" y="798"/>
                    <a:pt x="4871" y="879"/>
                  </a:cubicBezTo>
                  <a:cubicBezTo>
                    <a:pt x="5438" y="1546"/>
                    <a:pt x="5238" y="2880"/>
                    <a:pt x="4371" y="3981"/>
                  </a:cubicBezTo>
                  <a:cubicBezTo>
                    <a:pt x="3714" y="4848"/>
                    <a:pt x="2787" y="5363"/>
                    <a:pt x="2032" y="5363"/>
                  </a:cubicBezTo>
                  <a:cubicBezTo>
                    <a:pt x="1829" y="5363"/>
                    <a:pt x="1638" y="5326"/>
                    <a:pt x="1469" y="5248"/>
                  </a:cubicBezTo>
                  <a:cubicBezTo>
                    <a:pt x="901" y="4581"/>
                    <a:pt x="1102" y="3214"/>
                    <a:pt x="1969" y="2113"/>
                  </a:cubicBezTo>
                  <a:cubicBezTo>
                    <a:pt x="2646" y="1253"/>
                    <a:pt x="3568" y="759"/>
                    <a:pt x="4305" y="759"/>
                  </a:cubicBezTo>
                  <a:close/>
                  <a:moveTo>
                    <a:pt x="3953" y="1"/>
                  </a:moveTo>
                  <a:cubicBezTo>
                    <a:pt x="3055" y="1"/>
                    <a:pt x="2000" y="572"/>
                    <a:pt x="1235" y="1546"/>
                  </a:cubicBezTo>
                  <a:cubicBezTo>
                    <a:pt x="134" y="2980"/>
                    <a:pt x="1" y="4715"/>
                    <a:pt x="968" y="5482"/>
                  </a:cubicBezTo>
                  <a:lnTo>
                    <a:pt x="1335" y="5782"/>
                  </a:lnTo>
                  <a:cubicBezTo>
                    <a:pt x="1629" y="6005"/>
                    <a:pt x="1991" y="6111"/>
                    <a:pt x="2384" y="6111"/>
                  </a:cubicBezTo>
                  <a:cubicBezTo>
                    <a:pt x="3282" y="6111"/>
                    <a:pt x="4338" y="5556"/>
                    <a:pt x="5104" y="4581"/>
                  </a:cubicBezTo>
                  <a:cubicBezTo>
                    <a:pt x="6205" y="3147"/>
                    <a:pt x="6339" y="1379"/>
                    <a:pt x="5338" y="645"/>
                  </a:cubicBezTo>
                  <a:lnTo>
                    <a:pt x="5004" y="345"/>
                  </a:lnTo>
                  <a:cubicBezTo>
                    <a:pt x="4709" y="111"/>
                    <a:pt x="4346" y="1"/>
                    <a:pt x="39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859;p74">
              <a:extLst>
                <a:ext uri="{FF2B5EF4-FFF2-40B4-BE49-F238E27FC236}">
                  <a16:creationId xmlns:a16="http://schemas.microsoft.com/office/drawing/2014/main" id="{3BDF4149-982C-4F91-BFA6-EF6728FB30DA}"/>
                </a:ext>
              </a:extLst>
            </p:cNvPr>
            <p:cNvSpPr/>
            <p:nvPr/>
          </p:nvSpPr>
          <p:spPr>
            <a:xfrm>
              <a:off x="1920061" y="3126820"/>
              <a:ext cx="125622" cy="127420"/>
            </a:xfrm>
            <a:custGeom>
              <a:avLst/>
              <a:gdLst/>
              <a:ahLst/>
              <a:cxnLst/>
              <a:rect l="l" t="t" r="r" b="b"/>
              <a:pathLst>
                <a:path w="9708" h="9847" extrusionOk="0">
                  <a:moveTo>
                    <a:pt x="2769" y="6939"/>
                  </a:moveTo>
                  <a:cubicBezTo>
                    <a:pt x="2781" y="6939"/>
                    <a:pt x="2793" y="6939"/>
                    <a:pt x="2806" y="6940"/>
                  </a:cubicBezTo>
                  <a:lnTo>
                    <a:pt x="2806" y="6940"/>
                  </a:lnTo>
                  <a:cubicBezTo>
                    <a:pt x="2778" y="6947"/>
                    <a:pt x="2757" y="6951"/>
                    <a:pt x="2749" y="6951"/>
                  </a:cubicBezTo>
                  <a:cubicBezTo>
                    <a:pt x="2741" y="6951"/>
                    <a:pt x="2746" y="6947"/>
                    <a:pt x="2769" y="6939"/>
                  </a:cubicBezTo>
                  <a:close/>
                  <a:moveTo>
                    <a:pt x="167" y="1"/>
                  </a:moveTo>
                  <a:cubicBezTo>
                    <a:pt x="34" y="1502"/>
                    <a:pt x="1" y="3003"/>
                    <a:pt x="34" y="4537"/>
                  </a:cubicBezTo>
                  <a:cubicBezTo>
                    <a:pt x="34" y="5304"/>
                    <a:pt x="101" y="6105"/>
                    <a:pt x="201" y="6906"/>
                  </a:cubicBezTo>
                  <a:cubicBezTo>
                    <a:pt x="267" y="7439"/>
                    <a:pt x="401" y="7940"/>
                    <a:pt x="634" y="8440"/>
                  </a:cubicBezTo>
                  <a:cubicBezTo>
                    <a:pt x="801" y="8840"/>
                    <a:pt x="1101" y="9174"/>
                    <a:pt x="1468" y="9441"/>
                  </a:cubicBezTo>
                  <a:cubicBezTo>
                    <a:pt x="1829" y="9711"/>
                    <a:pt x="2270" y="9846"/>
                    <a:pt x="2744" y="9846"/>
                  </a:cubicBezTo>
                  <a:cubicBezTo>
                    <a:pt x="2796" y="9846"/>
                    <a:pt x="2849" y="9844"/>
                    <a:pt x="2903" y="9841"/>
                  </a:cubicBezTo>
                  <a:cubicBezTo>
                    <a:pt x="3236" y="9808"/>
                    <a:pt x="3603" y="9741"/>
                    <a:pt x="3903" y="9574"/>
                  </a:cubicBezTo>
                  <a:cubicBezTo>
                    <a:pt x="4137" y="9474"/>
                    <a:pt x="4370" y="9341"/>
                    <a:pt x="4604" y="9207"/>
                  </a:cubicBezTo>
                  <a:cubicBezTo>
                    <a:pt x="4971" y="8940"/>
                    <a:pt x="5304" y="8674"/>
                    <a:pt x="5638" y="8373"/>
                  </a:cubicBezTo>
                  <a:cubicBezTo>
                    <a:pt x="6205" y="7806"/>
                    <a:pt x="6705" y="7206"/>
                    <a:pt x="7206" y="6605"/>
                  </a:cubicBezTo>
                  <a:cubicBezTo>
                    <a:pt x="8140" y="5405"/>
                    <a:pt x="8974" y="4137"/>
                    <a:pt x="9708" y="2803"/>
                  </a:cubicBezTo>
                  <a:lnTo>
                    <a:pt x="8373" y="1869"/>
                  </a:lnTo>
                  <a:cubicBezTo>
                    <a:pt x="7406" y="2936"/>
                    <a:pt x="6405" y="4004"/>
                    <a:pt x="5404" y="5004"/>
                  </a:cubicBezTo>
                  <a:cubicBezTo>
                    <a:pt x="4937" y="5471"/>
                    <a:pt x="4404" y="5905"/>
                    <a:pt x="3870" y="6339"/>
                  </a:cubicBezTo>
                  <a:cubicBezTo>
                    <a:pt x="3695" y="6463"/>
                    <a:pt x="3502" y="6588"/>
                    <a:pt x="3303" y="6699"/>
                  </a:cubicBezTo>
                  <a:lnTo>
                    <a:pt x="3303" y="6699"/>
                  </a:lnTo>
                  <a:cubicBezTo>
                    <a:pt x="3303" y="6657"/>
                    <a:pt x="3303" y="6614"/>
                    <a:pt x="3303" y="6572"/>
                  </a:cubicBezTo>
                  <a:cubicBezTo>
                    <a:pt x="3236" y="5938"/>
                    <a:pt x="3270" y="5238"/>
                    <a:pt x="3303" y="4537"/>
                  </a:cubicBezTo>
                  <a:lnTo>
                    <a:pt x="3503" y="234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B97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860;p74">
              <a:extLst>
                <a:ext uri="{FF2B5EF4-FFF2-40B4-BE49-F238E27FC236}">
                  <a16:creationId xmlns:a16="http://schemas.microsoft.com/office/drawing/2014/main" id="{3195D3C4-C30C-4C4A-A7F6-EDAE473FF70A}"/>
                </a:ext>
              </a:extLst>
            </p:cNvPr>
            <p:cNvSpPr/>
            <p:nvPr/>
          </p:nvSpPr>
          <p:spPr>
            <a:xfrm>
              <a:off x="2027970" y="3121216"/>
              <a:ext cx="38872" cy="43440"/>
            </a:xfrm>
            <a:custGeom>
              <a:avLst/>
              <a:gdLst/>
              <a:ahLst/>
              <a:cxnLst/>
              <a:rect l="l" t="t" r="r" b="b"/>
              <a:pathLst>
                <a:path w="3004" h="3357" extrusionOk="0">
                  <a:moveTo>
                    <a:pt x="1569" y="0"/>
                  </a:moveTo>
                  <a:lnTo>
                    <a:pt x="1" y="2135"/>
                  </a:lnTo>
                  <a:lnTo>
                    <a:pt x="334" y="3302"/>
                  </a:lnTo>
                  <a:cubicBezTo>
                    <a:pt x="511" y="3341"/>
                    <a:pt x="691" y="3357"/>
                    <a:pt x="871" y="3357"/>
                  </a:cubicBezTo>
                  <a:cubicBezTo>
                    <a:pt x="1949" y="3357"/>
                    <a:pt x="3003" y="2769"/>
                    <a:pt x="3003" y="2769"/>
                  </a:cubicBezTo>
                  <a:lnTo>
                    <a:pt x="1569" y="0"/>
                  </a:ln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861;p74">
              <a:extLst>
                <a:ext uri="{FF2B5EF4-FFF2-40B4-BE49-F238E27FC236}">
                  <a16:creationId xmlns:a16="http://schemas.microsoft.com/office/drawing/2014/main" id="{4DDA7F29-82D8-4F7E-9AE2-2F55FE64E373}"/>
                </a:ext>
              </a:extLst>
            </p:cNvPr>
            <p:cNvSpPr/>
            <p:nvPr/>
          </p:nvSpPr>
          <p:spPr>
            <a:xfrm>
              <a:off x="2048260" y="3114733"/>
              <a:ext cx="34110" cy="42314"/>
            </a:xfrm>
            <a:custGeom>
              <a:avLst/>
              <a:gdLst/>
              <a:ahLst/>
              <a:cxnLst/>
              <a:rect l="l" t="t" r="r" b="b"/>
              <a:pathLst>
                <a:path w="2636" h="3270" extrusionOk="0">
                  <a:moveTo>
                    <a:pt x="1969" y="1"/>
                  </a:moveTo>
                  <a:lnTo>
                    <a:pt x="1" y="501"/>
                  </a:lnTo>
                  <a:lnTo>
                    <a:pt x="1435" y="3270"/>
                  </a:lnTo>
                  <a:lnTo>
                    <a:pt x="2636" y="2236"/>
                  </a:lnTo>
                  <a:lnTo>
                    <a:pt x="1969" y="1"/>
                  </a:ln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862;p74">
              <a:extLst>
                <a:ext uri="{FF2B5EF4-FFF2-40B4-BE49-F238E27FC236}">
                  <a16:creationId xmlns:a16="http://schemas.microsoft.com/office/drawing/2014/main" id="{B87225D0-40B8-49C2-9C3D-0684CBCB8875}"/>
                </a:ext>
              </a:extLst>
            </p:cNvPr>
            <p:cNvSpPr/>
            <p:nvPr/>
          </p:nvSpPr>
          <p:spPr>
            <a:xfrm>
              <a:off x="1903666" y="3081516"/>
              <a:ext cx="77705" cy="109201"/>
            </a:xfrm>
            <a:custGeom>
              <a:avLst/>
              <a:gdLst/>
              <a:ahLst/>
              <a:cxnLst/>
              <a:rect l="l" t="t" r="r" b="b"/>
              <a:pathLst>
                <a:path w="6005" h="8439" extrusionOk="0">
                  <a:moveTo>
                    <a:pt x="2625" y="0"/>
                  </a:moveTo>
                  <a:cubicBezTo>
                    <a:pt x="2168" y="0"/>
                    <a:pt x="1686" y="152"/>
                    <a:pt x="1201" y="500"/>
                  </a:cubicBezTo>
                  <a:cubicBezTo>
                    <a:pt x="0" y="1367"/>
                    <a:pt x="0" y="8072"/>
                    <a:pt x="0" y="8072"/>
                  </a:cubicBezTo>
                  <a:lnTo>
                    <a:pt x="4737" y="8439"/>
                  </a:lnTo>
                  <a:cubicBezTo>
                    <a:pt x="4737" y="8439"/>
                    <a:pt x="6004" y="3302"/>
                    <a:pt x="5037" y="1667"/>
                  </a:cubicBezTo>
                  <a:cubicBezTo>
                    <a:pt x="4489" y="709"/>
                    <a:pt x="3614" y="0"/>
                    <a:pt x="26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863;p74">
              <a:extLst>
                <a:ext uri="{FF2B5EF4-FFF2-40B4-BE49-F238E27FC236}">
                  <a16:creationId xmlns:a16="http://schemas.microsoft.com/office/drawing/2014/main" id="{3D18EBC9-A055-408B-BE6F-9F32BA4ABFE5}"/>
                </a:ext>
              </a:extLst>
            </p:cNvPr>
            <p:cNvSpPr/>
            <p:nvPr/>
          </p:nvSpPr>
          <p:spPr>
            <a:xfrm>
              <a:off x="2162652" y="3144522"/>
              <a:ext cx="64752" cy="74690"/>
            </a:xfrm>
            <a:custGeom>
              <a:avLst/>
              <a:gdLst/>
              <a:ahLst/>
              <a:cxnLst/>
              <a:rect l="l" t="t" r="r" b="b"/>
              <a:pathLst>
                <a:path w="5004" h="5772" extrusionOk="0">
                  <a:moveTo>
                    <a:pt x="4537" y="0"/>
                  </a:moveTo>
                  <a:lnTo>
                    <a:pt x="4537" y="0"/>
                  </a:lnTo>
                  <a:cubicBezTo>
                    <a:pt x="2102" y="301"/>
                    <a:pt x="200" y="2302"/>
                    <a:pt x="0" y="4737"/>
                  </a:cubicBezTo>
                  <a:lnTo>
                    <a:pt x="634" y="5771"/>
                  </a:lnTo>
                  <a:lnTo>
                    <a:pt x="5004" y="267"/>
                  </a:lnTo>
                  <a:lnTo>
                    <a:pt x="4037" y="834"/>
                  </a:lnTo>
                  <a:lnTo>
                    <a:pt x="45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864;p74">
              <a:extLst>
                <a:ext uri="{FF2B5EF4-FFF2-40B4-BE49-F238E27FC236}">
                  <a16:creationId xmlns:a16="http://schemas.microsoft.com/office/drawing/2014/main" id="{365478D8-2509-4F04-AB58-50748EAB6E89}"/>
                </a:ext>
              </a:extLst>
            </p:cNvPr>
            <p:cNvSpPr/>
            <p:nvPr/>
          </p:nvSpPr>
          <p:spPr>
            <a:xfrm>
              <a:off x="2009841" y="3147110"/>
              <a:ext cx="176993" cy="161452"/>
            </a:xfrm>
            <a:custGeom>
              <a:avLst/>
              <a:gdLst/>
              <a:ahLst/>
              <a:cxnLst/>
              <a:rect l="l" t="t" r="r" b="b"/>
              <a:pathLst>
                <a:path w="13678" h="12477" extrusionOk="0">
                  <a:moveTo>
                    <a:pt x="6472" y="0"/>
                  </a:moveTo>
                  <a:lnTo>
                    <a:pt x="4971" y="34"/>
                  </a:lnTo>
                  <a:cubicBezTo>
                    <a:pt x="4671" y="67"/>
                    <a:pt x="4371" y="234"/>
                    <a:pt x="4237" y="501"/>
                  </a:cubicBezTo>
                  <a:lnTo>
                    <a:pt x="2469" y="3770"/>
                  </a:lnTo>
                  <a:cubicBezTo>
                    <a:pt x="2403" y="3903"/>
                    <a:pt x="2403" y="4070"/>
                    <a:pt x="2469" y="4203"/>
                  </a:cubicBezTo>
                  <a:lnTo>
                    <a:pt x="2836" y="4837"/>
                  </a:lnTo>
                  <a:cubicBezTo>
                    <a:pt x="2903" y="4937"/>
                    <a:pt x="2903" y="5037"/>
                    <a:pt x="2836" y="5137"/>
                  </a:cubicBezTo>
                  <a:lnTo>
                    <a:pt x="234" y="9841"/>
                  </a:lnTo>
                  <a:cubicBezTo>
                    <a:pt x="1" y="10241"/>
                    <a:pt x="201" y="10742"/>
                    <a:pt x="635" y="10875"/>
                  </a:cubicBezTo>
                  <a:lnTo>
                    <a:pt x="7106" y="12476"/>
                  </a:lnTo>
                  <a:lnTo>
                    <a:pt x="13677" y="2436"/>
                  </a:lnTo>
                  <a:lnTo>
                    <a:pt x="64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865;p74">
              <a:extLst>
                <a:ext uri="{FF2B5EF4-FFF2-40B4-BE49-F238E27FC236}">
                  <a16:creationId xmlns:a16="http://schemas.microsoft.com/office/drawing/2014/main" id="{47D8311E-945E-4385-9445-C25761C60AE2}"/>
                </a:ext>
              </a:extLst>
            </p:cNvPr>
            <p:cNvSpPr/>
            <p:nvPr/>
          </p:nvSpPr>
          <p:spPr>
            <a:xfrm>
              <a:off x="2101781" y="3144522"/>
              <a:ext cx="138147" cy="164040"/>
            </a:xfrm>
            <a:custGeom>
              <a:avLst/>
              <a:gdLst/>
              <a:ahLst/>
              <a:cxnLst/>
              <a:rect l="l" t="t" r="r" b="b"/>
              <a:pathLst>
                <a:path w="10676" h="12677" extrusionOk="0">
                  <a:moveTo>
                    <a:pt x="10675" y="0"/>
                  </a:moveTo>
                  <a:lnTo>
                    <a:pt x="6572" y="2636"/>
                  </a:lnTo>
                  <a:lnTo>
                    <a:pt x="1" y="12676"/>
                  </a:lnTo>
                  <a:lnTo>
                    <a:pt x="3937" y="10041"/>
                  </a:lnTo>
                  <a:lnTo>
                    <a:pt x="10675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866;p74">
              <a:extLst>
                <a:ext uri="{FF2B5EF4-FFF2-40B4-BE49-F238E27FC236}">
                  <a16:creationId xmlns:a16="http://schemas.microsoft.com/office/drawing/2014/main" id="{4E24AAC6-C605-4543-BFE6-6BB5A4347BDB}"/>
                </a:ext>
              </a:extLst>
            </p:cNvPr>
            <p:cNvSpPr/>
            <p:nvPr/>
          </p:nvSpPr>
          <p:spPr>
            <a:xfrm>
              <a:off x="2101781" y="3144522"/>
              <a:ext cx="138147" cy="164040"/>
            </a:xfrm>
            <a:custGeom>
              <a:avLst/>
              <a:gdLst/>
              <a:ahLst/>
              <a:cxnLst/>
              <a:rect l="l" t="t" r="r" b="b"/>
              <a:pathLst>
                <a:path w="10676" h="12677" extrusionOk="0">
                  <a:moveTo>
                    <a:pt x="10675" y="0"/>
                  </a:moveTo>
                  <a:lnTo>
                    <a:pt x="6572" y="2636"/>
                  </a:lnTo>
                  <a:lnTo>
                    <a:pt x="1" y="12676"/>
                  </a:lnTo>
                  <a:lnTo>
                    <a:pt x="3937" y="10041"/>
                  </a:lnTo>
                  <a:lnTo>
                    <a:pt x="106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867;p74">
              <a:extLst>
                <a:ext uri="{FF2B5EF4-FFF2-40B4-BE49-F238E27FC236}">
                  <a16:creationId xmlns:a16="http://schemas.microsoft.com/office/drawing/2014/main" id="{95E87D0D-714F-4794-98E3-47EC80781243}"/>
                </a:ext>
              </a:extLst>
            </p:cNvPr>
            <p:cNvSpPr/>
            <p:nvPr/>
          </p:nvSpPr>
          <p:spPr>
            <a:xfrm>
              <a:off x="2160064" y="3218760"/>
              <a:ext cx="36698" cy="48370"/>
            </a:xfrm>
            <a:custGeom>
              <a:avLst/>
              <a:gdLst/>
              <a:ahLst/>
              <a:cxnLst/>
              <a:rect l="l" t="t" r="r" b="b"/>
              <a:pathLst>
                <a:path w="2836" h="3738" extrusionOk="0">
                  <a:moveTo>
                    <a:pt x="1034" y="1"/>
                  </a:moveTo>
                  <a:lnTo>
                    <a:pt x="0" y="2102"/>
                  </a:lnTo>
                  <a:lnTo>
                    <a:pt x="601" y="3136"/>
                  </a:lnTo>
                  <a:cubicBezTo>
                    <a:pt x="703" y="3496"/>
                    <a:pt x="1044" y="3737"/>
                    <a:pt x="1409" y="3737"/>
                  </a:cubicBezTo>
                  <a:cubicBezTo>
                    <a:pt x="1517" y="3737"/>
                    <a:pt x="1628" y="3716"/>
                    <a:pt x="1735" y="3670"/>
                  </a:cubicBezTo>
                  <a:cubicBezTo>
                    <a:pt x="2135" y="3503"/>
                    <a:pt x="2669" y="2636"/>
                    <a:pt x="2802" y="2202"/>
                  </a:cubicBezTo>
                  <a:cubicBezTo>
                    <a:pt x="2836" y="1702"/>
                    <a:pt x="2836" y="1235"/>
                    <a:pt x="2769" y="768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868;p74">
              <a:extLst>
                <a:ext uri="{FF2B5EF4-FFF2-40B4-BE49-F238E27FC236}">
                  <a16:creationId xmlns:a16="http://schemas.microsoft.com/office/drawing/2014/main" id="{98155BDF-C849-4A4E-A626-CF5B33419A96}"/>
                </a:ext>
              </a:extLst>
            </p:cNvPr>
            <p:cNvSpPr/>
            <p:nvPr/>
          </p:nvSpPr>
          <p:spPr>
            <a:xfrm>
              <a:off x="2684333" y="4002335"/>
              <a:ext cx="103611" cy="1307"/>
            </a:xfrm>
            <a:custGeom>
              <a:avLst/>
              <a:gdLst/>
              <a:ahLst/>
              <a:cxnLst/>
              <a:rect l="l" t="t" r="r" b="b"/>
              <a:pathLst>
                <a:path w="8007" h="101" extrusionOk="0">
                  <a:moveTo>
                    <a:pt x="0" y="1"/>
                  </a:moveTo>
                  <a:lnTo>
                    <a:pt x="0" y="101"/>
                  </a:lnTo>
                  <a:lnTo>
                    <a:pt x="8006" y="101"/>
                  </a:lnTo>
                  <a:lnTo>
                    <a:pt x="80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869;p74">
              <a:extLst>
                <a:ext uri="{FF2B5EF4-FFF2-40B4-BE49-F238E27FC236}">
                  <a16:creationId xmlns:a16="http://schemas.microsoft.com/office/drawing/2014/main" id="{2029FDA6-578A-428E-8893-6C78AED5571F}"/>
                </a:ext>
              </a:extLst>
            </p:cNvPr>
            <p:cNvSpPr/>
            <p:nvPr/>
          </p:nvSpPr>
          <p:spPr>
            <a:xfrm>
              <a:off x="2572112" y="3418181"/>
              <a:ext cx="128637" cy="277317"/>
            </a:xfrm>
            <a:custGeom>
              <a:avLst/>
              <a:gdLst/>
              <a:ahLst/>
              <a:cxnLst/>
              <a:rect l="l" t="t" r="r" b="b"/>
              <a:pathLst>
                <a:path w="9941" h="21431" extrusionOk="0">
                  <a:moveTo>
                    <a:pt x="6476" y="1"/>
                  </a:moveTo>
                  <a:cubicBezTo>
                    <a:pt x="5517" y="1"/>
                    <a:pt x="4465" y="321"/>
                    <a:pt x="3470" y="1283"/>
                  </a:cubicBezTo>
                  <a:cubicBezTo>
                    <a:pt x="601" y="4085"/>
                    <a:pt x="34" y="20697"/>
                    <a:pt x="1" y="21398"/>
                  </a:cubicBezTo>
                  <a:lnTo>
                    <a:pt x="434" y="21431"/>
                  </a:lnTo>
                  <a:cubicBezTo>
                    <a:pt x="434" y="21264"/>
                    <a:pt x="1035" y="4319"/>
                    <a:pt x="3770" y="1617"/>
                  </a:cubicBezTo>
                  <a:cubicBezTo>
                    <a:pt x="4688" y="733"/>
                    <a:pt x="5649" y="438"/>
                    <a:pt x="6522" y="438"/>
                  </a:cubicBezTo>
                  <a:cubicBezTo>
                    <a:pt x="8219" y="438"/>
                    <a:pt x="9586" y="1551"/>
                    <a:pt x="9674" y="1617"/>
                  </a:cubicBezTo>
                  <a:lnTo>
                    <a:pt x="9941" y="1283"/>
                  </a:lnTo>
                  <a:cubicBezTo>
                    <a:pt x="9919" y="1261"/>
                    <a:pt x="8379" y="1"/>
                    <a:pt x="647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870;p74">
              <a:extLst>
                <a:ext uri="{FF2B5EF4-FFF2-40B4-BE49-F238E27FC236}">
                  <a16:creationId xmlns:a16="http://schemas.microsoft.com/office/drawing/2014/main" id="{1D07D7F0-F4B8-46B0-BAC4-4C941D8D5032}"/>
                </a:ext>
              </a:extLst>
            </p:cNvPr>
            <p:cNvSpPr/>
            <p:nvPr/>
          </p:nvSpPr>
          <p:spPr>
            <a:xfrm>
              <a:off x="2499601" y="3366154"/>
              <a:ext cx="99729" cy="372517"/>
            </a:xfrm>
            <a:custGeom>
              <a:avLst/>
              <a:gdLst/>
              <a:ahLst/>
              <a:cxnLst/>
              <a:rect l="l" t="t" r="r" b="b"/>
              <a:pathLst>
                <a:path w="7707" h="28788" extrusionOk="0">
                  <a:moveTo>
                    <a:pt x="334" y="0"/>
                  </a:moveTo>
                  <a:lnTo>
                    <a:pt x="1" y="267"/>
                  </a:lnTo>
                  <a:cubicBezTo>
                    <a:pt x="7239" y="8573"/>
                    <a:pt x="5404" y="28554"/>
                    <a:pt x="5371" y="28754"/>
                  </a:cubicBezTo>
                  <a:lnTo>
                    <a:pt x="5805" y="28788"/>
                  </a:lnTo>
                  <a:cubicBezTo>
                    <a:pt x="5838" y="28587"/>
                    <a:pt x="7706" y="8440"/>
                    <a:pt x="33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871;p74">
              <a:extLst>
                <a:ext uri="{FF2B5EF4-FFF2-40B4-BE49-F238E27FC236}">
                  <a16:creationId xmlns:a16="http://schemas.microsoft.com/office/drawing/2014/main" id="{36AC49D5-CEC0-4458-A941-C991B1535EA1}"/>
                </a:ext>
              </a:extLst>
            </p:cNvPr>
            <p:cNvSpPr/>
            <p:nvPr/>
          </p:nvSpPr>
          <p:spPr>
            <a:xfrm>
              <a:off x="2559600" y="3345866"/>
              <a:ext cx="75544" cy="365180"/>
            </a:xfrm>
            <a:custGeom>
              <a:avLst/>
              <a:gdLst/>
              <a:ahLst/>
              <a:cxnLst/>
              <a:rect l="l" t="t" r="r" b="b"/>
              <a:pathLst>
                <a:path w="5838" h="28221" extrusionOk="0">
                  <a:moveTo>
                    <a:pt x="5537" y="1"/>
                  </a:moveTo>
                  <a:cubicBezTo>
                    <a:pt x="0" y="5104"/>
                    <a:pt x="1401" y="27287"/>
                    <a:pt x="1468" y="28221"/>
                  </a:cubicBezTo>
                  <a:lnTo>
                    <a:pt x="1868" y="28187"/>
                  </a:lnTo>
                  <a:cubicBezTo>
                    <a:pt x="1868" y="27954"/>
                    <a:pt x="434" y="5271"/>
                    <a:pt x="5838" y="301"/>
                  </a:cubicBezTo>
                  <a:lnTo>
                    <a:pt x="553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872;p74">
              <a:extLst>
                <a:ext uri="{FF2B5EF4-FFF2-40B4-BE49-F238E27FC236}">
                  <a16:creationId xmlns:a16="http://schemas.microsoft.com/office/drawing/2014/main" id="{51BEB270-9A24-4553-B755-9704C4A441D4}"/>
                </a:ext>
              </a:extLst>
            </p:cNvPr>
            <p:cNvSpPr/>
            <p:nvPr/>
          </p:nvSpPr>
          <p:spPr>
            <a:xfrm>
              <a:off x="2434000" y="3475539"/>
              <a:ext cx="140722" cy="235495"/>
            </a:xfrm>
            <a:custGeom>
              <a:avLst/>
              <a:gdLst/>
              <a:ahLst/>
              <a:cxnLst/>
              <a:rect l="l" t="t" r="r" b="b"/>
              <a:pathLst>
                <a:path w="10875" h="18199" extrusionOk="0">
                  <a:moveTo>
                    <a:pt x="4908" y="1"/>
                  </a:moveTo>
                  <a:cubicBezTo>
                    <a:pt x="4537" y="1"/>
                    <a:pt x="4162" y="73"/>
                    <a:pt x="3803" y="219"/>
                  </a:cubicBezTo>
                  <a:cubicBezTo>
                    <a:pt x="1301" y="1253"/>
                    <a:pt x="34" y="5756"/>
                    <a:pt x="0" y="5923"/>
                  </a:cubicBezTo>
                  <a:lnTo>
                    <a:pt x="401" y="6057"/>
                  </a:lnTo>
                  <a:cubicBezTo>
                    <a:pt x="401" y="5990"/>
                    <a:pt x="1668" y="1553"/>
                    <a:pt x="3970" y="619"/>
                  </a:cubicBezTo>
                  <a:cubicBezTo>
                    <a:pt x="4278" y="499"/>
                    <a:pt x="4602" y="437"/>
                    <a:pt x="4926" y="437"/>
                  </a:cubicBezTo>
                  <a:cubicBezTo>
                    <a:pt x="5407" y="437"/>
                    <a:pt x="5886" y="574"/>
                    <a:pt x="6305" y="853"/>
                  </a:cubicBezTo>
                  <a:cubicBezTo>
                    <a:pt x="10274" y="3121"/>
                    <a:pt x="10441" y="18032"/>
                    <a:pt x="10441" y="18199"/>
                  </a:cubicBezTo>
                  <a:lnTo>
                    <a:pt x="10875" y="18199"/>
                  </a:lnTo>
                  <a:cubicBezTo>
                    <a:pt x="10875" y="17565"/>
                    <a:pt x="10708" y="2854"/>
                    <a:pt x="6505" y="486"/>
                  </a:cubicBezTo>
                  <a:cubicBezTo>
                    <a:pt x="6023" y="165"/>
                    <a:pt x="5469" y="1"/>
                    <a:pt x="490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873;p74">
              <a:extLst>
                <a:ext uri="{FF2B5EF4-FFF2-40B4-BE49-F238E27FC236}">
                  <a16:creationId xmlns:a16="http://schemas.microsoft.com/office/drawing/2014/main" id="{AFB8262B-76D0-4CB9-B738-E5E9C6B080B2}"/>
                </a:ext>
              </a:extLst>
            </p:cNvPr>
            <p:cNvSpPr/>
            <p:nvPr/>
          </p:nvSpPr>
          <p:spPr>
            <a:xfrm>
              <a:off x="2582037" y="3484338"/>
              <a:ext cx="130371" cy="226696"/>
            </a:xfrm>
            <a:custGeom>
              <a:avLst/>
              <a:gdLst/>
              <a:ahLst/>
              <a:cxnLst/>
              <a:rect l="l" t="t" r="r" b="b"/>
              <a:pathLst>
                <a:path w="10075" h="17519" extrusionOk="0">
                  <a:moveTo>
                    <a:pt x="5805" y="1"/>
                  </a:moveTo>
                  <a:cubicBezTo>
                    <a:pt x="4867" y="1"/>
                    <a:pt x="3989" y="534"/>
                    <a:pt x="3170" y="1574"/>
                  </a:cubicBezTo>
                  <a:cubicBezTo>
                    <a:pt x="1" y="5777"/>
                    <a:pt x="601" y="17018"/>
                    <a:pt x="635" y="17519"/>
                  </a:cubicBezTo>
                  <a:lnTo>
                    <a:pt x="1068" y="17485"/>
                  </a:lnTo>
                  <a:cubicBezTo>
                    <a:pt x="1068" y="17385"/>
                    <a:pt x="434" y="5877"/>
                    <a:pt x="3537" y="1841"/>
                  </a:cubicBezTo>
                  <a:cubicBezTo>
                    <a:pt x="4225" y="903"/>
                    <a:pt x="5001" y="434"/>
                    <a:pt x="5809" y="434"/>
                  </a:cubicBezTo>
                  <a:cubicBezTo>
                    <a:pt x="5863" y="434"/>
                    <a:pt x="5918" y="436"/>
                    <a:pt x="5972" y="440"/>
                  </a:cubicBezTo>
                  <a:cubicBezTo>
                    <a:pt x="8006" y="573"/>
                    <a:pt x="9708" y="3542"/>
                    <a:pt x="9708" y="3575"/>
                  </a:cubicBezTo>
                  <a:lnTo>
                    <a:pt x="10075" y="3375"/>
                  </a:lnTo>
                  <a:cubicBezTo>
                    <a:pt x="10008" y="3242"/>
                    <a:pt x="8240" y="173"/>
                    <a:pt x="5972" y="6"/>
                  </a:cubicBezTo>
                  <a:cubicBezTo>
                    <a:pt x="5916" y="2"/>
                    <a:pt x="5861" y="1"/>
                    <a:pt x="580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874;p74">
              <a:extLst>
                <a:ext uri="{FF2B5EF4-FFF2-40B4-BE49-F238E27FC236}">
                  <a16:creationId xmlns:a16="http://schemas.microsoft.com/office/drawing/2014/main" id="{18B158BF-B897-449A-879C-1B84455836C8}"/>
                </a:ext>
              </a:extLst>
            </p:cNvPr>
            <p:cNvSpPr/>
            <p:nvPr/>
          </p:nvSpPr>
          <p:spPr>
            <a:xfrm>
              <a:off x="2559160" y="3317374"/>
              <a:ext cx="48797" cy="413964"/>
            </a:xfrm>
            <a:custGeom>
              <a:avLst/>
              <a:gdLst/>
              <a:ahLst/>
              <a:cxnLst/>
              <a:rect l="l" t="t" r="r" b="b"/>
              <a:pathLst>
                <a:path w="3771" h="31991" extrusionOk="0">
                  <a:moveTo>
                    <a:pt x="334" y="1"/>
                  </a:moveTo>
                  <a:lnTo>
                    <a:pt x="1" y="234"/>
                  </a:lnTo>
                  <a:cubicBezTo>
                    <a:pt x="3337" y="4738"/>
                    <a:pt x="1302" y="31690"/>
                    <a:pt x="1302" y="31924"/>
                  </a:cubicBezTo>
                  <a:lnTo>
                    <a:pt x="1735" y="31991"/>
                  </a:lnTo>
                  <a:cubicBezTo>
                    <a:pt x="1802" y="30856"/>
                    <a:pt x="3770" y="4604"/>
                    <a:pt x="33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875;p74">
              <a:extLst>
                <a:ext uri="{FF2B5EF4-FFF2-40B4-BE49-F238E27FC236}">
                  <a16:creationId xmlns:a16="http://schemas.microsoft.com/office/drawing/2014/main" id="{74CBCC00-D3F3-4C93-8D26-A7946A40849C}"/>
                </a:ext>
              </a:extLst>
            </p:cNvPr>
            <p:cNvSpPr/>
            <p:nvPr/>
          </p:nvSpPr>
          <p:spPr>
            <a:xfrm>
              <a:off x="2555278" y="3457943"/>
              <a:ext cx="107920" cy="125764"/>
            </a:xfrm>
            <a:custGeom>
              <a:avLst/>
              <a:gdLst/>
              <a:ahLst/>
              <a:cxnLst/>
              <a:rect l="l" t="t" r="r" b="b"/>
              <a:pathLst>
                <a:path w="8340" h="9719" extrusionOk="0">
                  <a:moveTo>
                    <a:pt x="4226" y="0"/>
                  </a:moveTo>
                  <a:cubicBezTo>
                    <a:pt x="3382" y="0"/>
                    <a:pt x="2658" y="368"/>
                    <a:pt x="2436" y="812"/>
                  </a:cubicBezTo>
                  <a:cubicBezTo>
                    <a:pt x="2436" y="812"/>
                    <a:pt x="2426" y="812"/>
                    <a:pt x="2408" y="812"/>
                  </a:cubicBezTo>
                  <a:cubicBezTo>
                    <a:pt x="2156" y="812"/>
                    <a:pt x="259" y="870"/>
                    <a:pt x="134" y="2613"/>
                  </a:cubicBezTo>
                  <a:cubicBezTo>
                    <a:pt x="1" y="4515"/>
                    <a:pt x="4871" y="9718"/>
                    <a:pt x="4871" y="9718"/>
                  </a:cubicBezTo>
                  <a:cubicBezTo>
                    <a:pt x="4871" y="9718"/>
                    <a:pt x="8340" y="8451"/>
                    <a:pt x="7606" y="3747"/>
                  </a:cubicBezTo>
                  <a:cubicBezTo>
                    <a:pt x="7139" y="886"/>
                    <a:pt x="5537" y="0"/>
                    <a:pt x="42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876;p74">
              <a:extLst>
                <a:ext uri="{FF2B5EF4-FFF2-40B4-BE49-F238E27FC236}">
                  <a16:creationId xmlns:a16="http://schemas.microsoft.com/office/drawing/2014/main" id="{427AF625-80F2-4EBE-BE65-56062D1B3A4C}"/>
                </a:ext>
              </a:extLst>
            </p:cNvPr>
            <p:cNvSpPr/>
            <p:nvPr/>
          </p:nvSpPr>
          <p:spPr>
            <a:xfrm>
              <a:off x="2592401" y="3319043"/>
              <a:ext cx="116991" cy="73460"/>
            </a:xfrm>
            <a:custGeom>
              <a:avLst/>
              <a:gdLst/>
              <a:ahLst/>
              <a:cxnLst/>
              <a:rect l="l" t="t" r="r" b="b"/>
              <a:pathLst>
                <a:path w="9041" h="5677" extrusionOk="0">
                  <a:moveTo>
                    <a:pt x="4346" y="1"/>
                  </a:moveTo>
                  <a:cubicBezTo>
                    <a:pt x="2106" y="1"/>
                    <a:pt x="178" y="999"/>
                    <a:pt x="100" y="1506"/>
                  </a:cubicBezTo>
                  <a:cubicBezTo>
                    <a:pt x="0" y="2407"/>
                    <a:pt x="1468" y="2541"/>
                    <a:pt x="1468" y="2541"/>
                  </a:cubicBezTo>
                  <a:cubicBezTo>
                    <a:pt x="1468" y="2541"/>
                    <a:pt x="907" y="5676"/>
                    <a:pt x="3889" y="5676"/>
                  </a:cubicBezTo>
                  <a:cubicBezTo>
                    <a:pt x="3905" y="5676"/>
                    <a:pt x="3921" y="5676"/>
                    <a:pt x="3936" y="5676"/>
                  </a:cubicBezTo>
                  <a:cubicBezTo>
                    <a:pt x="6972" y="5643"/>
                    <a:pt x="9040" y="2040"/>
                    <a:pt x="9040" y="2040"/>
                  </a:cubicBezTo>
                  <a:cubicBezTo>
                    <a:pt x="7683" y="503"/>
                    <a:pt x="5936" y="1"/>
                    <a:pt x="43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77;p74">
              <a:extLst>
                <a:ext uri="{FF2B5EF4-FFF2-40B4-BE49-F238E27FC236}">
                  <a16:creationId xmlns:a16="http://schemas.microsoft.com/office/drawing/2014/main" id="{7D385916-6FEF-45D4-8972-D4D98378AA1A}"/>
                </a:ext>
              </a:extLst>
            </p:cNvPr>
            <p:cNvSpPr/>
            <p:nvPr/>
          </p:nvSpPr>
          <p:spPr>
            <a:xfrm>
              <a:off x="2494426" y="3263199"/>
              <a:ext cx="107324" cy="84731"/>
            </a:xfrm>
            <a:custGeom>
              <a:avLst/>
              <a:gdLst/>
              <a:ahLst/>
              <a:cxnLst/>
              <a:rect l="l" t="t" r="r" b="b"/>
              <a:pathLst>
                <a:path w="8294" h="6548" extrusionOk="0">
                  <a:moveTo>
                    <a:pt x="1839" y="0"/>
                  </a:moveTo>
                  <a:cubicBezTo>
                    <a:pt x="1293" y="0"/>
                    <a:pt x="723" y="77"/>
                    <a:pt x="134" y="252"/>
                  </a:cubicBezTo>
                  <a:cubicBezTo>
                    <a:pt x="134" y="252"/>
                    <a:pt x="0" y="4421"/>
                    <a:pt x="2535" y="6056"/>
                  </a:cubicBezTo>
                  <a:cubicBezTo>
                    <a:pt x="3090" y="6409"/>
                    <a:pt x="3581" y="6547"/>
                    <a:pt x="4009" y="6547"/>
                  </a:cubicBezTo>
                  <a:cubicBezTo>
                    <a:pt x="5566" y="6547"/>
                    <a:pt x="6305" y="4722"/>
                    <a:pt x="6305" y="4722"/>
                  </a:cubicBezTo>
                  <a:cubicBezTo>
                    <a:pt x="6305" y="4722"/>
                    <a:pt x="6778" y="4952"/>
                    <a:pt x="7234" y="4952"/>
                  </a:cubicBezTo>
                  <a:cubicBezTo>
                    <a:pt x="7534" y="4952"/>
                    <a:pt x="7827" y="4852"/>
                    <a:pt x="7973" y="4522"/>
                  </a:cubicBezTo>
                  <a:cubicBezTo>
                    <a:pt x="8294" y="3821"/>
                    <a:pt x="5675" y="0"/>
                    <a:pt x="18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78;p74">
              <a:extLst>
                <a:ext uri="{FF2B5EF4-FFF2-40B4-BE49-F238E27FC236}">
                  <a16:creationId xmlns:a16="http://schemas.microsoft.com/office/drawing/2014/main" id="{E34D77FE-5786-4EA2-AFB4-6496DB422CA4}"/>
                </a:ext>
              </a:extLst>
            </p:cNvPr>
            <p:cNvSpPr/>
            <p:nvPr/>
          </p:nvSpPr>
          <p:spPr>
            <a:xfrm>
              <a:off x="2649799" y="3486020"/>
              <a:ext cx="100156" cy="70005"/>
            </a:xfrm>
            <a:custGeom>
              <a:avLst/>
              <a:gdLst/>
              <a:ahLst/>
              <a:cxnLst/>
              <a:rect l="l" t="t" r="r" b="b"/>
              <a:pathLst>
                <a:path w="7740" h="5410" extrusionOk="0">
                  <a:moveTo>
                    <a:pt x="2375" y="0"/>
                  </a:moveTo>
                  <a:cubicBezTo>
                    <a:pt x="1882" y="0"/>
                    <a:pt x="1486" y="61"/>
                    <a:pt x="1268" y="143"/>
                  </a:cubicBezTo>
                  <a:cubicBezTo>
                    <a:pt x="168" y="543"/>
                    <a:pt x="1202" y="1344"/>
                    <a:pt x="1202" y="1344"/>
                  </a:cubicBezTo>
                  <a:cubicBezTo>
                    <a:pt x="1202" y="1344"/>
                    <a:pt x="1" y="2144"/>
                    <a:pt x="768" y="4146"/>
                  </a:cubicBezTo>
                  <a:cubicBezTo>
                    <a:pt x="1149" y="5155"/>
                    <a:pt x="2866" y="5409"/>
                    <a:pt x="4501" y="5409"/>
                  </a:cubicBezTo>
                  <a:cubicBezTo>
                    <a:pt x="6163" y="5409"/>
                    <a:pt x="7740" y="5147"/>
                    <a:pt x="7740" y="5147"/>
                  </a:cubicBezTo>
                  <a:cubicBezTo>
                    <a:pt x="7687" y="926"/>
                    <a:pt x="4295" y="0"/>
                    <a:pt x="23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79;p74">
              <a:extLst>
                <a:ext uri="{FF2B5EF4-FFF2-40B4-BE49-F238E27FC236}">
                  <a16:creationId xmlns:a16="http://schemas.microsoft.com/office/drawing/2014/main" id="{8915AC26-CEC9-4A3E-8524-CA962620812F}"/>
                </a:ext>
              </a:extLst>
            </p:cNvPr>
            <p:cNvSpPr/>
            <p:nvPr/>
          </p:nvSpPr>
          <p:spPr>
            <a:xfrm>
              <a:off x="2416726" y="3332836"/>
              <a:ext cx="100156" cy="70018"/>
            </a:xfrm>
            <a:custGeom>
              <a:avLst/>
              <a:gdLst/>
              <a:ahLst/>
              <a:cxnLst/>
              <a:rect l="l" t="t" r="r" b="b"/>
              <a:pathLst>
                <a:path w="7740" h="5411" extrusionOk="0">
                  <a:moveTo>
                    <a:pt x="5376" y="1"/>
                  </a:moveTo>
                  <a:cubicBezTo>
                    <a:pt x="3452" y="1"/>
                    <a:pt x="54" y="932"/>
                    <a:pt x="1" y="5144"/>
                  </a:cubicBezTo>
                  <a:cubicBezTo>
                    <a:pt x="1" y="5144"/>
                    <a:pt x="1603" y="5411"/>
                    <a:pt x="3280" y="5411"/>
                  </a:cubicBezTo>
                  <a:cubicBezTo>
                    <a:pt x="4903" y="5411"/>
                    <a:pt x="6595" y="5161"/>
                    <a:pt x="6973" y="4176"/>
                  </a:cubicBezTo>
                  <a:cubicBezTo>
                    <a:pt x="7740" y="2175"/>
                    <a:pt x="6539" y="1341"/>
                    <a:pt x="6539" y="1341"/>
                  </a:cubicBezTo>
                  <a:cubicBezTo>
                    <a:pt x="6539" y="1341"/>
                    <a:pt x="7540" y="541"/>
                    <a:pt x="6472" y="140"/>
                  </a:cubicBezTo>
                  <a:cubicBezTo>
                    <a:pt x="6251" y="60"/>
                    <a:pt x="5860" y="1"/>
                    <a:pt x="5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80;p74">
              <a:extLst>
                <a:ext uri="{FF2B5EF4-FFF2-40B4-BE49-F238E27FC236}">
                  <a16:creationId xmlns:a16="http://schemas.microsoft.com/office/drawing/2014/main" id="{D35C0DED-C73F-4AE2-AC2F-55D9F77016FA}"/>
                </a:ext>
              </a:extLst>
            </p:cNvPr>
            <p:cNvSpPr/>
            <p:nvPr/>
          </p:nvSpPr>
          <p:spPr>
            <a:xfrm>
              <a:off x="2488383" y="3396431"/>
              <a:ext cx="87630" cy="81522"/>
            </a:xfrm>
            <a:custGeom>
              <a:avLst/>
              <a:gdLst/>
              <a:ahLst/>
              <a:cxnLst/>
              <a:rect l="l" t="t" r="r" b="b"/>
              <a:pathLst>
                <a:path w="6772" h="6300" extrusionOk="0">
                  <a:moveTo>
                    <a:pt x="3902" y="1"/>
                  </a:moveTo>
                  <a:cubicBezTo>
                    <a:pt x="3812" y="1"/>
                    <a:pt x="3703" y="29"/>
                    <a:pt x="3569" y="95"/>
                  </a:cubicBezTo>
                  <a:cubicBezTo>
                    <a:pt x="2769" y="462"/>
                    <a:pt x="0" y="3464"/>
                    <a:pt x="2869" y="6300"/>
                  </a:cubicBezTo>
                  <a:cubicBezTo>
                    <a:pt x="2869" y="6300"/>
                    <a:pt x="6772" y="3431"/>
                    <a:pt x="6071" y="1930"/>
                  </a:cubicBezTo>
                  <a:cubicBezTo>
                    <a:pt x="5540" y="817"/>
                    <a:pt x="4797" y="682"/>
                    <a:pt x="4470" y="682"/>
                  </a:cubicBezTo>
                  <a:cubicBezTo>
                    <a:pt x="4366" y="682"/>
                    <a:pt x="4303" y="696"/>
                    <a:pt x="4303" y="696"/>
                  </a:cubicBezTo>
                  <a:cubicBezTo>
                    <a:pt x="4303" y="696"/>
                    <a:pt x="4350" y="1"/>
                    <a:pt x="39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81;p74">
              <a:extLst>
                <a:ext uri="{FF2B5EF4-FFF2-40B4-BE49-F238E27FC236}">
                  <a16:creationId xmlns:a16="http://schemas.microsoft.com/office/drawing/2014/main" id="{45CC22E9-4778-420F-BE6F-367893B51ED2}"/>
                </a:ext>
              </a:extLst>
            </p:cNvPr>
            <p:cNvSpPr/>
            <p:nvPr/>
          </p:nvSpPr>
          <p:spPr>
            <a:xfrm>
              <a:off x="2663618" y="3411815"/>
              <a:ext cx="78520" cy="63548"/>
            </a:xfrm>
            <a:custGeom>
              <a:avLst/>
              <a:gdLst/>
              <a:ahLst/>
              <a:cxnLst/>
              <a:rect l="l" t="t" r="r" b="b"/>
              <a:pathLst>
                <a:path w="6068" h="4911" extrusionOk="0">
                  <a:moveTo>
                    <a:pt x="1425" y="1"/>
                  </a:moveTo>
                  <a:cubicBezTo>
                    <a:pt x="1379" y="1"/>
                    <a:pt x="1337" y="3"/>
                    <a:pt x="1301" y="7"/>
                  </a:cubicBezTo>
                  <a:cubicBezTo>
                    <a:pt x="401" y="107"/>
                    <a:pt x="1001" y="908"/>
                    <a:pt x="1001" y="908"/>
                  </a:cubicBezTo>
                  <a:cubicBezTo>
                    <a:pt x="1001" y="908"/>
                    <a:pt x="0" y="1275"/>
                    <a:pt x="200" y="2909"/>
                  </a:cubicBezTo>
                  <a:cubicBezTo>
                    <a:pt x="401" y="4544"/>
                    <a:pt x="5204" y="4911"/>
                    <a:pt x="5204" y="4911"/>
                  </a:cubicBezTo>
                  <a:cubicBezTo>
                    <a:pt x="6067" y="1138"/>
                    <a:pt x="2488" y="1"/>
                    <a:pt x="14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82;p74">
              <a:extLst>
                <a:ext uri="{FF2B5EF4-FFF2-40B4-BE49-F238E27FC236}">
                  <a16:creationId xmlns:a16="http://schemas.microsoft.com/office/drawing/2014/main" id="{26EEF141-1D53-472A-8E06-F7E45C4FBF91}"/>
                </a:ext>
              </a:extLst>
            </p:cNvPr>
            <p:cNvSpPr/>
            <p:nvPr/>
          </p:nvSpPr>
          <p:spPr>
            <a:xfrm>
              <a:off x="2443497" y="3666544"/>
              <a:ext cx="259421" cy="233541"/>
            </a:xfrm>
            <a:custGeom>
              <a:avLst/>
              <a:gdLst/>
              <a:ahLst/>
              <a:cxnLst/>
              <a:rect l="l" t="t" r="r" b="b"/>
              <a:pathLst>
                <a:path w="20048" h="18048" extrusionOk="0">
                  <a:moveTo>
                    <a:pt x="0" y="1"/>
                  </a:moveTo>
                  <a:lnTo>
                    <a:pt x="1801" y="18047"/>
                  </a:lnTo>
                  <a:lnTo>
                    <a:pt x="18280" y="18047"/>
                  </a:lnTo>
                  <a:lnTo>
                    <a:pt x="200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83;p74">
              <a:extLst>
                <a:ext uri="{FF2B5EF4-FFF2-40B4-BE49-F238E27FC236}">
                  <a16:creationId xmlns:a16="http://schemas.microsoft.com/office/drawing/2014/main" id="{A83DA41B-FE54-4E46-BA8B-0F013BF39ABC}"/>
                </a:ext>
              </a:extLst>
            </p:cNvPr>
            <p:cNvSpPr/>
            <p:nvPr/>
          </p:nvSpPr>
          <p:spPr>
            <a:xfrm>
              <a:off x="2432266" y="3640653"/>
              <a:ext cx="281885" cy="51372"/>
            </a:xfrm>
            <a:custGeom>
              <a:avLst/>
              <a:gdLst/>
              <a:ahLst/>
              <a:cxnLst/>
              <a:rect l="l" t="t" r="r" b="b"/>
              <a:pathLst>
                <a:path w="21784" h="3970" extrusionOk="0">
                  <a:moveTo>
                    <a:pt x="1" y="0"/>
                  </a:moveTo>
                  <a:lnTo>
                    <a:pt x="1" y="3970"/>
                  </a:lnTo>
                  <a:lnTo>
                    <a:pt x="21783" y="3970"/>
                  </a:lnTo>
                  <a:lnTo>
                    <a:pt x="217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84;p74">
              <a:extLst>
                <a:ext uri="{FF2B5EF4-FFF2-40B4-BE49-F238E27FC236}">
                  <a16:creationId xmlns:a16="http://schemas.microsoft.com/office/drawing/2014/main" id="{D0C8709C-D403-4505-9350-92709A816C5D}"/>
                </a:ext>
              </a:extLst>
            </p:cNvPr>
            <p:cNvSpPr/>
            <p:nvPr/>
          </p:nvSpPr>
          <p:spPr>
            <a:xfrm>
              <a:off x="2404214" y="3075675"/>
              <a:ext cx="462307" cy="1070927"/>
            </a:xfrm>
            <a:custGeom>
              <a:avLst/>
              <a:gdLst/>
              <a:ahLst/>
              <a:cxnLst/>
              <a:rect l="l" t="t" r="r" b="b"/>
              <a:pathLst>
                <a:path w="35727" h="82761" extrusionOk="0">
                  <a:moveTo>
                    <a:pt x="1" y="1"/>
                  </a:moveTo>
                  <a:lnTo>
                    <a:pt x="1" y="82760"/>
                  </a:lnTo>
                  <a:lnTo>
                    <a:pt x="35726" y="82760"/>
                  </a:lnTo>
                  <a:lnTo>
                    <a:pt x="357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5;p74">
              <a:extLst>
                <a:ext uri="{FF2B5EF4-FFF2-40B4-BE49-F238E27FC236}">
                  <a16:creationId xmlns:a16="http://schemas.microsoft.com/office/drawing/2014/main" id="{44FF6C77-0AD5-454D-A78A-7F426348C2F1}"/>
                </a:ext>
              </a:extLst>
            </p:cNvPr>
            <p:cNvSpPr/>
            <p:nvPr/>
          </p:nvSpPr>
          <p:spPr>
            <a:xfrm>
              <a:off x="2404214" y="3076115"/>
              <a:ext cx="263743" cy="1070487"/>
            </a:xfrm>
            <a:custGeom>
              <a:avLst/>
              <a:gdLst/>
              <a:ahLst/>
              <a:cxnLst/>
              <a:rect l="l" t="t" r="r" b="b"/>
              <a:pathLst>
                <a:path w="20382" h="82727" extrusionOk="0">
                  <a:moveTo>
                    <a:pt x="19014" y="1501"/>
                  </a:moveTo>
                  <a:lnTo>
                    <a:pt x="19014" y="16045"/>
                  </a:lnTo>
                  <a:lnTo>
                    <a:pt x="1335" y="16045"/>
                  </a:lnTo>
                  <a:lnTo>
                    <a:pt x="1335" y="1501"/>
                  </a:lnTo>
                  <a:close/>
                  <a:moveTo>
                    <a:pt x="19014" y="17413"/>
                  </a:moveTo>
                  <a:lnTo>
                    <a:pt x="19014" y="31990"/>
                  </a:lnTo>
                  <a:lnTo>
                    <a:pt x="1335" y="31990"/>
                  </a:lnTo>
                  <a:lnTo>
                    <a:pt x="1335" y="17413"/>
                  </a:lnTo>
                  <a:close/>
                  <a:moveTo>
                    <a:pt x="19014" y="33357"/>
                  </a:moveTo>
                  <a:lnTo>
                    <a:pt x="19014" y="47935"/>
                  </a:lnTo>
                  <a:lnTo>
                    <a:pt x="1335" y="47935"/>
                  </a:lnTo>
                  <a:lnTo>
                    <a:pt x="1335" y="33357"/>
                  </a:lnTo>
                  <a:close/>
                  <a:moveTo>
                    <a:pt x="19014" y="49302"/>
                  </a:moveTo>
                  <a:lnTo>
                    <a:pt x="19014" y="63879"/>
                  </a:lnTo>
                  <a:lnTo>
                    <a:pt x="1335" y="63879"/>
                  </a:lnTo>
                  <a:lnTo>
                    <a:pt x="1335" y="49302"/>
                  </a:lnTo>
                  <a:close/>
                  <a:moveTo>
                    <a:pt x="19014" y="65214"/>
                  </a:moveTo>
                  <a:lnTo>
                    <a:pt x="19014" y="79791"/>
                  </a:lnTo>
                  <a:lnTo>
                    <a:pt x="1335" y="79791"/>
                  </a:lnTo>
                  <a:lnTo>
                    <a:pt x="1335" y="65214"/>
                  </a:lnTo>
                  <a:close/>
                  <a:moveTo>
                    <a:pt x="1" y="0"/>
                  </a:moveTo>
                  <a:lnTo>
                    <a:pt x="1" y="82726"/>
                  </a:lnTo>
                  <a:lnTo>
                    <a:pt x="20382" y="82726"/>
                  </a:lnTo>
                  <a:lnTo>
                    <a:pt x="203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86;p74">
              <a:extLst>
                <a:ext uri="{FF2B5EF4-FFF2-40B4-BE49-F238E27FC236}">
                  <a16:creationId xmlns:a16="http://schemas.microsoft.com/office/drawing/2014/main" id="{0C8DAFE4-9EE9-4F2F-873B-DE9FA234E10B}"/>
                </a:ext>
              </a:extLst>
            </p:cNvPr>
            <p:cNvSpPr/>
            <p:nvPr/>
          </p:nvSpPr>
          <p:spPr>
            <a:xfrm>
              <a:off x="2421475" y="3301407"/>
              <a:ext cx="228792" cy="106199"/>
            </a:xfrm>
            <a:custGeom>
              <a:avLst/>
              <a:gdLst/>
              <a:ahLst/>
              <a:cxnLst/>
              <a:rect l="l" t="t" r="r" b="b"/>
              <a:pathLst>
                <a:path w="17681" h="8207" extrusionOk="0">
                  <a:moveTo>
                    <a:pt x="1" y="1"/>
                  </a:moveTo>
                  <a:lnTo>
                    <a:pt x="1" y="8207"/>
                  </a:lnTo>
                  <a:lnTo>
                    <a:pt x="17680" y="8207"/>
                  </a:lnTo>
                  <a:lnTo>
                    <a:pt x="176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887;p74">
              <a:extLst>
                <a:ext uri="{FF2B5EF4-FFF2-40B4-BE49-F238E27FC236}">
                  <a16:creationId xmlns:a16="http://schemas.microsoft.com/office/drawing/2014/main" id="{745F8DFA-D396-48C8-9278-E315B639D408}"/>
                </a:ext>
              </a:extLst>
            </p:cNvPr>
            <p:cNvSpPr/>
            <p:nvPr/>
          </p:nvSpPr>
          <p:spPr>
            <a:xfrm>
              <a:off x="2490104" y="3178837"/>
              <a:ext cx="76851" cy="24612"/>
            </a:xfrm>
            <a:custGeom>
              <a:avLst/>
              <a:gdLst/>
              <a:ahLst/>
              <a:cxnLst/>
              <a:rect l="l" t="t" r="r" b="b"/>
              <a:pathLst>
                <a:path w="5939" h="1902" extrusionOk="0">
                  <a:moveTo>
                    <a:pt x="434" y="0"/>
                  </a:moveTo>
                  <a:cubicBezTo>
                    <a:pt x="201" y="0"/>
                    <a:pt x="1" y="167"/>
                    <a:pt x="1" y="401"/>
                  </a:cubicBezTo>
                  <a:lnTo>
                    <a:pt x="1" y="1902"/>
                  </a:lnTo>
                  <a:lnTo>
                    <a:pt x="434" y="1902"/>
                  </a:lnTo>
                  <a:lnTo>
                    <a:pt x="434" y="1601"/>
                  </a:lnTo>
                  <a:cubicBezTo>
                    <a:pt x="401" y="1368"/>
                    <a:pt x="601" y="1168"/>
                    <a:pt x="801" y="1168"/>
                  </a:cubicBezTo>
                  <a:lnTo>
                    <a:pt x="5104" y="1168"/>
                  </a:lnTo>
                  <a:cubicBezTo>
                    <a:pt x="5338" y="1168"/>
                    <a:pt x="5505" y="1368"/>
                    <a:pt x="5505" y="1601"/>
                  </a:cubicBezTo>
                  <a:lnTo>
                    <a:pt x="5505" y="1902"/>
                  </a:lnTo>
                  <a:lnTo>
                    <a:pt x="5938" y="1902"/>
                  </a:lnTo>
                  <a:lnTo>
                    <a:pt x="5938" y="401"/>
                  </a:lnTo>
                  <a:cubicBezTo>
                    <a:pt x="5905" y="167"/>
                    <a:pt x="5738" y="0"/>
                    <a:pt x="55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888;p74">
              <a:extLst>
                <a:ext uri="{FF2B5EF4-FFF2-40B4-BE49-F238E27FC236}">
                  <a16:creationId xmlns:a16="http://schemas.microsoft.com/office/drawing/2014/main" id="{756D8754-6280-4749-AE9C-0B1E6BF713CD}"/>
                </a:ext>
              </a:extLst>
            </p:cNvPr>
            <p:cNvSpPr/>
            <p:nvPr/>
          </p:nvSpPr>
          <p:spPr>
            <a:xfrm>
              <a:off x="2495720" y="3137394"/>
              <a:ext cx="66486" cy="28934"/>
            </a:xfrm>
            <a:custGeom>
              <a:avLst/>
              <a:gdLst/>
              <a:ahLst/>
              <a:cxnLst/>
              <a:rect l="l" t="t" r="r" b="b"/>
              <a:pathLst>
                <a:path w="5138" h="2236" extrusionOk="0">
                  <a:moveTo>
                    <a:pt x="0" y="1"/>
                  </a:moveTo>
                  <a:lnTo>
                    <a:pt x="0" y="2236"/>
                  </a:lnTo>
                  <a:lnTo>
                    <a:pt x="5137" y="2236"/>
                  </a:lnTo>
                  <a:lnTo>
                    <a:pt x="51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889;p74">
              <a:extLst>
                <a:ext uri="{FF2B5EF4-FFF2-40B4-BE49-F238E27FC236}">
                  <a16:creationId xmlns:a16="http://schemas.microsoft.com/office/drawing/2014/main" id="{536471B9-167B-4413-97C5-D47704D56309}"/>
                </a:ext>
              </a:extLst>
            </p:cNvPr>
            <p:cNvSpPr/>
            <p:nvPr/>
          </p:nvSpPr>
          <p:spPr>
            <a:xfrm>
              <a:off x="2490104" y="3591446"/>
              <a:ext cx="76851" cy="24625"/>
            </a:xfrm>
            <a:custGeom>
              <a:avLst/>
              <a:gdLst/>
              <a:ahLst/>
              <a:cxnLst/>
              <a:rect l="l" t="t" r="r" b="b"/>
              <a:pathLst>
                <a:path w="5939" h="1903" extrusionOk="0">
                  <a:moveTo>
                    <a:pt x="434" y="1"/>
                  </a:moveTo>
                  <a:cubicBezTo>
                    <a:pt x="201" y="1"/>
                    <a:pt x="1" y="168"/>
                    <a:pt x="1" y="401"/>
                  </a:cubicBezTo>
                  <a:lnTo>
                    <a:pt x="1" y="1902"/>
                  </a:lnTo>
                  <a:lnTo>
                    <a:pt x="434" y="1902"/>
                  </a:lnTo>
                  <a:lnTo>
                    <a:pt x="434" y="1602"/>
                  </a:lnTo>
                  <a:cubicBezTo>
                    <a:pt x="401" y="1368"/>
                    <a:pt x="601" y="1202"/>
                    <a:pt x="801" y="1202"/>
                  </a:cubicBezTo>
                  <a:lnTo>
                    <a:pt x="5104" y="1202"/>
                  </a:lnTo>
                  <a:cubicBezTo>
                    <a:pt x="5338" y="1202"/>
                    <a:pt x="5505" y="1368"/>
                    <a:pt x="5505" y="1602"/>
                  </a:cubicBezTo>
                  <a:lnTo>
                    <a:pt x="5505" y="1902"/>
                  </a:lnTo>
                  <a:lnTo>
                    <a:pt x="5938" y="1902"/>
                  </a:lnTo>
                  <a:lnTo>
                    <a:pt x="5938" y="401"/>
                  </a:lnTo>
                  <a:cubicBezTo>
                    <a:pt x="5938" y="168"/>
                    <a:pt x="5738" y="1"/>
                    <a:pt x="55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890;p74">
              <a:extLst>
                <a:ext uri="{FF2B5EF4-FFF2-40B4-BE49-F238E27FC236}">
                  <a16:creationId xmlns:a16="http://schemas.microsoft.com/office/drawing/2014/main" id="{D86F9C1C-D9E8-4C18-AFB6-0461CA9D6549}"/>
                </a:ext>
              </a:extLst>
            </p:cNvPr>
            <p:cNvSpPr/>
            <p:nvPr/>
          </p:nvSpPr>
          <p:spPr>
            <a:xfrm>
              <a:off x="2495720" y="3550016"/>
              <a:ext cx="66486" cy="29361"/>
            </a:xfrm>
            <a:custGeom>
              <a:avLst/>
              <a:gdLst/>
              <a:ahLst/>
              <a:cxnLst/>
              <a:rect l="l" t="t" r="r" b="b"/>
              <a:pathLst>
                <a:path w="5138" h="2269" extrusionOk="0">
                  <a:moveTo>
                    <a:pt x="0" y="0"/>
                  </a:moveTo>
                  <a:lnTo>
                    <a:pt x="0" y="2269"/>
                  </a:lnTo>
                  <a:lnTo>
                    <a:pt x="5137" y="2269"/>
                  </a:lnTo>
                  <a:lnTo>
                    <a:pt x="51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891;p74">
              <a:extLst>
                <a:ext uri="{FF2B5EF4-FFF2-40B4-BE49-F238E27FC236}">
                  <a16:creationId xmlns:a16="http://schemas.microsoft.com/office/drawing/2014/main" id="{A7327C73-D940-44E9-9B0A-D99B3209FCE2}"/>
                </a:ext>
              </a:extLst>
            </p:cNvPr>
            <p:cNvSpPr/>
            <p:nvPr/>
          </p:nvSpPr>
          <p:spPr>
            <a:xfrm>
              <a:off x="2490104" y="3796412"/>
              <a:ext cx="76851" cy="24664"/>
            </a:xfrm>
            <a:custGeom>
              <a:avLst/>
              <a:gdLst/>
              <a:ahLst/>
              <a:cxnLst/>
              <a:rect l="l" t="t" r="r" b="b"/>
              <a:pathLst>
                <a:path w="5939" h="1906" extrusionOk="0">
                  <a:moveTo>
                    <a:pt x="383" y="1"/>
                  </a:moveTo>
                  <a:cubicBezTo>
                    <a:pt x="172" y="1"/>
                    <a:pt x="1" y="186"/>
                    <a:pt x="1" y="371"/>
                  </a:cubicBezTo>
                  <a:lnTo>
                    <a:pt x="1" y="1906"/>
                  </a:lnTo>
                  <a:lnTo>
                    <a:pt x="434" y="1906"/>
                  </a:lnTo>
                  <a:lnTo>
                    <a:pt x="434" y="1606"/>
                  </a:lnTo>
                  <a:cubicBezTo>
                    <a:pt x="401" y="1372"/>
                    <a:pt x="601" y="1172"/>
                    <a:pt x="801" y="1172"/>
                  </a:cubicBezTo>
                  <a:lnTo>
                    <a:pt x="5104" y="1172"/>
                  </a:lnTo>
                  <a:cubicBezTo>
                    <a:pt x="5338" y="1172"/>
                    <a:pt x="5505" y="1372"/>
                    <a:pt x="5505" y="1606"/>
                  </a:cubicBezTo>
                  <a:lnTo>
                    <a:pt x="5505" y="1906"/>
                  </a:lnTo>
                  <a:lnTo>
                    <a:pt x="5938" y="1906"/>
                  </a:lnTo>
                  <a:lnTo>
                    <a:pt x="5938" y="405"/>
                  </a:lnTo>
                  <a:cubicBezTo>
                    <a:pt x="5905" y="171"/>
                    <a:pt x="5738" y="4"/>
                    <a:pt x="5505" y="4"/>
                  </a:cubicBezTo>
                  <a:lnTo>
                    <a:pt x="434" y="4"/>
                  </a:lnTo>
                  <a:cubicBezTo>
                    <a:pt x="417" y="2"/>
                    <a:pt x="400" y="1"/>
                    <a:pt x="3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892;p74">
              <a:extLst>
                <a:ext uri="{FF2B5EF4-FFF2-40B4-BE49-F238E27FC236}">
                  <a16:creationId xmlns:a16="http://schemas.microsoft.com/office/drawing/2014/main" id="{9787BB00-0246-4226-BF0E-F892416DA819}"/>
                </a:ext>
              </a:extLst>
            </p:cNvPr>
            <p:cNvSpPr/>
            <p:nvPr/>
          </p:nvSpPr>
          <p:spPr>
            <a:xfrm>
              <a:off x="2495720" y="3755033"/>
              <a:ext cx="66486" cy="29361"/>
            </a:xfrm>
            <a:custGeom>
              <a:avLst/>
              <a:gdLst/>
              <a:ahLst/>
              <a:cxnLst/>
              <a:rect l="l" t="t" r="r" b="b"/>
              <a:pathLst>
                <a:path w="5138" h="2269" extrusionOk="0">
                  <a:moveTo>
                    <a:pt x="0" y="0"/>
                  </a:moveTo>
                  <a:lnTo>
                    <a:pt x="0" y="2268"/>
                  </a:lnTo>
                  <a:lnTo>
                    <a:pt x="5137" y="2268"/>
                  </a:lnTo>
                  <a:lnTo>
                    <a:pt x="51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893;p74">
              <a:extLst>
                <a:ext uri="{FF2B5EF4-FFF2-40B4-BE49-F238E27FC236}">
                  <a16:creationId xmlns:a16="http://schemas.microsoft.com/office/drawing/2014/main" id="{509E1A6D-664D-43F5-AB7B-4D3172BF4616}"/>
                </a:ext>
              </a:extLst>
            </p:cNvPr>
            <p:cNvSpPr/>
            <p:nvPr/>
          </p:nvSpPr>
          <p:spPr>
            <a:xfrm>
              <a:off x="2490104" y="3998026"/>
              <a:ext cx="76851" cy="25039"/>
            </a:xfrm>
            <a:custGeom>
              <a:avLst/>
              <a:gdLst/>
              <a:ahLst/>
              <a:cxnLst/>
              <a:rect l="l" t="t" r="r" b="b"/>
              <a:pathLst>
                <a:path w="5939" h="1935" extrusionOk="0">
                  <a:moveTo>
                    <a:pt x="434" y="0"/>
                  </a:moveTo>
                  <a:cubicBezTo>
                    <a:pt x="201" y="0"/>
                    <a:pt x="1" y="200"/>
                    <a:pt x="1" y="434"/>
                  </a:cubicBezTo>
                  <a:lnTo>
                    <a:pt x="1" y="1935"/>
                  </a:lnTo>
                  <a:lnTo>
                    <a:pt x="434" y="1935"/>
                  </a:lnTo>
                  <a:lnTo>
                    <a:pt x="434" y="1601"/>
                  </a:lnTo>
                  <a:cubicBezTo>
                    <a:pt x="434" y="1401"/>
                    <a:pt x="601" y="1234"/>
                    <a:pt x="801" y="1234"/>
                  </a:cubicBezTo>
                  <a:lnTo>
                    <a:pt x="5104" y="1234"/>
                  </a:lnTo>
                  <a:cubicBezTo>
                    <a:pt x="5338" y="1234"/>
                    <a:pt x="5505" y="1401"/>
                    <a:pt x="5505" y="1601"/>
                  </a:cubicBezTo>
                  <a:lnTo>
                    <a:pt x="5505" y="1935"/>
                  </a:lnTo>
                  <a:lnTo>
                    <a:pt x="5938" y="1935"/>
                  </a:lnTo>
                  <a:lnTo>
                    <a:pt x="5938" y="401"/>
                  </a:lnTo>
                  <a:cubicBezTo>
                    <a:pt x="5938" y="167"/>
                    <a:pt x="5738" y="0"/>
                    <a:pt x="55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894;p74">
              <a:extLst>
                <a:ext uri="{FF2B5EF4-FFF2-40B4-BE49-F238E27FC236}">
                  <a16:creationId xmlns:a16="http://schemas.microsoft.com/office/drawing/2014/main" id="{7DEB0E2D-F0DA-413B-BDFC-E31D39C00343}"/>
                </a:ext>
              </a:extLst>
            </p:cNvPr>
            <p:cNvSpPr/>
            <p:nvPr/>
          </p:nvSpPr>
          <p:spPr>
            <a:xfrm>
              <a:off x="2495720" y="3956583"/>
              <a:ext cx="66486" cy="29374"/>
            </a:xfrm>
            <a:custGeom>
              <a:avLst/>
              <a:gdLst/>
              <a:ahLst/>
              <a:cxnLst/>
              <a:rect l="l" t="t" r="r" b="b"/>
              <a:pathLst>
                <a:path w="5138" h="2270" extrusionOk="0">
                  <a:moveTo>
                    <a:pt x="0" y="1"/>
                  </a:moveTo>
                  <a:lnTo>
                    <a:pt x="0" y="2269"/>
                  </a:lnTo>
                  <a:lnTo>
                    <a:pt x="5137" y="2269"/>
                  </a:lnTo>
                  <a:lnTo>
                    <a:pt x="51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895;p74">
              <a:extLst>
                <a:ext uri="{FF2B5EF4-FFF2-40B4-BE49-F238E27FC236}">
                  <a16:creationId xmlns:a16="http://schemas.microsoft.com/office/drawing/2014/main" id="{F3CA13EC-6753-4BA7-AEFA-7486BCCCA4C9}"/>
                </a:ext>
              </a:extLst>
            </p:cNvPr>
            <p:cNvSpPr/>
            <p:nvPr/>
          </p:nvSpPr>
          <p:spPr>
            <a:xfrm>
              <a:off x="2473270" y="3310038"/>
              <a:ext cx="176993" cy="141602"/>
            </a:xfrm>
            <a:custGeom>
              <a:avLst/>
              <a:gdLst/>
              <a:ahLst/>
              <a:cxnLst/>
              <a:rect l="l" t="t" r="r" b="b"/>
              <a:pathLst>
                <a:path w="13678" h="10943" extrusionOk="0">
                  <a:moveTo>
                    <a:pt x="8807" y="1"/>
                  </a:moveTo>
                  <a:cubicBezTo>
                    <a:pt x="8707" y="1"/>
                    <a:pt x="8574" y="68"/>
                    <a:pt x="8540" y="201"/>
                  </a:cubicBezTo>
                  <a:lnTo>
                    <a:pt x="8340" y="735"/>
                  </a:lnTo>
                  <a:cubicBezTo>
                    <a:pt x="8240" y="1002"/>
                    <a:pt x="8006" y="1135"/>
                    <a:pt x="7740" y="1168"/>
                  </a:cubicBezTo>
                  <a:lnTo>
                    <a:pt x="668" y="1168"/>
                  </a:lnTo>
                  <a:cubicBezTo>
                    <a:pt x="649" y="1167"/>
                    <a:pt x="631" y="1166"/>
                    <a:pt x="612" y="1166"/>
                  </a:cubicBezTo>
                  <a:cubicBezTo>
                    <a:pt x="271" y="1166"/>
                    <a:pt x="1" y="1454"/>
                    <a:pt x="1" y="1802"/>
                  </a:cubicBezTo>
                  <a:lnTo>
                    <a:pt x="1" y="10942"/>
                  </a:lnTo>
                  <a:lnTo>
                    <a:pt x="13677" y="10942"/>
                  </a:lnTo>
                  <a:lnTo>
                    <a:pt x="13677" y="1168"/>
                  </a:lnTo>
                  <a:lnTo>
                    <a:pt x="13310" y="201"/>
                  </a:lnTo>
                  <a:cubicBezTo>
                    <a:pt x="13277" y="68"/>
                    <a:pt x="13177" y="1"/>
                    <a:pt x="13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896;p74">
              <a:extLst>
                <a:ext uri="{FF2B5EF4-FFF2-40B4-BE49-F238E27FC236}">
                  <a16:creationId xmlns:a16="http://schemas.microsoft.com/office/drawing/2014/main" id="{FBE56C45-3770-4311-8FB1-D13FBD259F36}"/>
                </a:ext>
              </a:extLst>
            </p:cNvPr>
            <p:cNvSpPr/>
            <p:nvPr/>
          </p:nvSpPr>
          <p:spPr>
            <a:xfrm>
              <a:off x="2473270" y="3312638"/>
              <a:ext cx="162319" cy="139001"/>
            </a:xfrm>
            <a:custGeom>
              <a:avLst/>
              <a:gdLst/>
              <a:ahLst/>
              <a:cxnLst/>
              <a:rect l="l" t="t" r="r" b="b"/>
              <a:pathLst>
                <a:path w="12544" h="10742" extrusionOk="0">
                  <a:moveTo>
                    <a:pt x="8540" y="0"/>
                  </a:moveTo>
                  <a:lnTo>
                    <a:pt x="8340" y="534"/>
                  </a:lnTo>
                  <a:cubicBezTo>
                    <a:pt x="8240" y="801"/>
                    <a:pt x="8006" y="934"/>
                    <a:pt x="7740" y="967"/>
                  </a:cubicBezTo>
                  <a:lnTo>
                    <a:pt x="7039" y="967"/>
                  </a:lnTo>
                  <a:cubicBezTo>
                    <a:pt x="6939" y="1067"/>
                    <a:pt x="6772" y="1134"/>
                    <a:pt x="6572" y="1134"/>
                  </a:cubicBezTo>
                  <a:lnTo>
                    <a:pt x="201" y="1134"/>
                  </a:lnTo>
                  <a:cubicBezTo>
                    <a:pt x="67" y="1268"/>
                    <a:pt x="1" y="1434"/>
                    <a:pt x="1" y="1601"/>
                  </a:cubicBezTo>
                  <a:lnTo>
                    <a:pt x="1" y="10741"/>
                  </a:lnTo>
                  <a:lnTo>
                    <a:pt x="12543" y="10741"/>
                  </a:lnTo>
                  <a:lnTo>
                    <a:pt x="12543" y="1134"/>
                  </a:lnTo>
                  <a:lnTo>
                    <a:pt x="12176" y="200"/>
                  </a:lnTo>
                  <a:cubicBezTo>
                    <a:pt x="12143" y="67"/>
                    <a:pt x="12009" y="0"/>
                    <a:pt x="119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2897;p74">
              <a:extLst>
                <a:ext uri="{FF2B5EF4-FFF2-40B4-BE49-F238E27FC236}">
                  <a16:creationId xmlns:a16="http://schemas.microsoft.com/office/drawing/2014/main" id="{CE4E9CAB-F547-4C60-A366-C3FD0E7AE055}"/>
                </a:ext>
              </a:extLst>
            </p:cNvPr>
            <p:cNvSpPr/>
            <p:nvPr/>
          </p:nvSpPr>
          <p:spPr>
            <a:xfrm>
              <a:off x="2447806" y="3319535"/>
              <a:ext cx="176993" cy="141162"/>
            </a:xfrm>
            <a:custGeom>
              <a:avLst/>
              <a:gdLst/>
              <a:ahLst/>
              <a:cxnLst/>
              <a:rect l="l" t="t" r="r" b="b"/>
              <a:pathLst>
                <a:path w="13678" h="10909" extrusionOk="0">
                  <a:moveTo>
                    <a:pt x="8807" y="1"/>
                  </a:moveTo>
                  <a:cubicBezTo>
                    <a:pt x="8674" y="1"/>
                    <a:pt x="8573" y="67"/>
                    <a:pt x="8540" y="168"/>
                  </a:cubicBezTo>
                  <a:lnTo>
                    <a:pt x="8340" y="668"/>
                  </a:lnTo>
                  <a:cubicBezTo>
                    <a:pt x="8240" y="935"/>
                    <a:pt x="8006" y="1102"/>
                    <a:pt x="7740" y="1102"/>
                  </a:cubicBezTo>
                  <a:lnTo>
                    <a:pt x="634" y="1102"/>
                  </a:lnTo>
                  <a:cubicBezTo>
                    <a:pt x="468" y="1102"/>
                    <a:pt x="301" y="1168"/>
                    <a:pt x="167" y="1302"/>
                  </a:cubicBezTo>
                  <a:cubicBezTo>
                    <a:pt x="67" y="1435"/>
                    <a:pt x="1" y="1602"/>
                    <a:pt x="1" y="1769"/>
                  </a:cubicBezTo>
                  <a:lnTo>
                    <a:pt x="1" y="10909"/>
                  </a:lnTo>
                  <a:lnTo>
                    <a:pt x="13677" y="10909"/>
                  </a:lnTo>
                  <a:lnTo>
                    <a:pt x="13677" y="1102"/>
                  </a:lnTo>
                  <a:lnTo>
                    <a:pt x="13310" y="168"/>
                  </a:lnTo>
                  <a:cubicBezTo>
                    <a:pt x="13243" y="67"/>
                    <a:pt x="13143" y="1"/>
                    <a:pt x="13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2898;p74">
              <a:extLst>
                <a:ext uri="{FF2B5EF4-FFF2-40B4-BE49-F238E27FC236}">
                  <a16:creationId xmlns:a16="http://schemas.microsoft.com/office/drawing/2014/main" id="{8D8B90FD-F742-4D8E-B930-249D1ADA3093}"/>
                </a:ext>
              </a:extLst>
            </p:cNvPr>
            <p:cNvSpPr/>
            <p:nvPr/>
          </p:nvSpPr>
          <p:spPr>
            <a:xfrm>
              <a:off x="2447806" y="3321696"/>
              <a:ext cx="161879" cy="138574"/>
            </a:xfrm>
            <a:custGeom>
              <a:avLst/>
              <a:gdLst/>
              <a:ahLst/>
              <a:cxnLst/>
              <a:rect l="l" t="t" r="r" b="b"/>
              <a:pathLst>
                <a:path w="12510" h="10709" extrusionOk="0">
                  <a:moveTo>
                    <a:pt x="8540" y="1"/>
                  </a:moveTo>
                  <a:lnTo>
                    <a:pt x="8340" y="501"/>
                  </a:lnTo>
                  <a:cubicBezTo>
                    <a:pt x="8240" y="768"/>
                    <a:pt x="8006" y="935"/>
                    <a:pt x="7740" y="935"/>
                  </a:cubicBezTo>
                  <a:lnTo>
                    <a:pt x="7039" y="935"/>
                  </a:lnTo>
                  <a:cubicBezTo>
                    <a:pt x="6906" y="1068"/>
                    <a:pt x="6739" y="1135"/>
                    <a:pt x="6572" y="1135"/>
                  </a:cubicBezTo>
                  <a:lnTo>
                    <a:pt x="167" y="1135"/>
                  </a:lnTo>
                  <a:cubicBezTo>
                    <a:pt x="67" y="1268"/>
                    <a:pt x="1" y="1435"/>
                    <a:pt x="1" y="1602"/>
                  </a:cubicBezTo>
                  <a:lnTo>
                    <a:pt x="1" y="10708"/>
                  </a:lnTo>
                  <a:lnTo>
                    <a:pt x="12510" y="10708"/>
                  </a:lnTo>
                  <a:lnTo>
                    <a:pt x="12510" y="1135"/>
                  </a:lnTo>
                  <a:lnTo>
                    <a:pt x="12176" y="167"/>
                  </a:lnTo>
                  <a:cubicBezTo>
                    <a:pt x="12109" y="67"/>
                    <a:pt x="12009" y="1"/>
                    <a:pt x="119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2899;p74">
              <a:extLst>
                <a:ext uri="{FF2B5EF4-FFF2-40B4-BE49-F238E27FC236}">
                  <a16:creationId xmlns:a16="http://schemas.microsoft.com/office/drawing/2014/main" id="{511DD40C-1DC7-4CC7-9631-5D2A267B9016}"/>
                </a:ext>
              </a:extLst>
            </p:cNvPr>
            <p:cNvSpPr/>
            <p:nvPr/>
          </p:nvSpPr>
          <p:spPr>
            <a:xfrm>
              <a:off x="2421915" y="3328165"/>
              <a:ext cx="177420" cy="141162"/>
            </a:xfrm>
            <a:custGeom>
              <a:avLst/>
              <a:gdLst/>
              <a:ahLst/>
              <a:cxnLst/>
              <a:rect l="l" t="t" r="r" b="b"/>
              <a:pathLst>
                <a:path w="13711" h="10909" extrusionOk="0">
                  <a:moveTo>
                    <a:pt x="8807" y="1"/>
                  </a:moveTo>
                  <a:cubicBezTo>
                    <a:pt x="8706" y="1"/>
                    <a:pt x="8606" y="68"/>
                    <a:pt x="8573" y="168"/>
                  </a:cubicBezTo>
                  <a:lnTo>
                    <a:pt x="8373" y="701"/>
                  </a:lnTo>
                  <a:cubicBezTo>
                    <a:pt x="8273" y="968"/>
                    <a:pt x="8006" y="1135"/>
                    <a:pt x="7739" y="1135"/>
                  </a:cubicBezTo>
                  <a:lnTo>
                    <a:pt x="667" y="1135"/>
                  </a:lnTo>
                  <a:cubicBezTo>
                    <a:pt x="501" y="1135"/>
                    <a:pt x="334" y="1202"/>
                    <a:pt x="200" y="1302"/>
                  </a:cubicBezTo>
                  <a:cubicBezTo>
                    <a:pt x="67" y="1435"/>
                    <a:pt x="0" y="1602"/>
                    <a:pt x="0" y="1769"/>
                  </a:cubicBezTo>
                  <a:lnTo>
                    <a:pt x="0" y="10909"/>
                  </a:lnTo>
                  <a:lnTo>
                    <a:pt x="13710" y="10909"/>
                  </a:lnTo>
                  <a:lnTo>
                    <a:pt x="13710" y="1135"/>
                  </a:lnTo>
                  <a:lnTo>
                    <a:pt x="13310" y="168"/>
                  </a:lnTo>
                  <a:cubicBezTo>
                    <a:pt x="13276" y="68"/>
                    <a:pt x="13176" y="1"/>
                    <a:pt x="130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2900;p74">
              <a:extLst>
                <a:ext uri="{FF2B5EF4-FFF2-40B4-BE49-F238E27FC236}">
                  <a16:creationId xmlns:a16="http://schemas.microsoft.com/office/drawing/2014/main" id="{42346F7B-F6FF-4646-B8DD-C2140DE8477F}"/>
                </a:ext>
              </a:extLst>
            </p:cNvPr>
            <p:cNvSpPr/>
            <p:nvPr/>
          </p:nvSpPr>
          <p:spPr>
            <a:xfrm>
              <a:off x="2421915" y="3330326"/>
              <a:ext cx="162306" cy="139001"/>
            </a:xfrm>
            <a:custGeom>
              <a:avLst/>
              <a:gdLst/>
              <a:ahLst/>
              <a:cxnLst/>
              <a:rect l="l" t="t" r="r" b="b"/>
              <a:pathLst>
                <a:path w="12543" h="10742" extrusionOk="0">
                  <a:moveTo>
                    <a:pt x="8573" y="1"/>
                  </a:moveTo>
                  <a:lnTo>
                    <a:pt x="8373" y="534"/>
                  </a:lnTo>
                  <a:cubicBezTo>
                    <a:pt x="8273" y="801"/>
                    <a:pt x="8006" y="968"/>
                    <a:pt x="7739" y="968"/>
                  </a:cubicBezTo>
                  <a:lnTo>
                    <a:pt x="7072" y="968"/>
                  </a:lnTo>
                  <a:cubicBezTo>
                    <a:pt x="6939" y="1068"/>
                    <a:pt x="6772" y="1135"/>
                    <a:pt x="6605" y="1135"/>
                  </a:cubicBezTo>
                  <a:lnTo>
                    <a:pt x="200" y="1135"/>
                  </a:lnTo>
                  <a:cubicBezTo>
                    <a:pt x="67" y="1268"/>
                    <a:pt x="0" y="1435"/>
                    <a:pt x="0" y="1602"/>
                  </a:cubicBezTo>
                  <a:lnTo>
                    <a:pt x="0" y="10742"/>
                  </a:lnTo>
                  <a:lnTo>
                    <a:pt x="12543" y="10742"/>
                  </a:lnTo>
                  <a:lnTo>
                    <a:pt x="12543" y="1135"/>
                  </a:lnTo>
                  <a:lnTo>
                    <a:pt x="12176" y="201"/>
                  </a:lnTo>
                  <a:cubicBezTo>
                    <a:pt x="12142" y="101"/>
                    <a:pt x="12042" y="1"/>
                    <a:pt x="119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2901;p74">
              <a:extLst>
                <a:ext uri="{FF2B5EF4-FFF2-40B4-BE49-F238E27FC236}">
                  <a16:creationId xmlns:a16="http://schemas.microsoft.com/office/drawing/2014/main" id="{540D1B64-F666-4945-8B53-D5368E158632}"/>
                </a:ext>
              </a:extLst>
            </p:cNvPr>
            <p:cNvSpPr/>
            <p:nvPr/>
          </p:nvSpPr>
          <p:spPr>
            <a:xfrm>
              <a:off x="2396451" y="3336808"/>
              <a:ext cx="176980" cy="141589"/>
            </a:xfrm>
            <a:custGeom>
              <a:avLst/>
              <a:gdLst/>
              <a:ahLst/>
              <a:cxnLst/>
              <a:rect l="l" t="t" r="r" b="b"/>
              <a:pathLst>
                <a:path w="13677" h="10942" extrusionOk="0">
                  <a:moveTo>
                    <a:pt x="8806" y="0"/>
                  </a:moveTo>
                  <a:cubicBezTo>
                    <a:pt x="8706" y="0"/>
                    <a:pt x="8606" y="67"/>
                    <a:pt x="8540" y="167"/>
                  </a:cubicBezTo>
                  <a:lnTo>
                    <a:pt x="8540" y="200"/>
                  </a:lnTo>
                  <a:lnTo>
                    <a:pt x="8339" y="734"/>
                  </a:lnTo>
                  <a:cubicBezTo>
                    <a:pt x="8239" y="967"/>
                    <a:pt x="8006" y="1134"/>
                    <a:pt x="7739" y="1134"/>
                  </a:cubicBezTo>
                  <a:lnTo>
                    <a:pt x="667" y="1134"/>
                  </a:lnTo>
                  <a:cubicBezTo>
                    <a:pt x="467" y="1134"/>
                    <a:pt x="300" y="1201"/>
                    <a:pt x="200" y="1334"/>
                  </a:cubicBezTo>
                  <a:cubicBezTo>
                    <a:pt x="67" y="1468"/>
                    <a:pt x="0" y="1635"/>
                    <a:pt x="0" y="1801"/>
                  </a:cubicBezTo>
                  <a:lnTo>
                    <a:pt x="0" y="10941"/>
                  </a:lnTo>
                  <a:lnTo>
                    <a:pt x="13677" y="10941"/>
                  </a:lnTo>
                  <a:lnTo>
                    <a:pt x="13677" y="1134"/>
                  </a:lnTo>
                  <a:lnTo>
                    <a:pt x="13310" y="167"/>
                  </a:lnTo>
                  <a:cubicBezTo>
                    <a:pt x="13276" y="67"/>
                    <a:pt x="13176" y="0"/>
                    <a:pt x="13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2902;p74">
              <a:extLst>
                <a:ext uri="{FF2B5EF4-FFF2-40B4-BE49-F238E27FC236}">
                  <a16:creationId xmlns:a16="http://schemas.microsoft.com/office/drawing/2014/main" id="{225E7D62-3898-47F7-A5B0-887AE548F327}"/>
                </a:ext>
              </a:extLst>
            </p:cNvPr>
            <p:cNvSpPr/>
            <p:nvPr/>
          </p:nvSpPr>
          <p:spPr>
            <a:xfrm>
              <a:off x="2396451" y="3339396"/>
              <a:ext cx="162306" cy="139001"/>
            </a:xfrm>
            <a:custGeom>
              <a:avLst/>
              <a:gdLst/>
              <a:ahLst/>
              <a:cxnLst/>
              <a:rect l="l" t="t" r="r" b="b"/>
              <a:pathLst>
                <a:path w="12543" h="10742" extrusionOk="0">
                  <a:moveTo>
                    <a:pt x="8540" y="0"/>
                  </a:moveTo>
                  <a:lnTo>
                    <a:pt x="8339" y="534"/>
                  </a:lnTo>
                  <a:cubicBezTo>
                    <a:pt x="8239" y="767"/>
                    <a:pt x="8006" y="934"/>
                    <a:pt x="7739" y="934"/>
                  </a:cubicBezTo>
                  <a:lnTo>
                    <a:pt x="7039" y="934"/>
                  </a:lnTo>
                  <a:cubicBezTo>
                    <a:pt x="6938" y="1068"/>
                    <a:pt x="6772" y="1134"/>
                    <a:pt x="6605" y="1134"/>
                  </a:cubicBezTo>
                  <a:lnTo>
                    <a:pt x="200" y="1134"/>
                  </a:lnTo>
                  <a:cubicBezTo>
                    <a:pt x="67" y="1268"/>
                    <a:pt x="0" y="1435"/>
                    <a:pt x="0" y="1601"/>
                  </a:cubicBezTo>
                  <a:lnTo>
                    <a:pt x="0" y="10741"/>
                  </a:lnTo>
                  <a:lnTo>
                    <a:pt x="12542" y="10741"/>
                  </a:lnTo>
                  <a:lnTo>
                    <a:pt x="12542" y="1134"/>
                  </a:lnTo>
                  <a:lnTo>
                    <a:pt x="12176" y="167"/>
                  </a:lnTo>
                  <a:cubicBezTo>
                    <a:pt x="12142" y="67"/>
                    <a:pt x="12042" y="0"/>
                    <a:pt x="119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2903;p74">
              <a:extLst>
                <a:ext uri="{FF2B5EF4-FFF2-40B4-BE49-F238E27FC236}">
                  <a16:creationId xmlns:a16="http://schemas.microsoft.com/office/drawing/2014/main" id="{0942E2F0-A5F7-4DDE-8D00-F75262360B0E}"/>
                </a:ext>
              </a:extLst>
            </p:cNvPr>
            <p:cNvSpPr/>
            <p:nvPr/>
          </p:nvSpPr>
          <p:spPr>
            <a:xfrm>
              <a:off x="2370986" y="3345866"/>
              <a:ext cx="176980" cy="141589"/>
            </a:xfrm>
            <a:custGeom>
              <a:avLst/>
              <a:gdLst/>
              <a:ahLst/>
              <a:cxnLst/>
              <a:rect l="l" t="t" r="r" b="b"/>
              <a:pathLst>
                <a:path w="13677" h="10942" extrusionOk="0">
                  <a:moveTo>
                    <a:pt x="8806" y="1"/>
                  </a:moveTo>
                  <a:cubicBezTo>
                    <a:pt x="8706" y="1"/>
                    <a:pt x="8606" y="67"/>
                    <a:pt x="8573" y="167"/>
                  </a:cubicBezTo>
                  <a:lnTo>
                    <a:pt x="8573" y="201"/>
                  </a:lnTo>
                  <a:lnTo>
                    <a:pt x="8339" y="701"/>
                  </a:lnTo>
                  <a:cubicBezTo>
                    <a:pt x="8239" y="968"/>
                    <a:pt x="8006" y="1135"/>
                    <a:pt x="7739" y="1135"/>
                  </a:cubicBezTo>
                  <a:lnTo>
                    <a:pt x="634" y="1135"/>
                  </a:lnTo>
                  <a:cubicBezTo>
                    <a:pt x="467" y="1135"/>
                    <a:pt x="300" y="1201"/>
                    <a:pt x="167" y="1335"/>
                  </a:cubicBezTo>
                  <a:cubicBezTo>
                    <a:pt x="67" y="1435"/>
                    <a:pt x="0" y="1602"/>
                    <a:pt x="0" y="1802"/>
                  </a:cubicBezTo>
                  <a:lnTo>
                    <a:pt x="0" y="10942"/>
                  </a:lnTo>
                  <a:lnTo>
                    <a:pt x="13677" y="10942"/>
                  </a:lnTo>
                  <a:lnTo>
                    <a:pt x="13677" y="1135"/>
                  </a:lnTo>
                  <a:lnTo>
                    <a:pt x="13310" y="167"/>
                  </a:lnTo>
                  <a:cubicBezTo>
                    <a:pt x="13276" y="67"/>
                    <a:pt x="13176" y="1"/>
                    <a:pt x="130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2904;p74">
              <a:extLst>
                <a:ext uri="{FF2B5EF4-FFF2-40B4-BE49-F238E27FC236}">
                  <a16:creationId xmlns:a16="http://schemas.microsoft.com/office/drawing/2014/main" id="{894810CA-217D-49BB-9A47-B59CED81B861}"/>
                </a:ext>
              </a:extLst>
            </p:cNvPr>
            <p:cNvSpPr/>
            <p:nvPr/>
          </p:nvSpPr>
          <p:spPr>
            <a:xfrm>
              <a:off x="2370986" y="3348453"/>
              <a:ext cx="162306" cy="138574"/>
            </a:xfrm>
            <a:custGeom>
              <a:avLst/>
              <a:gdLst/>
              <a:ahLst/>
              <a:cxnLst/>
              <a:rect l="l" t="t" r="r" b="b"/>
              <a:pathLst>
                <a:path w="12543" h="10709" extrusionOk="0">
                  <a:moveTo>
                    <a:pt x="8573" y="1"/>
                  </a:moveTo>
                  <a:lnTo>
                    <a:pt x="8339" y="501"/>
                  </a:lnTo>
                  <a:cubicBezTo>
                    <a:pt x="8239" y="768"/>
                    <a:pt x="8006" y="935"/>
                    <a:pt x="7739" y="935"/>
                  </a:cubicBezTo>
                  <a:lnTo>
                    <a:pt x="7038" y="935"/>
                  </a:lnTo>
                  <a:cubicBezTo>
                    <a:pt x="6905" y="1068"/>
                    <a:pt x="6738" y="1135"/>
                    <a:pt x="6571" y="1135"/>
                  </a:cubicBezTo>
                  <a:lnTo>
                    <a:pt x="167" y="1135"/>
                  </a:lnTo>
                  <a:cubicBezTo>
                    <a:pt x="67" y="1235"/>
                    <a:pt x="0" y="1402"/>
                    <a:pt x="0" y="1602"/>
                  </a:cubicBezTo>
                  <a:lnTo>
                    <a:pt x="0" y="10708"/>
                  </a:lnTo>
                  <a:lnTo>
                    <a:pt x="12542" y="10708"/>
                  </a:lnTo>
                  <a:lnTo>
                    <a:pt x="12542" y="1135"/>
                  </a:lnTo>
                  <a:lnTo>
                    <a:pt x="12142" y="167"/>
                  </a:lnTo>
                  <a:cubicBezTo>
                    <a:pt x="12109" y="67"/>
                    <a:pt x="12009" y="1"/>
                    <a:pt x="119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2905;p74">
              <a:extLst>
                <a:ext uri="{FF2B5EF4-FFF2-40B4-BE49-F238E27FC236}">
                  <a16:creationId xmlns:a16="http://schemas.microsoft.com/office/drawing/2014/main" id="{8813DA1B-C9F5-4C5B-87F4-3268DCF4DE57}"/>
                </a:ext>
              </a:extLst>
            </p:cNvPr>
            <p:cNvSpPr/>
            <p:nvPr/>
          </p:nvSpPr>
          <p:spPr>
            <a:xfrm>
              <a:off x="2493986" y="3364860"/>
              <a:ext cx="156276" cy="154969"/>
            </a:xfrm>
            <a:custGeom>
              <a:avLst/>
              <a:gdLst/>
              <a:ahLst/>
              <a:cxnLst/>
              <a:rect l="l" t="t" r="r" b="b"/>
              <a:pathLst>
                <a:path w="12077" h="11976" extrusionOk="0">
                  <a:moveTo>
                    <a:pt x="12076" y="0"/>
                  </a:moveTo>
                  <a:lnTo>
                    <a:pt x="1" y="4303"/>
                  </a:lnTo>
                  <a:lnTo>
                    <a:pt x="1268" y="11975"/>
                  </a:lnTo>
                  <a:lnTo>
                    <a:pt x="12076" y="7572"/>
                  </a:lnTo>
                  <a:lnTo>
                    <a:pt x="1207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2906;p74">
              <a:extLst>
                <a:ext uri="{FF2B5EF4-FFF2-40B4-BE49-F238E27FC236}">
                  <a16:creationId xmlns:a16="http://schemas.microsoft.com/office/drawing/2014/main" id="{EC728820-526E-463E-9CA2-EFA2EA2D291E}"/>
                </a:ext>
              </a:extLst>
            </p:cNvPr>
            <p:cNvSpPr/>
            <p:nvPr/>
          </p:nvSpPr>
          <p:spPr>
            <a:xfrm>
              <a:off x="2285950" y="3332487"/>
              <a:ext cx="246921" cy="193815"/>
            </a:xfrm>
            <a:custGeom>
              <a:avLst/>
              <a:gdLst/>
              <a:ahLst/>
              <a:cxnLst/>
              <a:rect l="l" t="t" r="r" b="b"/>
              <a:pathLst>
                <a:path w="19082" h="14978" extrusionOk="0">
                  <a:moveTo>
                    <a:pt x="1902" y="0"/>
                  </a:moveTo>
                  <a:lnTo>
                    <a:pt x="1" y="434"/>
                  </a:lnTo>
                  <a:lnTo>
                    <a:pt x="18347" y="14978"/>
                  </a:lnTo>
                  <a:lnTo>
                    <a:pt x="19081" y="14811"/>
                  </a:lnTo>
                  <a:lnTo>
                    <a:pt x="183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2907;p74">
              <a:extLst>
                <a:ext uri="{FF2B5EF4-FFF2-40B4-BE49-F238E27FC236}">
                  <a16:creationId xmlns:a16="http://schemas.microsoft.com/office/drawing/2014/main" id="{9EA0E185-4537-4F08-9D10-906EB30B25F6}"/>
                </a:ext>
              </a:extLst>
            </p:cNvPr>
            <p:cNvSpPr/>
            <p:nvPr/>
          </p:nvSpPr>
          <p:spPr>
            <a:xfrm>
              <a:off x="2285950" y="3338102"/>
              <a:ext cx="237423" cy="188199"/>
            </a:xfrm>
            <a:custGeom>
              <a:avLst/>
              <a:gdLst/>
              <a:ahLst/>
              <a:cxnLst/>
              <a:rect l="l" t="t" r="r" b="b"/>
              <a:pathLst>
                <a:path w="18348" h="14544" extrusionOk="0">
                  <a:moveTo>
                    <a:pt x="1" y="0"/>
                  </a:moveTo>
                  <a:lnTo>
                    <a:pt x="635" y="14544"/>
                  </a:lnTo>
                  <a:lnTo>
                    <a:pt x="18347" y="14544"/>
                  </a:lnTo>
                  <a:lnTo>
                    <a:pt x="1771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2908;p74">
              <a:extLst>
                <a:ext uri="{FF2B5EF4-FFF2-40B4-BE49-F238E27FC236}">
                  <a16:creationId xmlns:a16="http://schemas.microsoft.com/office/drawing/2014/main" id="{6DB4FA4A-8950-4679-801B-4768EBE3BC80}"/>
                </a:ext>
              </a:extLst>
            </p:cNvPr>
            <p:cNvSpPr/>
            <p:nvPr/>
          </p:nvSpPr>
          <p:spPr>
            <a:xfrm>
              <a:off x="2349447" y="3425270"/>
              <a:ext cx="78145" cy="25479"/>
            </a:xfrm>
            <a:custGeom>
              <a:avLst/>
              <a:gdLst/>
              <a:ahLst/>
              <a:cxnLst/>
              <a:rect l="l" t="t" r="r" b="b"/>
              <a:pathLst>
                <a:path w="6039" h="1969" extrusionOk="0">
                  <a:moveTo>
                    <a:pt x="401" y="1"/>
                  </a:moveTo>
                  <a:cubicBezTo>
                    <a:pt x="167" y="1"/>
                    <a:pt x="1" y="201"/>
                    <a:pt x="34" y="435"/>
                  </a:cubicBezTo>
                  <a:lnTo>
                    <a:pt x="101" y="1969"/>
                  </a:lnTo>
                  <a:lnTo>
                    <a:pt x="501" y="1969"/>
                  </a:lnTo>
                  <a:lnTo>
                    <a:pt x="501" y="1635"/>
                  </a:lnTo>
                  <a:cubicBezTo>
                    <a:pt x="501" y="1435"/>
                    <a:pt x="668" y="1235"/>
                    <a:pt x="901" y="1235"/>
                  </a:cubicBezTo>
                  <a:lnTo>
                    <a:pt x="5204" y="1235"/>
                  </a:lnTo>
                  <a:cubicBezTo>
                    <a:pt x="5404" y="1235"/>
                    <a:pt x="5605" y="1402"/>
                    <a:pt x="5605" y="1635"/>
                  </a:cubicBezTo>
                  <a:lnTo>
                    <a:pt x="5605" y="1969"/>
                  </a:lnTo>
                  <a:lnTo>
                    <a:pt x="6038" y="1969"/>
                  </a:lnTo>
                  <a:lnTo>
                    <a:pt x="5938" y="435"/>
                  </a:lnTo>
                  <a:cubicBezTo>
                    <a:pt x="5938" y="201"/>
                    <a:pt x="5771" y="1"/>
                    <a:pt x="55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76469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F136DFE-44FA-4554-885E-BC0F4DA66651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pPr algn="l"/>
            <a:r>
              <a:rPr lang="en-US" dirty="0"/>
              <a:t>Feature Engineering</a:t>
            </a:r>
            <a:endParaRPr lang="en-ID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AFEA596-9D4A-423F-85C7-FA46A0CB10E0}"/>
              </a:ext>
            </a:extLst>
          </p:cNvPr>
          <p:cNvSpPr txBox="1"/>
          <p:nvPr/>
        </p:nvSpPr>
        <p:spPr>
          <a:xfrm>
            <a:off x="1003542" y="1420511"/>
            <a:ext cx="1852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</a:t>
            </a:r>
            <a:r>
              <a:rPr lang="en-US" sz="2400" b="1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ncoding</a:t>
            </a:r>
            <a:endParaRPr lang="en-US" sz="2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40" name="Google Shape;3220;p81">
            <a:extLst>
              <a:ext uri="{FF2B5EF4-FFF2-40B4-BE49-F238E27FC236}">
                <a16:creationId xmlns:a16="http://schemas.microsoft.com/office/drawing/2014/main" id="{2EC0EF8F-CF0B-4F0B-930C-A23C6CCC0B6D}"/>
              </a:ext>
            </a:extLst>
          </p:cNvPr>
          <p:cNvGrpSpPr/>
          <p:nvPr/>
        </p:nvGrpSpPr>
        <p:grpSpPr>
          <a:xfrm>
            <a:off x="1438144" y="1909279"/>
            <a:ext cx="2435354" cy="598410"/>
            <a:chOff x="4411970" y="2726085"/>
            <a:chExt cx="643107" cy="193659"/>
          </a:xfrm>
          <a:solidFill>
            <a:schemeClr val="bg2">
              <a:lumMod val="10000"/>
              <a:lumOff val="90000"/>
            </a:schemeClr>
          </a:solidFill>
        </p:grpSpPr>
        <p:sp>
          <p:nvSpPr>
            <p:cNvPr id="41" name="Google Shape;3221;p81">
              <a:extLst>
                <a:ext uri="{FF2B5EF4-FFF2-40B4-BE49-F238E27FC236}">
                  <a16:creationId xmlns:a16="http://schemas.microsoft.com/office/drawing/2014/main" id="{66360419-A395-478E-A240-76ABBE485589}"/>
                </a:ext>
              </a:extLst>
            </p:cNvPr>
            <p:cNvSpPr/>
            <p:nvPr/>
          </p:nvSpPr>
          <p:spPr>
            <a:xfrm>
              <a:off x="4411970" y="2726085"/>
              <a:ext cx="118796" cy="193659"/>
            </a:xfrm>
            <a:custGeom>
              <a:avLst/>
              <a:gdLst/>
              <a:ahLst/>
              <a:cxnLst/>
              <a:rect l="l" t="t" r="r" b="b"/>
              <a:pathLst>
                <a:path w="2631" h="4289" extrusionOk="0">
                  <a:moveTo>
                    <a:pt x="450" y="0"/>
                  </a:moveTo>
                  <a:cubicBezTo>
                    <a:pt x="357" y="0"/>
                    <a:pt x="264" y="35"/>
                    <a:pt x="193" y="106"/>
                  </a:cubicBezTo>
                  <a:lnTo>
                    <a:pt x="1" y="298"/>
                  </a:lnTo>
                  <a:lnTo>
                    <a:pt x="1591" y="1886"/>
                  </a:lnTo>
                  <a:cubicBezTo>
                    <a:pt x="1732" y="2029"/>
                    <a:pt x="1732" y="2258"/>
                    <a:pt x="1591" y="2401"/>
                  </a:cubicBezTo>
                  <a:lnTo>
                    <a:pt x="1" y="3991"/>
                  </a:lnTo>
                  <a:lnTo>
                    <a:pt x="193" y="4183"/>
                  </a:lnTo>
                  <a:cubicBezTo>
                    <a:pt x="264" y="4253"/>
                    <a:pt x="357" y="4288"/>
                    <a:pt x="450" y="4288"/>
                  </a:cubicBezTo>
                  <a:cubicBezTo>
                    <a:pt x="543" y="4288"/>
                    <a:pt x="636" y="4253"/>
                    <a:pt x="707" y="4183"/>
                  </a:cubicBezTo>
                  <a:lnTo>
                    <a:pt x="2488" y="2401"/>
                  </a:lnTo>
                  <a:cubicBezTo>
                    <a:pt x="2630" y="2260"/>
                    <a:pt x="2630" y="2029"/>
                    <a:pt x="2488" y="1888"/>
                  </a:cubicBezTo>
                  <a:lnTo>
                    <a:pt x="707" y="106"/>
                  </a:lnTo>
                  <a:cubicBezTo>
                    <a:pt x="636" y="35"/>
                    <a:pt x="543" y="0"/>
                    <a:pt x="450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222;p81">
              <a:extLst>
                <a:ext uri="{FF2B5EF4-FFF2-40B4-BE49-F238E27FC236}">
                  <a16:creationId xmlns:a16="http://schemas.microsoft.com/office/drawing/2014/main" id="{A07768EB-442C-44B1-8FFA-33C2A67E8F70}"/>
                </a:ext>
              </a:extLst>
            </p:cNvPr>
            <p:cNvSpPr/>
            <p:nvPr/>
          </p:nvSpPr>
          <p:spPr>
            <a:xfrm>
              <a:off x="4426058" y="2791601"/>
              <a:ext cx="36167" cy="62627"/>
            </a:xfrm>
            <a:custGeom>
              <a:avLst/>
              <a:gdLst/>
              <a:ahLst/>
              <a:cxnLst/>
              <a:rect l="l" t="t" r="r" b="b"/>
              <a:pathLst>
                <a:path w="801" h="1387" extrusionOk="0">
                  <a:moveTo>
                    <a:pt x="176" y="0"/>
                  </a:moveTo>
                  <a:cubicBezTo>
                    <a:pt x="87" y="0"/>
                    <a:pt x="1" y="69"/>
                    <a:pt x="1" y="173"/>
                  </a:cubicBezTo>
                  <a:lnTo>
                    <a:pt x="1" y="1214"/>
                  </a:lnTo>
                  <a:cubicBezTo>
                    <a:pt x="1" y="1318"/>
                    <a:pt x="87" y="1386"/>
                    <a:pt x="176" y="1386"/>
                  </a:cubicBezTo>
                  <a:cubicBezTo>
                    <a:pt x="218" y="1386"/>
                    <a:pt x="262" y="1371"/>
                    <a:pt x="297" y="1335"/>
                  </a:cubicBezTo>
                  <a:lnTo>
                    <a:pt x="627" y="1006"/>
                  </a:lnTo>
                  <a:cubicBezTo>
                    <a:pt x="800" y="834"/>
                    <a:pt x="800" y="554"/>
                    <a:pt x="627" y="381"/>
                  </a:cubicBezTo>
                  <a:lnTo>
                    <a:pt x="297" y="51"/>
                  </a:lnTo>
                  <a:cubicBezTo>
                    <a:pt x="262" y="16"/>
                    <a:pt x="218" y="0"/>
                    <a:pt x="17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223;p81">
              <a:extLst>
                <a:ext uri="{FF2B5EF4-FFF2-40B4-BE49-F238E27FC236}">
                  <a16:creationId xmlns:a16="http://schemas.microsoft.com/office/drawing/2014/main" id="{7874C294-79B7-4074-8D62-FB9A75700912}"/>
                </a:ext>
              </a:extLst>
            </p:cNvPr>
            <p:cNvSpPr/>
            <p:nvPr/>
          </p:nvSpPr>
          <p:spPr>
            <a:xfrm>
              <a:off x="4456806" y="2743875"/>
              <a:ext cx="598271" cy="157989"/>
            </a:xfrm>
            <a:custGeom>
              <a:avLst/>
              <a:gdLst/>
              <a:ahLst/>
              <a:cxnLst/>
              <a:rect l="l" t="t" r="r" b="b"/>
              <a:pathLst>
                <a:path w="13250" h="3499" extrusionOk="0">
                  <a:moveTo>
                    <a:pt x="1" y="0"/>
                  </a:moveTo>
                  <a:lnTo>
                    <a:pt x="1495" y="1494"/>
                  </a:lnTo>
                  <a:cubicBezTo>
                    <a:pt x="1635" y="1635"/>
                    <a:pt x="1635" y="1866"/>
                    <a:pt x="1495" y="2007"/>
                  </a:cubicBezTo>
                  <a:lnTo>
                    <a:pt x="2" y="3499"/>
                  </a:lnTo>
                  <a:lnTo>
                    <a:pt x="11527" y="3499"/>
                  </a:lnTo>
                  <a:lnTo>
                    <a:pt x="13250" y="1750"/>
                  </a:lnTo>
                  <a:lnTo>
                    <a:pt x="115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4" name="Google Shape;3220;p81">
            <a:extLst>
              <a:ext uri="{FF2B5EF4-FFF2-40B4-BE49-F238E27FC236}">
                <a16:creationId xmlns:a16="http://schemas.microsoft.com/office/drawing/2014/main" id="{041F493F-8233-4349-8C27-112BEF3ABC48}"/>
              </a:ext>
            </a:extLst>
          </p:cNvPr>
          <p:cNvGrpSpPr/>
          <p:nvPr/>
        </p:nvGrpSpPr>
        <p:grpSpPr>
          <a:xfrm>
            <a:off x="1438144" y="2654897"/>
            <a:ext cx="2435354" cy="598410"/>
            <a:chOff x="4411970" y="2726085"/>
            <a:chExt cx="643107" cy="193659"/>
          </a:xfrm>
          <a:solidFill>
            <a:schemeClr val="bg2">
              <a:lumMod val="10000"/>
              <a:lumOff val="90000"/>
            </a:schemeClr>
          </a:solidFill>
        </p:grpSpPr>
        <p:sp>
          <p:nvSpPr>
            <p:cNvPr id="45" name="Google Shape;3221;p81">
              <a:extLst>
                <a:ext uri="{FF2B5EF4-FFF2-40B4-BE49-F238E27FC236}">
                  <a16:creationId xmlns:a16="http://schemas.microsoft.com/office/drawing/2014/main" id="{F539A0A9-5605-4B5D-9990-29470EFE00D2}"/>
                </a:ext>
              </a:extLst>
            </p:cNvPr>
            <p:cNvSpPr/>
            <p:nvPr/>
          </p:nvSpPr>
          <p:spPr>
            <a:xfrm>
              <a:off x="4411970" y="2726085"/>
              <a:ext cx="118796" cy="193659"/>
            </a:xfrm>
            <a:custGeom>
              <a:avLst/>
              <a:gdLst/>
              <a:ahLst/>
              <a:cxnLst/>
              <a:rect l="l" t="t" r="r" b="b"/>
              <a:pathLst>
                <a:path w="2631" h="4289" extrusionOk="0">
                  <a:moveTo>
                    <a:pt x="450" y="0"/>
                  </a:moveTo>
                  <a:cubicBezTo>
                    <a:pt x="357" y="0"/>
                    <a:pt x="264" y="35"/>
                    <a:pt x="193" y="106"/>
                  </a:cubicBezTo>
                  <a:lnTo>
                    <a:pt x="1" y="298"/>
                  </a:lnTo>
                  <a:lnTo>
                    <a:pt x="1591" y="1886"/>
                  </a:lnTo>
                  <a:cubicBezTo>
                    <a:pt x="1732" y="2029"/>
                    <a:pt x="1732" y="2258"/>
                    <a:pt x="1591" y="2401"/>
                  </a:cubicBezTo>
                  <a:lnTo>
                    <a:pt x="1" y="3991"/>
                  </a:lnTo>
                  <a:lnTo>
                    <a:pt x="193" y="4183"/>
                  </a:lnTo>
                  <a:cubicBezTo>
                    <a:pt x="264" y="4253"/>
                    <a:pt x="357" y="4288"/>
                    <a:pt x="450" y="4288"/>
                  </a:cubicBezTo>
                  <a:cubicBezTo>
                    <a:pt x="543" y="4288"/>
                    <a:pt x="636" y="4253"/>
                    <a:pt x="707" y="4183"/>
                  </a:cubicBezTo>
                  <a:lnTo>
                    <a:pt x="2488" y="2401"/>
                  </a:lnTo>
                  <a:cubicBezTo>
                    <a:pt x="2630" y="2260"/>
                    <a:pt x="2630" y="2029"/>
                    <a:pt x="2488" y="1888"/>
                  </a:cubicBezTo>
                  <a:lnTo>
                    <a:pt x="707" y="106"/>
                  </a:lnTo>
                  <a:cubicBezTo>
                    <a:pt x="636" y="35"/>
                    <a:pt x="543" y="0"/>
                    <a:pt x="450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222;p81">
              <a:extLst>
                <a:ext uri="{FF2B5EF4-FFF2-40B4-BE49-F238E27FC236}">
                  <a16:creationId xmlns:a16="http://schemas.microsoft.com/office/drawing/2014/main" id="{EC7A0734-CBA4-4B3F-A58F-AC3D10690CAD}"/>
                </a:ext>
              </a:extLst>
            </p:cNvPr>
            <p:cNvSpPr/>
            <p:nvPr/>
          </p:nvSpPr>
          <p:spPr>
            <a:xfrm>
              <a:off x="4426058" y="2791601"/>
              <a:ext cx="36167" cy="62627"/>
            </a:xfrm>
            <a:custGeom>
              <a:avLst/>
              <a:gdLst/>
              <a:ahLst/>
              <a:cxnLst/>
              <a:rect l="l" t="t" r="r" b="b"/>
              <a:pathLst>
                <a:path w="801" h="1387" extrusionOk="0">
                  <a:moveTo>
                    <a:pt x="176" y="0"/>
                  </a:moveTo>
                  <a:cubicBezTo>
                    <a:pt x="87" y="0"/>
                    <a:pt x="1" y="69"/>
                    <a:pt x="1" y="173"/>
                  </a:cubicBezTo>
                  <a:lnTo>
                    <a:pt x="1" y="1214"/>
                  </a:lnTo>
                  <a:cubicBezTo>
                    <a:pt x="1" y="1318"/>
                    <a:pt x="87" y="1386"/>
                    <a:pt x="176" y="1386"/>
                  </a:cubicBezTo>
                  <a:cubicBezTo>
                    <a:pt x="218" y="1386"/>
                    <a:pt x="262" y="1371"/>
                    <a:pt x="297" y="1335"/>
                  </a:cubicBezTo>
                  <a:lnTo>
                    <a:pt x="627" y="1006"/>
                  </a:lnTo>
                  <a:cubicBezTo>
                    <a:pt x="800" y="834"/>
                    <a:pt x="800" y="554"/>
                    <a:pt x="627" y="381"/>
                  </a:cubicBezTo>
                  <a:lnTo>
                    <a:pt x="297" y="51"/>
                  </a:lnTo>
                  <a:cubicBezTo>
                    <a:pt x="262" y="16"/>
                    <a:pt x="218" y="0"/>
                    <a:pt x="17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223;p81">
              <a:extLst>
                <a:ext uri="{FF2B5EF4-FFF2-40B4-BE49-F238E27FC236}">
                  <a16:creationId xmlns:a16="http://schemas.microsoft.com/office/drawing/2014/main" id="{F7A2A564-7E16-4867-9247-5FC219087462}"/>
                </a:ext>
              </a:extLst>
            </p:cNvPr>
            <p:cNvSpPr/>
            <p:nvPr/>
          </p:nvSpPr>
          <p:spPr>
            <a:xfrm>
              <a:off x="4456806" y="2743875"/>
              <a:ext cx="598271" cy="157989"/>
            </a:xfrm>
            <a:custGeom>
              <a:avLst/>
              <a:gdLst/>
              <a:ahLst/>
              <a:cxnLst/>
              <a:rect l="l" t="t" r="r" b="b"/>
              <a:pathLst>
                <a:path w="13250" h="3499" extrusionOk="0">
                  <a:moveTo>
                    <a:pt x="1" y="0"/>
                  </a:moveTo>
                  <a:lnTo>
                    <a:pt x="1495" y="1494"/>
                  </a:lnTo>
                  <a:cubicBezTo>
                    <a:pt x="1635" y="1635"/>
                    <a:pt x="1635" y="1866"/>
                    <a:pt x="1495" y="2007"/>
                  </a:cubicBezTo>
                  <a:lnTo>
                    <a:pt x="2" y="3499"/>
                  </a:lnTo>
                  <a:lnTo>
                    <a:pt x="11527" y="3499"/>
                  </a:lnTo>
                  <a:lnTo>
                    <a:pt x="13250" y="1750"/>
                  </a:lnTo>
                  <a:lnTo>
                    <a:pt x="115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F9C8B0DD-57AF-4E18-90E8-E0C79B637970}"/>
              </a:ext>
            </a:extLst>
          </p:cNvPr>
          <p:cNvSpPr txBox="1"/>
          <p:nvPr/>
        </p:nvSpPr>
        <p:spPr>
          <a:xfrm>
            <a:off x="1947072" y="2008197"/>
            <a:ext cx="10230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Binary</a:t>
            </a:r>
            <a:endParaRPr lang="en-ID" sz="2000" b="1" i="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6444B8-E1ED-415B-B055-B478FA13CE7B}"/>
              </a:ext>
            </a:extLst>
          </p:cNvPr>
          <p:cNvSpPr txBox="1"/>
          <p:nvPr/>
        </p:nvSpPr>
        <p:spPr>
          <a:xfrm>
            <a:off x="1926686" y="2732699"/>
            <a:ext cx="2099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More than 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34BBE00-068A-4659-BDFB-55AFDF0BFB94}"/>
              </a:ext>
            </a:extLst>
          </p:cNvPr>
          <p:cNvSpPr txBox="1"/>
          <p:nvPr/>
        </p:nvSpPr>
        <p:spPr>
          <a:xfrm>
            <a:off x="3932563" y="2013875"/>
            <a:ext cx="65240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Convert the negative value to 0 and the positive value to 1</a:t>
            </a:r>
            <a:endParaRPr lang="en-ID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0E7D5C5-0DB7-4822-84D9-F6D18F5BC25F}"/>
              </a:ext>
            </a:extLst>
          </p:cNvPr>
          <p:cNvSpPr txBox="1"/>
          <p:nvPr/>
        </p:nvSpPr>
        <p:spPr>
          <a:xfrm>
            <a:off x="3912177" y="2771802"/>
            <a:ext cx="6383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Convert the Column with One Hot Encoding Technique</a:t>
            </a:r>
            <a:endParaRPr lang="en-ID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F12A44E-F881-4470-A0AD-DC694A1B48ED}"/>
              </a:ext>
            </a:extLst>
          </p:cNvPr>
          <p:cNvSpPr txBox="1"/>
          <p:nvPr/>
        </p:nvSpPr>
        <p:spPr>
          <a:xfrm>
            <a:off x="1003542" y="3737196"/>
            <a:ext cx="2008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Imbalance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D224F14-C119-4631-AD72-37FC3CD15101}"/>
              </a:ext>
            </a:extLst>
          </p:cNvPr>
          <p:cNvSpPr txBox="1"/>
          <p:nvPr/>
        </p:nvSpPr>
        <p:spPr>
          <a:xfrm>
            <a:off x="1491493" y="4258114"/>
            <a:ext cx="7071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Extremely Imbalance Data between Good &amp; Bad User</a:t>
            </a:r>
            <a:endParaRPr lang="en-ID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2684D2E-A4CD-4FB8-868D-5CDF99CB9EF0}"/>
              </a:ext>
            </a:extLst>
          </p:cNvPr>
          <p:cNvSpPr txBox="1"/>
          <p:nvPr/>
        </p:nvSpPr>
        <p:spPr>
          <a:xfrm>
            <a:off x="962062" y="4695405"/>
            <a:ext cx="2008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Scaling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1A7C4D1-B2CC-4245-9C68-DD53EFCAD1B2}"/>
              </a:ext>
            </a:extLst>
          </p:cNvPr>
          <p:cNvSpPr txBox="1"/>
          <p:nvPr/>
        </p:nvSpPr>
        <p:spPr>
          <a:xfrm>
            <a:off x="1491493" y="5216323"/>
            <a:ext cx="7071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Non-Categorical / Numeric don’t have normal distribution</a:t>
            </a:r>
            <a:endParaRPr lang="en-ID" dirty="0"/>
          </a:p>
        </p:txBody>
      </p:sp>
      <p:sp>
        <p:nvSpPr>
          <p:cNvPr id="58" name="Google Shape;3247;p81">
            <a:extLst>
              <a:ext uri="{FF2B5EF4-FFF2-40B4-BE49-F238E27FC236}">
                <a16:creationId xmlns:a16="http://schemas.microsoft.com/office/drawing/2014/main" id="{805F2932-6E07-49CA-AE03-028741520410}"/>
              </a:ext>
            </a:extLst>
          </p:cNvPr>
          <p:cNvSpPr/>
          <p:nvPr/>
        </p:nvSpPr>
        <p:spPr>
          <a:xfrm>
            <a:off x="7406812" y="4105858"/>
            <a:ext cx="2351315" cy="685144"/>
          </a:xfrm>
          <a:custGeom>
            <a:avLst/>
            <a:gdLst/>
            <a:ahLst/>
            <a:cxnLst/>
            <a:rect l="l" t="t" r="r" b="b"/>
            <a:pathLst>
              <a:path w="15736" h="2600" extrusionOk="0">
                <a:moveTo>
                  <a:pt x="201" y="1"/>
                </a:moveTo>
                <a:cubicBezTo>
                  <a:pt x="90" y="1"/>
                  <a:pt x="1" y="90"/>
                  <a:pt x="1" y="201"/>
                </a:cubicBezTo>
                <a:lnTo>
                  <a:pt x="1" y="2400"/>
                </a:lnTo>
                <a:cubicBezTo>
                  <a:pt x="1" y="2510"/>
                  <a:pt x="90" y="2600"/>
                  <a:pt x="201" y="2600"/>
                </a:cubicBezTo>
                <a:lnTo>
                  <a:pt x="15537" y="2600"/>
                </a:lnTo>
                <a:cubicBezTo>
                  <a:pt x="15646" y="2600"/>
                  <a:pt x="15735" y="2510"/>
                  <a:pt x="15735" y="2400"/>
                </a:cubicBezTo>
                <a:lnTo>
                  <a:pt x="15735" y="201"/>
                </a:lnTo>
                <a:cubicBezTo>
                  <a:pt x="15735" y="90"/>
                  <a:pt x="15646" y="1"/>
                  <a:pt x="15537" y="1"/>
                </a:cubicBezTo>
                <a:close/>
              </a:path>
            </a:pathLst>
          </a:custGeom>
          <a:solidFill>
            <a:schemeClr val="bg2">
              <a:lumMod val="25000"/>
              <a:lumOff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502F55E-F0E2-48B2-B309-2F7880D559B8}"/>
              </a:ext>
            </a:extLst>
          </p:cNvPr>
          <p:cNvSpPr txBox="1"/>
          <p:nvPr/>
        </p:nvSpPr>
        <p:spPr>
          <a:xfrm>
            <a:off x="7520772" y="4088837"/>
            <a:ext cx="235131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 Sampling with Smooth</a:t>
            </a:r>
          </a:p>
        </p:txBody>
      </p:sp>
      <p:sp>
        <p:nvSpPr>
          <p:cNvPr id="68" name="Google Shape;3247;p81">
            <a:extLst>
              <a:ext uri="{FF2B5EF4-FFF2-40B4-BE49-F238E27FC236}">
                <a16:creationId xmlns:a16="http://schemas.microsoft.com/office/drawing/2014/main" id="{3FE6C496-4AD2-4765-B106-8F3C6DFC2F95}"/>
              </a:ext>
            </a:extLst>
          </p:cNvPr>
          <p:cNvSpPr/>
          <p:nvPr/>
        </p:nvSpPr>
        <p:spPr>
          <a:xfrm>
            <a:off x="7387769" y="5059282"/>
            <a:ext cx="2351315" cy="685144"/>
          </a:xfrm>
          <a:custGeom>
            <a:avLst/>
            <a:gdLst/>
            <a:ahLst/>
            <a:cxnLst/>
            <a:rect l="l" t="t" r="r" b="b"/>
            <a:pathLst>
              <a:path w="15736" h="2600" extrusionOk="0">
                <a:moveTo>
                  <a:pt x="201" y="1"/>
                </a:moveTo>
                <a:cubicBezTo>
                  <a:pt x="90" y="1"/>
                  <a:pt x="1" y="90"/>
                  <a:pt x="1" y="201"/>
                </a:cubicBezTo>
                <a:lnTo>
                  <a:pt x="1" y="2400"/>
                </a:lnTo>
                <a:cubicBezTo>
                  <a:pt x="1" y="2510"/>
                  <a:pt x="90" y="2600"/>
                  <a:pt x="201" y="2600"/>
                </a:cubicBezTo>
                <a:lnTo>
                  <a:pt x="15537" y="2600"/>
                </a:lnTo>
                <a:cubicBezTo>
                  <a:pt x="15646" y="2600"/>
                  <a:pt x="15735" y="2510"/>
                  <a:pt x="15735" y="2400"/>
                </a:cubicBezTo>
                <a:lnTo>
                  <a:pt x="15735" y="201"/>
                </a:lnTo>
                <a:cubicBezTo>
                  <a:pt x="15735" y="90"/>
                  <a:pt x="15646" y="1"/>
                  <a:pt x="15537" y="1"/>
                </a:cubicBezTo>
                <a:close/>
              </a:path>
            </a:pathLst>
          </a:custGeom>
          <a:solidFill>
            <a:schemeClr val="bg2">
              <a:lumMod val="25000"/>
              <a:lumOff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8344D25-6DAB-4745-ADDD-32DE59A4BB77}"/>
              </a:ext>
            </a:extLst>
          </p:cNvPr>
          <p:cNvSpPr txBox="1"/>
          <p:nvPr/>
        </p:nvSpPr>
        <p:spPr>
          <a:xfrm>
            <a:off x="7387769" y="5201799"/>
            <a:ext cx="26173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Standard Scaler</a:t>
            </a:r>
          </a:p>
        </p:txBody>
      </p:sp>
    </p:spTree>
    <p:extLst>
      <p:ext uri="{BB962C8B-B14F-4D97-AF65-F5344CB8AC3E}">
        <p14:creationId xmlns:p14="http://schemas.microsoft.com/office/powerpoint/2010/main" val="2841740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3A114B80-B408-499F-80EA-8A313976A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447" y="1471599"/>
            <a:ext cx="7086603" cy="4675833"/>
          </a:xfrm>
          <a:prstGeom prst="rect">
            <a:avLst/>
          </a:prstGeom>
        </p:spPr>
      </p:pic>
      <p:sp>
        <p:nvSpPr>
          <p:cNvPr id="19" name="Title 18">
            <a:extLst>
              <a:ext uri="{FF2B5EF4-FFF2-40B4-BE49-F238E27FC236}">
                <a16:creationId xmlns:a16="http://schemas.microsoft.com/office/drawing/2014/main" id="{1230E8A9-B152-4932-A2B6-15CA5D662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710567"/>
            <a:ext cx="11803500" cy="646400"/>
          </a:xfrm>
        </p:spPr>
        <p:txBody>
          <a:bodyPr/>
          <a:lstStyle/>
          <a:p>
            <a:r>
              <a:rPr lang="en-ID" dirty="0"/>
              <a:t>Model Comparison - Classifier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E861573-B4B4-477F-AD48-215A83CE0259}"/>
              </a:ext>
            </a:extLst>
          </p:cNvPr>
          <p:cNvSpPr/>
          <p:nvPr/>
        </p:nvSpPr>
        <p:spPr>
          <a:xfrm>
            <a:off x="8286750" y="1471600"/>
            <a:ext cx="2400300" cy="46758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20BF0F0-DBB9-4722-919C-84F443A3B31D}"/>
              </a:ext>
            </a:extLst>
          </p:cNvPr>
          <p:cNvSpPr/>
          <p:nvPr/>
        </p:nvSpPr>
        <p:spPr>
          <a:xfrm>
            <a:off x="636150" y="1471601"/>
            <a:ext cx="2838450" cy="4675832"/>
          </a:xfrm>
          <a:prstGeom prst="roundRect">
            <a:avLst/>
          </a:prstGeom>
          <a:solidFill>
            <a:schemeClr val="bg2">
              <a:lumMod val="25000"/>
              <a:lumOff val="7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Choose model with highest </a:t>
            </a:r>
            <a:r>
              <a:rPr lang="en-U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recall</a:t>
            </a: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with tolerable </a:t>
            </a:r>
            <a:r>
              <a:rPr lang="en-U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accuracy</a:t>
            </a: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  <a:r>
              <a:rPr lang="en-U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want false negative </a:t>
            </a:r>
            <a:r>
              <a:rPr lang="en-U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smallest</a:t>
            </a: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as possible </a:t>
            </a:r>
          </a:p>
          <a:p>
            <a:endParaRPr lang="en-US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Decision Tree</a:t>
            </a: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&amp; </a:t>
            </a:r>
            <a:r>
              <a:rPr lang="en-U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Cat Boost</a:t>
            </a: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have good performance</a:t>
            </a:r>
          </a:p>
        </p:txBody>
      </p:sp>
    </p:spTree>
    <p:extLst>
      <p:ext uri="{BB962C8B-B14F-4D97-AF65-F5344CB8AC3E}">
        <p14:creationId xmlns:p14="http://schemas.microsoft.com/office/powerpoint/2010/main" val="1235863587"/>
      </p:ext>
    </p:extLst>
  </p:cSld>
  <p:clrMapOvr>
    <a:masterClrMapping/>
  </p:clrMapOvr>
</p:sld>
</file>

<file path=ppt/theme/theme1.xml><?xml version="1.0" encoding="utf-8"?>
<a:theme xmlns:a="http://schemas.openxmlformats.org/drawingml/2006/main" name="International Banking Day by Slidesgo">
  <a:themeElements>
    <a:clrScheme name="Simple Light">
      <a:dk1>
        <a:srgbClr val="191919"/>
      </a:dk1>
      <a:lt1>
        <a:srgbClr val="FFFFFF"/>
      </a:lt1>
      <a:dk2>
        <a:srgbClr val="0C2054"/>
      </a:dk2>
      <a:lt2>
        <a:srgbClr val="CCCCCC"/>
      </a:lt2>
      <a:accent1>
        <a:srgbClr val="EFEFEF"/>
      </a:accent1>
      <a:accent2>
        <a:srgbClr val="DC9526"/>
      </a:accent2>
      <a:accent3>
        <a:srgbClr val="F3AC3D"/>
      </a:accent3>
      <a:accent4>
        <a:srgbClr val="263238"/>
      </a:accent4>
      <a:accent5>
        <a:srgbClr val="999999"/>
      </a:accent5>
      <a:accent6>
        <a:srgbClr val="666666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1895</TotalTime>
  <Words>714</Words>
  <Application>Microsoft Office PowerPoint</Application>
  <PresentationFormat>Widescreen</PresentationFormat>
  <Paragraphs>128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8" baseType="lpstr">
      <vt:lpstr>Arial</vt:lpstr>
      <vt:lpstr>Barlow Medium</vt:lpstr>
      <vt:lpstr>Bebas Neue</vt:lpstr>
      <vt:lpstr>Calibri</vt:lpstr>
      <vt:lpstr>Lato</vt:lpstr>
      <vt:lpstr>Lato Black</vt:lpstr>
      <vt:lpstr>Montserrat ExtraBold</vt:lpstr>
      <vt:lpstr>Open Sans</vt:lpstr>
      <vt:lpstr>Patrick Hand</vt:lpstr>
      <vt:lpstr>Poppins</vt:lpstr>
      <vt:lpstr>Roboto Condensed Light</vt:lpstr>
      <vt:lpstr>Segoe WPC</vt:lpstr>
      <vt:lpstr>International Banking Day by Slidesgo</vt:lpstr>
      <vt:lpstr>Credit Card Approval Prediction</vt:lpstr>
      <vt:lpstr>Ways Bank Make Money</vt:lpstr>
      <vt:lpstr>PowerPoint Presentation</vt:lpstr>
      <vt:lpstr>Target &amp; Goals</vt:lpstr>
      <vt:lpstr>PowerPoint Presentation</vt:lpstr>
      <vt:lpstr>PowerPoint Presentation</vt:lpstr>
      <vt:lpstr>Feature Engineering</vt:lpstr>
      <vt:lpstr>Feature Engineering</vt:lpstr>
      <vt:lpstr>Model Comparison - Classifier</vt:lpstr>
      <vt:lpstr>Hyperparameter tuning</vt:lpstr>
      <vt:lpstr>Hyperparameter tuning</vt:lpstr>
      <vt:lpstr>How Model Interpret the Data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Vintage Analysis</dc:title>
  <dc:creator>USER</dc:creator>
  <cp:lastModifiedBy>USER</cp:lastModifiedBy>
  <cp:revision>73</cp:revision>
  <dcterms:created xsi:type="dcterms:W3CDTF">2022-06-15T03:47:51Z</dcterms:created>
  <dcterms:modified xsi:type="dcterms:W3CDTF">2022-06-25T09:08:46Z</dcterms:modified>
</cp:coreProperties>
</file>