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dd95e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dd95e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2b219c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2b219c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Pembagian kerja dalam pembuatan setiap komponen dalam project.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 ini dibuat agar mengertahui bagaimana kerja tim dan pembagian kerja yang dilakukan.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492064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49206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menarik apa saja yang terdapat dalam project dan alasan adanya fitur itu.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 ini dibuat agar mengetahui awal mula munculnya ide dan bagaimana mereka mengembangkannya.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550849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55084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40fef2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40fef2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Untuk mengetahui bagaimana pengembangan project yang dilakukan oleh masing-masing anggota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2b219c9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2b219c9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Memperlihatkan bagaimana project yang dihasilkan dan melakukan demo project di kelas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40fef2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40fef2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Kendala-kendala dalam pengerjaan tugas, di jelaskan juga bagaimana mengatasi kendala itu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Poin ini dibuat agar kita tahu seberapa besar kerja dalam mengerjakan tugas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40fef2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40fef2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Mengetahui bagaimana keberhasilan yang berhasil mereka capai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53B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fortaa"/>
              <a:buNone/>
              <a:def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  <a:defRPr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○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■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○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■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○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omfortaa"/>
              <a:buChar char="■"/>
              <a:defRPr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-10164"/>
            <a:ext cx="9213675" cy="518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84550" y="1185722"/>
            <a:ext cx="85206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Alterra academy</a:t>
            </a:r>
            <a:endParaRPr b="1"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762500" y="2478776"/>
            <a:ext cx="68004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ALTA BOMB FIGHT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175" y="2754986"/>
            <a:ext cx="2903900" cy="23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504" y="433922"/>
            <a:ext cx="1297282" cy="70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60950" y="91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 List &amp;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Job Description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Raden Panji Maharjo T.W.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Membuat sistem multiplayer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Mengatur fungsi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Sound effect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Resita S.W.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Membuat laman awal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Mengatur map permainan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Membuat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Mengatur fungsi items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71900" y="192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Description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Pada project kali ini kami membuat game yang didasari dari permaian bomberman.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Kami awalnya merencanakan untuk membuat sistem multiplayer dengan player life dan score, ditambah dengan items yang bisa menambah score pemain ataupun mengurangi score lawan.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Pada akhirnya kami berhasil membuat sistem multiplayer, namun menghilangkan score dan memanfaatkan player life untuk menentukan pemenangnya.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Description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yang ada pada game: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Immortal menambah life pemain sebanyak 150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Decreasehealth mengurangi life lawan sebanyak 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Ownhealth menambah life pemain sebanyak 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Expandbomb berfungsi menjatuhkan bom ke lawan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Deactivated berfungsi mengunci lawan selama 5 detik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 Workflow &amp; Github Contribution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848900"/>
            <a:ext cx="5889450" cy="28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428750" y="2065350"/>
            <a:ext cx="48990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Project Demo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226" y="1691475"/>
            <a:ext cx="1760550" cy="17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Challenge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Banyak tugas yang kodenya beririsan, akibatnya daripada menggunakan git kami lebih memilih gantian menggunakan laptop, karena dirasa lebih mudah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Masih menuliskan code dalam satu file, jadi masih kesulitan menemukan part yang ingin diubah(harus scroll jauh)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 multiplayer masih membuat kebingungan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uccess Story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Berhasil membuat sistem multiplayer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Itemnya berhasil berfungsi walaupun tujuan awalnya berubah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