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8063"/>
    <p:restoredTop sz="96391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0"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0"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755522" y="1484756"/>
            <a:ext cx="2016252" cy="100812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신경망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4788027" y="1484756"/>
            <a:ext cx="2016252" cy="100812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파일 관리자</a:t>
            </a: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2771774" y="3645027"/>
            <a:ext cx="2016252" cy="100812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메인로직</a:t>
            </a: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2771774" y="5949315"/>
            <a:ext cx="2016252" cy="5760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사용자 입력</a:t>
            </a: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7127748" y="3573018"/>
            <a:ext cx="2016252" cy="5760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파일 출력</a:t>
            </a:r>
            <a:endParaRPr lang="ko-KR" altLang="en-US"/>
          </a:p>
        </p:txBody>
      </p:sp>
      <p:cxnSp>
        <p:nvCxnSpPr>
          <p:cNvPr id="9" name=""/>
          <p:cNvCxnSpPr>
            <a:stCxn id="7" idx="0"/>
            <a:endCxn id="6" idx="2"/>
          </p:cNvCxnSpPr>
          <p:nvPr/>
        </p:nvCxnSpPr>
        <p:spPr>
          <a:xfrm rot="16200000">
            <a:off x="3131819" y="5301235"/>
            <a:ext cx="12961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>
            <a:stCxn id="6" idx="0"/>
          </p:cNvCxnSpPr>
          <p:nvPr/>
        </p:nvCxnSpPr>
        <p:spPr>
          <a:xfrm rot="16200000" flipV="1">
            <a:off x="2699766" y="2564892"/>
            <a:ext cx="1152144" cy="1008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>
            <a:stCxn id="4" idx="2"/>
          </p:cNvCxnSpPr>
          <p:nvPr/>
        </p:nvCxnSpPr>
        <p:spPr>
          <a:xfrm rot="16200000" flipH="1">
            <a:off x="1691640" y="2564892"/>
            <a:ext cx="1152144" cy="1008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endCxn id="5" idx="2"/>
          </p:cNvCxnSpPr>
          <p:nvPr/>
        </p:nvCxnSpPr>
        <p:spPr>
          <a:xfrm rot="5400000" flipH="1" flipV="1">
            <a:off x="4716018" y="2564892"/>
            <a:ext cx="1152144" cy="1008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5" idx="3"/>
            <a:endCxn id="8" idx="0"/>
          </p:cNvCxnSpPr>
          <p:nvPr/>
        </p:nvCxnSpPr>
        <p:spPr>
          <a:xfrm rot="16200000" flipH="1">
            <a:off x="6677977" y="2115121"/>
            <a:ext cx="1584198" cy="1331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"/>
          <p:cNvSpPr txBox="1"/>
          <p:nvPr/>
        </p:nvSpPr>
        <p:spPr>
          <a:xfrm>
            <a:off x="4067937" y="5301235"/>
            <a:ext cx="1440180" cy="3642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3779901" y="5117973"/>
            <a:ext cx="1293876" cy="36652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학습데이터</a:t>
            </a: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3275838" y="2780919"/>
            <a:ext cx="1292352" cy="36042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학습데이터</a:t>
            </a: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1331594" y="3141345"/>
            <a:ext cx="1141096" cy="36195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예측 결과</a:t>
            </a: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5292090" y="2954655"/>
            <a:ext cx="1143000" cy="36766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예측 결과</a:t>
            </a: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7564374" y="2597087"/>
            <a:ext cx="1143000" cy="367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예측 결과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763648" y="4653153"/>
            <a:ext cx="2016252" cy="100812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메인로직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755522" y="1484756"/>
            <a:ext cx="2016252" cy="100812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신경망</a:t>
            </a: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5796153" y="1484756"/>
            <a:ext cx="2016252" cy="100812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파일 관리자</a:t>
            </a: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5796153" y="4221099"/>
            <a:ext cx="2016252" cy="5760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파일</a:t>
            </a:r>
            <a:endParaRPr lang="ko-KR" altLang="en-US"/>
          </a:p>
        </p:txBody>
      </p:sp>
      <p:cxnSp>
        <p:nvCxnSpPr>
          <p:cNvPr id="11" name=""/>
          <p:cNvCxnSpPr>
            <a:endCxn id="4" idx="0"/>
          </p:cNvCxnSpPr>
          <p:nvPr/>
        </p:nvCxnSpPr>
        <p:spPr>
          <a:xfrm rot="16200000" flipH="1">
            <a:off x="1691638" y="3573017"/>
            <a:ext cx="21602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endCxn id="7" idx="1"/>
          </p:cNvCxnSpPr>
          <p:nvPr/>
        </p:nvCxnSpPr>
        <p:spPr>
          <a:xfrm rot="5400000" flipH="1" flipV="1">
            <a:off x="3455858" y="2312858"/>
            <a:ext cx="2664334" cy="2016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/>
          <p:nvPr/>
        </p:nvCxnSpPr>
        <p:spPr>
          <a:xfrm rot="5400000">
            <a:off x="6444234" y="3356990"/>
            <a:ext cx="172821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 rot="16200000">
            <a:off x="5508116" y="3356990"/>
            <a:ext cx="17282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>
            <a:endCxn id="4" idx="3"/>
          </p:cNvCxnSpPr>
          <p:nvPr/>
        </p:nvCxnSpPr>
        <p:spPr>
          <a:xfrm rot="5400000">
            <a:off x="3455862" y="2816920"/>
            <a:ext cx="2664333" cy="2016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/>
          <p:cNvCxnSpPr>
            <a:endCxn id="5" idx="2"/>
          </p:cNvCxnSpPr>
          <p:nvPr/>
        </p:nvCxnSpPr>
        <p:spPr>
          <a:xfrm rot="16200000">
            <a:off x="683512" y="3573017"/>
            <a:ext cx="21602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 txBox="1"/>
          <p:nvPr/>
        </p:nvSpPr>
        <p:spPr>
          <a:xfrm>
            <a:off x="2193416" y="2697526"/>
            <a:ext cx="1156716" cy="367619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학습완료</a:t>
            </a: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6737985" y="2875502"/>
            <a:ext cx="1144905" cy="361093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파일 저장</a:t>
            </a: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3634929" y="2312334"/>
            <a:ext cx="1876236" cy="362286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학습된 모델 저장</a:t>
            </a: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5796153" y="3573017"/>
            <a:ext cx="1077087" cy="360045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불러오기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3634929" y="2312334"/>
            <a:ext cx="1876236" cy="362286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학습된 모델 저장</a:t>
            </a:r>
            <a:endParaRPr lang="ko-KR" altLang="en-US"/>
          </a:p>
        </p:txBody>
      </p:sp>
      <p:sp>
        <p:nvSpPr>
          <p:cNvPr id="22" name=""/>
          <p:cNvSpPr txBox="1"/>
          <p:nvPr/>
        </p:nvSpPr>
        <p:spPr>
          <a:xfrm>
            <a:off x="3919919" y="4616028"/>
            <a:ext cx="1362646" cy="363642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저장된 모델</a:t>
            </a: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1189100" y="3749252"/>
            <a:ext cx="1156716" cy="367619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재생성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</ep:Words>
  <ep:PresentationFormat>화면 슬라이드 쇼(4:3)</ep:PresentationFormat>
  <ep:Paragraphs>10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슬라이드 1</vt:lpstr>
      <vt:lpstr>슬라이드 2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2019-03-20T05:57:20.610</dcterms:created>
  <dc:creator>Jimin</dc:creator>
  <cp:lastModifiedBy>Jimin</cp:lastModifiedBy>
  <dcterms:modified xsi:type="dcterms:W3CDTF">2019-03-20T06:21:14.505</dcterms:modified>
  <cp:revision>13</cp:revision>
</cp:coreProperties>
</file>