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814" r:id="rId6"/>
    <p:sldMasterId id="2147483833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375">
          <p15:clr>
            <a:srgbClr val="A4A3A4"/>
          </p15:clr>
        </p15:guide>
        <p15:guide id="3" orient="horz" pos="1308">
          <p15:clr>
            <a:srgbClr val="A4A3A4"/>
          </p15:clr>
        </p15:guide>
        <p15:guide id="4" orient="horz" pos="2719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tza Ruddy" initials="" lastIdx="3" clrIdx="0"/>
  <p:cmAuthor id="1" name="Surisetty, Neeraja" initials="SN" lastIdx="1" clrIdx="1">
    <p:extLst>
      <p:ext uri="{19B8F6BF-5375-455C-9EA6-DF929625EA0E}">
        <p15:presenceInfo xmlns:p15="http://schemas.microsoft.com/office/powerpoint/2012/main" userId="S-1-5-21-2129867641-919698055-327642922-6241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919"/>
    <a:srgbClr val="063F34"/>
    <a:srgbClr val="2E444B"/>
    <a:srgbClr val="20343A"/>
    <a:srgbClr val="22475E"/>
    <a:srgbClr val="97A5AB"/>
    <a:srgbClr val="D0D8D8"/>
    <a:srgbClr val="58676D"/>
    <a:srgbClr val="D8D8D8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 autoAdjust="0"/>
    <p:restoredTop sz="95405" autoAdjust="0"/>
  </p:normalViewPr>
  <p:slideViewPr>
    <p:cSldViewPr snapToGrid="0">
      <p:cViewPr varScale="1">
        <p:scale>
          <a:sx n="131" d="100"/>
          <a:sy n="131" d="100"/>
        </p:scale>
        <p:origin x="1096" y="184"/>
      </p:cViewPr>
      <p:guideLst>
        <p:guide orient="horz" pos="936"/>
        <p:guide orient="horz" pos="3375"/>
        <p:guide orient="horz" pos="1308"/>
        <p:guide orient="horz" pos="2719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z="1050" smtClean="0"/>
              <a:t>‹#›</a:t>
            </a:fld>
            <a:endParaRPr lang="en-US" sz="105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326448" y="54864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359764" y="75262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_r_1cr_grey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7335" y="6063513"/>
            <a:ext cx="678351" cy="562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859538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872231"/>
            <a:ext cx="6456116" cy="5955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963180"/>
            <a:ext cx="6456116" cy="464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178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_r_1cr_grey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1067" y="2919790"/>
            <a:ext cx="1227954" cy="1018423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3997269" y="2193577"/>
            <a:ext cx="0" cy="2470849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47000">
                  <a:schemeClr val="tx2">
                    <a:lumMod val="90000"/>
                  </a:scheme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pic>
        <p:nvPicPr>
          <p:cNvPr id="5" name="Picture Placeholder 2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600305" y="3233739"/>
            <a:ext cx="232950" cy="2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Placeholder 6"/>
          <p:cNvPicPr>
            <a:picLocks/>
          </p:cNvPicPr>
          <p:nvPr userDrawn="1"/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92392" y="3580206"/>
            <a:ext cx="248781" cy="26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Placeholder 11"/>
          <p:cNvPicPr>
            <a:picLocks/>
          </p:cNvPicPr>
          <p:nvPr userDrawn="1"/>
        </p:nvPicPr>
        <p:blipFill>
          <a:blip r:embed="rId5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81497" y="3885770"/>
            <a:ext cx="270571" cy="2861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96501" y="257826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20343A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96501" y="275463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20343A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96501" y="2328053"/>
            <a:ext cx="3533106" cy="246221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rgbClr val="20343A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887784" y="3272296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20343A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887784" y="3627136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20343A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887784" y="3944223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20343A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96501" y="4404559"/>
            <a:ext cx="3533106" cy="215444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rgbClr val="20343A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859538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872231"/>
            <a:ext cx="6456116" cy="5955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989820"/>
            <a:ext cx="6456116" cy="464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37" name="Picture 36" descr="ca_r_1cr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8799" y="6063191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322645"/>
            <a:ext cx="8224982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322645"/>
            <a:ext cx="8224982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4" y="706689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4" y="706689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8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4" y="706689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2"/>
            <a:ext cx="2167128" cy="4896649"/>
          </a:xfrm>
          <a:solidFill>
            <a:srgbClr val="19272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FFFFF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960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322645"/>
            <a:ext cx="8224982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0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41027" y="1321935"/>
            <a:ext cx="8230215" cy="612648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441027" y="2102815"/>
            <a:ext cx="8230215" cy="612648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441027" y="2883695"/>
            <a:ext cx="8230215" cy="612648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441027" y="3664575"/>
            <a:ext cx="8230215" cy="612648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6"/>
          </p:nvPr>
        </p:nvSpPr>
        <p:spPr>
          <a:xfrm>
            <a:off x="441027" y="4445455"/>
            <a:ext cx="8230215" cy="612648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41027" y="5226333"/>
            <a:ext cx="8230215" cy="612648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1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0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22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0305" y="3233739"/>
            <a:ext cx="232950" cy="2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Placeholder 6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92392" y="3580206"/>
            <a:ext cx="248781" cy="26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Placeholder 11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4581497" y="3885770"/>
            <a:ext cx="270571" cy="2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a_r_1c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79506" y="2572110"/>
            <a:ext cx="1922544" cy="1713783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96501" y="257826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96501" y="275463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96501" y="2328053"/>
            <a:ext cx="3533106" cy="246221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887784" y="3272296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887784" y="3627136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887784" y="3944223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96501" y="4404559"/>
            <a:ext cx="3533106" cy="215444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997269" y="2193577"/>
            <a:ext cx="0" cy="2470849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28895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3935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322645"/>
            <a:ext cx="8224982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4" y="706689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1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4" y="706689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645"/>
            <a:ext cx="4038600" cy="4513783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4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7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4" y="706689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5839654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2"/>
            <a:ext cx="2167128" cy="4896649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314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41027" y="1321935"/>
            <a:ext cx="8230215" cy="612648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441027" y="2102815"/>
            <a:ext cx="8230215" cy="612648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441027" y="2883695"/>
            <a:ext cx="8230215" cy="612648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441027" y="3664575"/>
            <a:ext cx="8230215" cy="612648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6"/>
          </p:nvPr>
        </p:nvSpPr>
        <p:spPr>
          <a:xfrm>
            <a:off x="441027" y="4445455"/>
            <a:ext cx="8230215" cy="612648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41027" y="5226333"/>
            <a:ext cx="8230215" cy="612648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9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10314"/>
            <a:ext cx="8229600" cy="87511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321494"/>
            <a:ext cx="8229600" cy="452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Bullet 1, Calibri regular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Sub-bullet, Calibri regular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Sub-sub-bullet, Calibri regular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Sub-sub-sub bullet, Calibri regular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Sub-sub-sub-sub bullet, Calibri regular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black">
          <a:xfrm>
            <a:off x="393810" y="6469267"/>
            <a:ext cx="527125" cy="33439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920934" y="6469267"/>
            <a:ext cx="7086723" cy="33439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2017 CA. All rights reserved.</a:t>
            </a:r>
          </a:p>
        </p:txBody>
      </p:sp>
      <p:pic>
        <p:nvPicPr>
          <p:cNvPr id="11" name="Picture 10" descr="ca_r_1cr_grey.eps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6634" y="6354337"/>
            <a:ext cx="509655" cy="4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84" r:id="rId2"/>
    <p:sldLayoutId id="2147483813" r:id="rId3"/>
    <p:sldLayoutId id="2147483783" r:id="rId4"/>
    <p:sldLayoutId id="2147483782" r:id="rId5"/>
    <p:sldLayoutId id="2147483785" r:id="rId6"/>
    <p:sldLayoutId id="2147483786" r:id="rId7"/>
    <p:sldLayoutId id="2147483765" r:id="rId8"/>
    <p:sldLayoutId id="2147483849" r:id="rId9"/>
    <p:sldLayoutId id="2147483655" r:id="rId10"/>
    <p:sldLayoutId id="214748384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10314"/>
            <a:ext cx="8229600" cy="87511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321494"/>
            <a:ext cx="8229600" cy="452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Bullet 1, Calibri regular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Sub-bullet, Calibri regular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Sub-sub-bullet, Calibri regular 18pt</a:t>
            </a:r>
          </a:p>
          <a:p>
            <a:pPr lvl="3"/>
            <a:r>
              <a:rPr lang="en-US" dirty="0"/>
              <a:t>Sub-sub-sub bullet, Calibri regular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Sub-sub-sub-sub bullet, Calibri regular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black">
          <a:xfrm>
            <a:off x="393810" y="6469267"/>
            <a:ext cx="527125" cy="33439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7A5AB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7A5AB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920935" y="6469267"/>
            <a:ext cx="7091180" cy="33439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97A5AB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2017 CA. All rights reserved.</a:t>
            </a:r>
          </a:p>
        </p:txBody>
      </p:sp>
      <p:grpSp>
        <p:nvGrpSpPr>
          <p:cNvPr id="125" name="Group 4"/>
          <p:cNvGrpSpPr>
            <a:grpSpLocks noChangeAspect="1"/>
          </p:cNvGrpSpPr>
          <p:nvPr/>
        </p:nvGrpSpPr>
        <p:grpSpPr bwMode="black">
          <a:xfrm>
            <a:off x="8186740" y="6344287"/>
            <a:ext cx="509587" cy="423863"/>
            <a:chOff x="5157" y="3850"/>
            <a:chExt cx="321" cy="267"/>
          </a:xfrm>
          <a:solidFill>
            <a:srgbClr val="FFFFFF"/>
          </a:solidFill>
        </p:grpSpPr>
        <p:sp>
          <p:nvSpPr>
            <p:cNvPr id="126" name="Freeform 5"/>
            <p:cNvSpPr>
              <a:spLocks noEditPoints="1"/>
            </p:cNvSpPr>
            <p:nvPr userDrawn="1"/>
          </p:nvSpPr>
          <p:spPr bwMode="black">
            <a:xfrm>
              <a:off x="5450" y="4012"/>
              <a:ext cx="19" cy="19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6"/>
            <p:cNvSpPr>
              <a:spLocks/>
            </p:cNvSpPr>
            <p:nvPr userDrawn="1"/>
          </p:nvSpPr>
          <p:spPr bwMode="black">
            <a:xfrm>
              <a:off x="5157" y="4064"/>
              <a:ext cx="18" cy="42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7"/>
            <p:cNvSpPr>
              <a:spLocks noEditPoints="1"/>
            </p:cNvSpPr>
            <p:nvPr userDrawn="1"/>
          </p:nvSpPr>
          <p:spPr bwMode="black">
            <a:xfrm>
              <a:off x="5178" y="4074"/>
              <a:ext cx="26" cy="32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8"/>
            <p:cNvSpPr>
              <a:spLocks/>
            </p:cNvSpPr>
            <p:nvPr userDrawn="1"/>
          </p:nvSpPr>
          <p:spPr bwMode="black">
            <a:xfrm>
              <a:off x="5209" y="4074"/>
              <a:ext cx="25" cy="32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9"/>
            <p:cNvSpPr>
              <a:spLocks/>
            </p:cNvSpPr>
            <p:nvPr userDrawn="1"/>
          </p:nvSpPr>
          <p:spPr bwMode="black">
            <a:xfrm>
              <a:off x="5240" y="4062"/>
              <a:ext cx="25" cy="44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10"/>
            <p:cNvSpPr>
              <a:spLocks/>
            </p:cNvSpPr>
            <p:nvPr userDrawn="1"/>
          </p:nvSpPr>
          <p:spPr bwMode="black">
            <a:xfrm>
              <a:off x="5273" y="4074"/>
              <a:ext cx="25" cy="32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1"/>
            <p:cNvSpPr>
              <a:spLocks noEditPoints="1"/>
            </p:cNvSpPr>
            <p:nvPr userDrawn="1"/>
          </p:nvSpPr>
          <p:spPr bwMode="black">
            <a:xfrm>
              <a:off x="5303" y="4074"/>
              <a:ext cx="27" cy="32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12"/>
            <p:cNvSpPr>
              <a:spLocks/>
            </p:cNvSpPr>
            <p:nvPr userDrawn="1"/>
          </p:nvSpPr>
          <p:spPr bwMode="black">
            <a:xfrm>
              <a:off x="5336" y="4062"/>
              <a:ext cx="8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13"/>
            <p:cNvSpPr>
              <a:spLocks noEditPoints="1"/>
            </p:cNvSpPr>
            <p:nvPr userDrawn="1"/>
          </p:nvSpPr>
          <p:spPr bwMode="black">
            <a:xfrm>
              <a:off x="5350" y="4074"/>
              <a:ext cx="26" cy="32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14"/>
            <p:cNvSpPr>
              <a:spLocks noEditPoints="1"/>
            </p:cNvSpPr>
            <p:nvPr userDrawn="1"/>
          </p:nvSpPr>
          <p:spPr bwMode="black">
            <a:xfrm>
              <a:off x="5379" y="4074"/>
              <a:ext cx="28" cy="4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5"/>
            <p:cNvSpPr>
              <a:spLocks noEditPoints="1"/>
            </p:cNvSpPr>
            <p:nvPr userDrawn="1"/>
          </p:nvSpPr>
          <p:spPr bwMode="black">
            <a:xfrm>
              <a:off x="5412" y="4062"/>
              <a:ext cx="7" cy="44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16"/>
            <p:cNvSpPr>
              <a:spLocks noEditPoints="1"/>
            </p:cNvSpPr>
            <p:nvPr userDrawn="1"/>
          </p:nvSpPr>
          <p:spPr bwMode="black">
            <a:xfrm>
              <a:off x="5425" y="4074"/>
              <a:ext cx="26" cy="32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17"/>
            <p:cNvSpPr>
              <a:spLocks/>
            </p:cNvSpPr>
            <p:nvPr userDrawn="1"/>
          </p:nvSpPr>
          <p:spPr bwMode="black">
            <a:xfrm>
              <a:off x="5455" y="4074"/>
              <a:ext cx="23" cy="32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18"/>
            <p:cNvSpPr>
              <a:spLocks noEditPoints="1"/>
            </p:cNvSpPr>
            <p:nvPr userDrawn="1"/>
          </p:nvSpPr>
          <p:spPr bwMode="black">
            <a:xfrm>
              <a:off x="5279" y="3850"/>
              <a:ext cx="162" cy="185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9"/>
            <p:cNvSpPr>
              <a:spLocks/>
            </p:cNvSpPr>
            <p:nvPr userDrawn="1"/>
          </p:nvSpPr>
          <p:spPr bwMode="black">
            <a:xfrm>
              <a:off x="5165" y="3850"/>
              <a:ext cx="166" cy="185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9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15" r:id="rId2"/>
    <p:sldLayoutId id="2147483816" r:id="rId3"/>
    <p:sldLayoutId id="2147483817" r:id="rId4"/>
    <p:sldLayoutId id="2147483818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1164005"/>
            <a:ext cx="8229600" cy="1440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27370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98FC-8EBF-6749-9070-318EE195C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60DEA-F97B-DD47-BB6C-5807C8968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909F5-DC36-E241-A3E5-AE25A01C9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CA_Corp_and_Event_Template_4x3">
  <a:themeElements>
    <a:clrScheme name="Custom 51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E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_Corp_and_Event_Template_4x3" id="{E7AFD695-B08E-4397-9697-836A214B116A}" vid="{B992EC3F-09FD-4CEA-BCEE-30300F9042A4}"/>
    </a:ext>
  </a:extLst>
</a:theme>
</file>

<file path=ppt/theme/theme2.xml><?xml version="1.0" encoding="utf-8"?>
<a:theme xmlns:a="http://schemas.openxmlformats.org/drawingml/2006/main" name="CA_Event">
  <a:themeElements>
    <a:clrScheme name="CA Technologies">
      <a:dk1>
        <a:srgbClr val="20343A"/>
      </a:dk1>
      <a:lt1>
        <a:srgbClr val="FFFFFF"/>
      </a:lt1>
      <a:dk2>
        <a:srgbClr val="D0D8D8"/>
      </a:dk2>
      <a:lt2>
        <a:srgbClr val="58676D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_Corp_and_Event_Template_4x3" id="{E7AFD695-B08E-4397-9697-836A214B116A}" vid="{581BC482-F33D-4C4F-BB80-D23F93AEC71A}"/>
    </a:ext>
  </a:extLst>
</a:theme>
</file>

<file path=ppt/theme/theme3.xml><?xml version="1.0" encoding="utf-8"?>
<a:theme xmlns:a="http://schemas.openxmlformats.org/drawingml/2006/main" name="Corp and Event Divider">
  <a:themeElements>
    <a:clrScheme name="CA Technologies">
      <a:dk1>
        <a:srgbClr val="20343A"/>
      </a:dk1>
      <a:lt1>
        <a:srgbClr val="FFFFFF"/>
      </a:lt1>
      <a:dk2>
        <a:srgbClr val="D0D8D8"/>
      </a:dk2>
      <a:lt2>
        <a:srgbClr val="58676D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_Corp_and_Event_Template_4x3" id="{E7AFD695-B08E-4397-9697-836A214B116A}" vid="{4560394A-5545-4B79-8752-6FE7488384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A2EAAD2A8D84C99E208EBB3CF8084" ma:contentTypeVersion="4" ma:contentTypeDescription="Create a new document." ma:contentTypeScope="" ma:versionID="d54dd38cb398a2f35ff57eeb85031dce">
  <xsd:schema xmlns:xsd="http://www.w3.org/2001/XMLSchema" xmlns:xs="http://www.w3.org/2001/XMLSchema" xmlns:p="http://schemas.microsoft.com/office/2006/metadata/properties" xmlns:ns1="http://schemas.microsoft.com/sharepoint/v3" xmlns:ns2="05f30027-ee48-4e27-9220-f2cd5eea7137" xmlns:ns3="c8d72d38-01c7-478f-9d17-b4abdd9faf2f" targetNamespace="http://schemas.microsoft.com/office/2006/metadata/properties" ma:root="true" ma:fieldsID="30ed9c37da5ff581b8e608e23224463a" ns1:_="" ns2:_="" ns3:_="">
    <xsd:import namespace="http://schemas.microsoft.com/sharepoint/v3"/>
    <xsd:import namespace="05f30027-ee48-4e27-9220-f2cd5eea7137"/>
    <xsd:import namespace="c8d72d38-01c7-478f-9d17-b4abdd9faf2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Format"/>
                <xsd:element ref="ns2:Template_x0020_Typ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30027-ee48-4e27-9220-f2cd5eea7137" elementFormDefault="qualified">
    <xsd:import namespace="http://schemas.microsoft.com/office/2006/documentManagement/types"/>
    <xsd:import namespace="http://schemas.microsoft.com/office/infopath/2007/PartnerControls"/>
    <xsd:element name="Format" ma:index="10" ma:displayName="Category" ma:format="Dropdown" ma:internalName="Format">
      <xsd:simpleType>
        <xsd:restriction base="dms:Choice">
          <xsd:enumeration value="Office Templates"/>
          <xsd:enumeration value="Fonts"/>
          <xsd:enumeration value="e-Templates"/>
          <xsd:enumeration value="Guidelines"/>
          <xsd:enumeration value="Holiday Cards"/>
          <xsd:enumeration value="Presentations"/>
          <xsd:enumeration value="Stationery"/>
          <xsd:enumeration value="Outlook"/>
          <xsd:enumeration value="Collateral"/>
          <xsd:enumeration value="Employee Communications"/>
          <xsd:enumeration value="DVD &amp; CD Labels"/>
          <xsd:enumeration value="Reports"/>
          <xsd:enumeration value="Assets"/>
        </xsd:restriction>
      </xsd:simpleType>
    </xsd:element>
    <xsd:element name="Template_x0020_Type" ma:index="11" nillable="true" ma:displayName="Template Type" ma:format="Dropdown" ma:internalName="Template_x0020_Type" ma:readOnly="false">
      <xsd:simpleType>
        <xsd:restriction base="dms:Choice">
          <xsd:enumeration value="Word"/>
          <xsd:enumeration value="PowerPoint"/>
          <xsd:enumeration value="Emai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72d38-01c7-478f-9d17-b4abdd9faf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Format xmlns="05f30027-ee48-4e27-9220-f2cd5eea7137">Office Templates</Format>
    <Template_x0020_Type xmlns="05f30027-ee48-4e27-9220-f2cd5eea7137">PowerPoint</Template_x0020_Type>
    <SharedWithUsers xmlns="c8d72d38-01c7-478f-9d17-b4abdd9faf2f">
      <UserInfo>
        <DisplayName>Traola, Nerissa R</DisplayName>
        <AccountId>250</AccountId>
        <AccountType/>
      </UserInfo>
      <UserInfo>
        <DisplayName>Roberts, Erin E</DisplayName>
        <AccountId>2032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8B59507-C458-46E4-8711-2497F374B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7E6286-1069-410F-B44C-FF6EEB6B67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f30027-ee48-4e27-9220-f2cd5eea7137"/>
    <ds:schemaRef ds:uri="c8d72d38-01c7-478f-9d17-b4abdd9fa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796582-0C0B-4A56-96C2-67480CC8D3C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1E0C811-3A84-4D36-BA7E-195A12533DFD}">
  <ds:schemaRefs>
    <ds:schemaRef ds:uri="05f30027-ee48-4e27-9220-f2cd5eea7137"/>
    <ds:schemaRef ds:uri="http://purl.org/dc/elements/1.1/"/>
    <ds:schemaRef ds:uri="http://purl.org/dc/terms/"/>
    <ds:schemaRef ds:uri="c8d72d38-01c7-478f-9d17-b4abdd9faf2f"/>
    <ds:schemaRef ds:uri="http://schemas.microsoft.com/office/infopath/2007/PartnerControls"/>
    <ds:schemaRef ds:uri="http://schemas.microsoft.com/sharepoint/v3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CA_Corp_and_Event_Template_4x3 - Copy</Template>
  <TotalTime>2196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Wingdings</vt:lpstr>
      <vt:lpstr>CA_Corp_and_Event_Template_4x3</vt:lpstr>
      <vt:lpstr>CA_Event</vt:lpstr>
      <vt:lpstr>Corp and Event Divider</vt:lpstr>
      <vt:lpstr>PowerPoint Presentation</vt:lpstr>
    </vt:vector>
  </TitlesOfParts>
  <Company>CA Technologies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Your Title Here; 2 Lines Preferred</dc:title>
  <dc:creator>Balasubramaniam, Radha</dc:creator>
  <cp:lastModifiedBy>Balasubramaniam, Radha</cp:lastModifiedBy>
  <cp:revision>116</cp:revision>
  <dcterms:created xsi:type="dcterms:W3CDTF">2017-06-25T19:52:43Z</dcterms:created>
  <dcterms:modified xsi:type="dcterms:W3CDTF">2018-06-25T05:19:59Z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0x01010092BA2EAAD2A8D84C99E208EBB3CF8084</vt:lpwstr>
  </property>
  <property fmtid="{D5CDD505-2E9C-101B-9397-08002B2CF9AE}" pid="3" name="Order">
    <vt:r8>33800</vt:r8>
  </property>
  <property fmtid="{D5CDD505-2E9C-101B-9397-08002B2CF9AE}" pid="4" name="f3ef05008f5c47ed945cb3972d501d34">
    <vt:lpwstr>Global (All)|2653d4d8-fc9f-450e-8ead-a4fb4448f331</vt:lpwstr>
  </property>
  <property fmtid="{D5CDD505-2E9C-101B-9397-08002B2CF9AE}" pid="5" name="b5a8983b3d0a43298f04595197d676ef">
    <vt:lpwstr>Secondary|fe184a4a-0676-4fe8-b30e-fc872b7e68bd</vt:lpwstr>
  </property>
  <property fmtid="{D5CDD505-2E9C-101B-9397-08002B2CF9AE}" pid="6" name="TaxCatchAll">
    <vt:lpwstr>4;#English|ba47a43d-b3eb-4355-b2f6-475b364557e3;#3;#Global (All)|2653d4d8-fc9f-450e-8ead-a4fb4448f331;#2;#Secondary|fe184a4a-0676-4fe8-b30e-fc872b7e68bd;#1;#Company Data|5bab93c5-d04b-4c34-a019-2bb170cba85d</vt:lpwstr>
  </property>
  <property fmtid="{D5CDD505-2E9C-101B-9397-08002B2CF9AE}" pid="7" name="eac2fd8918474fbf8d5df3abf268b857">
    <vt:lpwstr>English|ba47a43d-b3eb-4355-b2f6-475b364557e3</vt:lpwstr>
  </property>
  <property fmtid="{D5CDD505-2E9C-101B-9397-08002B2CF9AE}" pid="8" name="iecab73df2ce4188937826d98af6841f">
    <vt:lpwstr>Company Data|5bab93c5-d04b-4c34-a019-2bb170cba85d</vt:lpwstr>
  </property>
  <property fmtid="{D5CDD505-2E9C-101B-9397-08002B2CF9AE}" pid="9" name="GEO">
    <vt:lpwstr>3;#Global (All)|2653d4d8-fc9f-450e-8ead-a4fb4448f331</vt:lpwstr>
  </property>
  <property fmtid="{D5CDD505-2E9C-101B-9397-08002B2CF9AE}" pid="10" name="RecordType">
    <vt:lpwstr>2;#Secondary|fe184a4a-0676-4fe8-b30e-fc872b7e68bd</vt:lpwstr>
  </property>
  <property fmtid="{D5CDD505-2E9C-101B-9397-08002B2CF9AE}" pid="11" name="Confidentiality">
    <vt:lpwstr>1;#Company Data|5bab93c5-d04b-4c34-a019-2bb170cba85d</vt:lpwstr>
  </property>
  <property fmtid="{D5CDD505-2E9C-101B-9397-08002B2CF9AE}" pid="12" name="CALanguage">
    <vt:lpwstr>4;#English|ba47a43d-b3eb-4355-b2f6-475b364557e3</vt:lpwstr>
  </property>
  <property fmtid="{D5CDD505-2E9C-101B-9397-08002B2CF9AE}" pid="13" name="_dlc_DocId">
    <vt:lpwstr>ME4JTN3FEFVX-1225302172-338</vt:lpwstr>
  </property>
  <property fmtid="{D5CDD505-2E9C-101B-9397-08002B2CF9AE}" pid="14" name="_dlc_DocIdUrl">
    <vt:lpwstr>https://caone.sharepoint.com/sites/marketing/brandcenter/_layouts/15/DocIdRedir.aspx?ID=ME4JTN3FEFVX-1225302172-338, ME4JTN3FEFVX-1225302172-338</vt:lpwstr>
  </property>
  <property fmtid="{D5CDD505-2E9C-101B-9397-08002B2CF9AE}" pid="15" name="_dlc_DocIdItemGuid">
    <vt:lpwstr>6a54535d-b84e-489c-b042-cd83444d0fa4</vt:lpwstr>
  </property>
</Properties>
</file>