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3" r:id="rId8"/>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endParaRPr dirty="0"/>
          </a:p>
        </p:txBody>
      </p:sp>
      <p:sp>
        <p:nvSpPr>
          <p:cNvPr id="3" name="Text Box 2"/>
          <p:cNvSpPr txBox="1"/>
          <p:nvPr/>
        </p:nvSpPr>
        <p:spPr>
          <a:xfrm>
            <a:off x="1592580" y="1435100"/>
            <a:ext cx="6097905" cy="2132965"/>
          </a:xfrm>
          <a:prstGeom prst="rect">
            <a:avLst/>
          </a:prstGeom>
          <a:noFill/>
        </p:spPr>
        <p:txBody>
          <a:bodyPr wrap="square" rtlCol="0">
            <a:noAutofit/>
          </a:bodyPr>
          <a:p>
            <a:pPr algn="ctr"/>
            <a:r>
              <a:rPr lang="en-IN" altLang="en-US" sz="2800">
                <a:latin typeface="Times New Roman" panose="02020603050405020304" charset="0"/>
                <a:cs typeface="Times New Roman" panose="02020603050405020304" charset="0"/>
              </a:rPr>
              <a:t>GPS TROLL BASED STIMULATION USING PYTHON</a:t>
            </a:r>
            <a:endParaRPr lang="en-IN" altLang="en-US" sz="2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25" y="326390"/>
            <a:ext cx="4784725" cy="41338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endParaRPr dirty="0"/>
          </a:p>
        </p:txBody>
      </p:sp>
      <p:sp>
        <p:nvSpPr>
          <p:cNvPr id="4" name="Text Box 3"/>
          <p:cNvSpPr txBox="1"/>
          <p:nvPr/>
        </p:nvSpPr>
        <p:spPr>
          <a:xfrm>
            <a:off x="1043940" y="986155"/>
            <a:ext cx="6928485" cy="3505200"/>
          </a:xfrm>
          <a:prstGeom prst="rect">
            <a:avLst/>
          </a:prstGeom>
          <a:noFill/>
        </p:spPr>
        <p:txBody>
          <a:bodyPr wrap="square" rtlCol="0">
            <a:noAutofit/>
          </a:bodyPr>
          <a:p>
            <a:pPr algn="just"/>
            <a:r>
              <a:rPr lang="en-US">
                <a:latin typeface="Times New Roman" panose="02020603050405020304" charset="0"/>
                <a:cs typeface="Times New Roman" panose="02020603050405020304" charset="0"/>
              </a:rPr>
              <a:t>This code simulates a GPS-based toll collection system with dynamic pricing. It offers a realistic representation of how such a system might function, considering factors like:</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1]  Vehicle Types:</a:t>
            </a:r>
            <a:r>
              <a:rPr lang="en-US">
                <a:latin typeface="Times New Roman" panose="02020603050405020304" charset="0"/>
                <a:cs typeface="Times New Roman" panose="02020603050405020304" charset="0"/>
              </a:rPr>
              <a:t> Different vehicle classes (car, bus, truck, etc.) incur varying base toll rates.</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2]  Distance Traveled</a:t>
            </a:r>
            <a:r>
              <a:rPr lang="en-US">
                <a:latin typeface="Times New Roman" panose="02020603050405020304" charset="0"/>
                <a:cs typeface="Times New Roman" panose="02020603050405020304" charset="0"/>
              </a:rPr>
              <a:t>: Tolls are calculated based on the distance a vehicle travels on toll roads.</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3]  Time of Day</a:t>
            </a:r>
            <a:r>
              <a:rPr lang="en-US">
                <a:latin typeface="Times New Roman" panose="02020603050405020304" charset="0"/>
                <a:cs typeface="Times New Roman" panose="02020603050405020304" charset="0"/>
              </a:rPr>
              <a:t>: The system applies a night surcharge (adjustable) to tolls during specific hours.</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4]  Location</a:t>
            </a:r>
            <a:r>
              <a:rPr lang="en-US">
                <a:latin typeface="Times New Roman" panose="02020603050405020304" charset="0"/>
                <a:cs typeface="Times New Roman" panose="02020603050405020304" charset="0"/>
              </a:rPr>
              <a:t>: While not fully implemented here (could be expanded), tolls could potentially vary based on location.</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5]  Toll-Exempt Vehicles</a:t>
            </a:r>
            <a:r>
              <a:rPr lang="en-US">
                <a:latin typeface="Times New Roman" panose="02020603050405020304" charset="0"/>
                <a:cs typeface="Times New Roman" panose="02020603050405020304" charset="0"/>
              </a:rPr>
              <a:t>: Ambulances (or other designated vehicles) are exempt from tolls.</a:t>
            </a: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endParaRPr dirty="0"/>
          </a:p>
        </p:txBody>
      </p:sp>
      <p:sp>
        <p:nvSpPr>
          <p:cNvPr id="3" name="Text Box 2"/>
          <p:cNvSpPr txBox="1"/>
          <p:nvPr/>
        </p:nvSpPr>
        <p:spPr>
          <a:xfrm>
            <a:off x="685800" y="1276350"/>
            <a:ext cx="7310755" cy="2814955"/>
          </a:xfrm>
          <a:prstGeom prst="rect">
            <a:avLst/>
          </a:prstGeom>
          <a:noFill/>
        </p:spPr>
        <p:txBody>
          <a:bodyPr wrap="square" rtlCol="0">
            <a:noAutofit/>
          </a:bodyPr>
          <a:p>
            <a:pPr algn="just"/>
            <a:r>
              <a:rPr lang="en-US" b="1">
                <a:latin typeface="Times New Roman" panose="02020603050405020304" charset="0"/>
                <a:cs typeface="Times New Roman" panose="02020603050405020304" charset="0"/>
              </a:rPr>
              <a:t>Dynamic Toll Calculation: </a:t>
            </a:r>
            <a:endParaRPr lang="en-US" b="1">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1] The system calculates tolls considering vehicle type, distance,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time of day, and potentially location (future enhancement).</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2] Toll Visualization: The simulation demonstrates how tolls are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charged to different vehicles across various locations on a map.</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3] Real-Time Simulation: The code uses datetime.now()</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to simulate current time, making the scenario more realistic.</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endParaRPr dirty="0"/>
          </a:p>
        </p:txBody>
      </p:sp>
      <p:sp>
        <p:nvSpPr>
          <p:cNvPr id="3" name="Text Box 2"/>
          <p:cNvSpPr txBox="1"/>
          <p:nvPr/>
        </p:nvSpPr>
        <p:spPr>
          <a:xfrm>
            <a:off x="478790" y="1091565"/>
            <a:ext cx="8299450" cy="3616960"/>
          </a:xfrm>
          <a:prstGeom prst="rect">
            <a:avLst/>
          </a:prstGeom>
          <a:noFill/>
        </p:spPr>
        <p:txBody>
          <a:bodyPr wrap="square" rtlCol="0">
            <a:noAutofit/>
          </a:bodyPr>
          <a:p>
            <a:pPr algn="just"/>
            <a:r>
              <a:rPr lang="en-US" sz="1600" b="1">
                <a:latin typeface="Times New Roman" panose="02020603050405020304" charset="0"/>
                <a:cs typeface="Times New Roman" panose="02020603050405020304" charset="0"/>
              </a:rPr>
              <a:t>1]Vehicle Definition:</a:t>
            </a:r>
            <a:r>
              <a:rPr lang="en-US" sz="1600">
                <a:latin typeface="Times New Roman" panose="02020603050405020304" charset="0"/>
                <a:cs typeface="Times New Roman" panose="02020603050405020304" charset="0"/>
              </a:rPr>
              <a:t> The Vehicle class stores vehicle type, base toll rate, and starting location </a:t>
            </a:r>
            <a:r>
              <a:rPr lang="en-IN" alt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rPr>
              <a:t>(randomly chosen from defined locations).</a:t>
            </a:r>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rPr>
              <a:t>2]Toll Calculation</a:t>
            </a:r>
            <a:r>
              <a:rPr lang="en-US" sz="1600">
                <a:latin typeface="Times New Roman" panose="02020603050405020304" charset="0"/>
                <a:cs typeface="Times New Roman" panose="02020603050405020304" charset="0"/>
              </a:rPr>
              <a:t>: The calculate_toll method within Vehicle takes distance and current time as input. It calculates the base toll, applies a night surcharge (if applicable), and returns the final toll amount.</a:t>
            </a:r>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rPr>
              <a:t>3]Simulation Loop</a:t>
            </a:r>
            <a:r>
              <a:rPr lang="en-US" sz="1600">
                <a:latin typeface="Times New Roman" panose="02020603050405020304" charset="0"/>
                <a:cs typeface="Times New Roman" panose="02020603050405020304" charset="0"/>
              </a:rPr>
              <a:t>: The simulate_toll function randomly selects a Vehicle object, generates a distance, and retrieves the current time. It then calls calculate_toll and prints the vehicle details, location, distance, time, and calculated toll.</a:t>
            </a:r>
            <a:endParaRPr lang="en-US" sz="1600">
              <a:latin typeface="Times New Roman" panose="02020603050405020304" charset="0"/>
              <a:cs typeface="Times New Roman" panose="02020603050405020304" charset="0"/>
            </a:endParaRPr>
          </a:p>
          <a:p>
            <a:pPr algn="just"/>
            <a:r>
              <a:rPr lang="en-US" sz="1600">
                <a:latin typeface="Times New Roman" panose="02020603050405020304" charset="0"/>
                <a:cs typeface="Times New Roman" panose="02020603050405020304" charset="0"/>
              </a:rPr>
              <a:t>Additionally, the function gathers the vehicle's location and toll for plotting on the map.</a:t>
            </a:r>
            <a:endParaRPr lang="en-US" sz="1600">
              <a:latin typeface="Times New Roman" panose="02020603050405020304" charset="0"/>
              <a:cs typeface="Times New Roman" panose="02020603050405020304" charset="0"/>
            </a:endParaRPr>
          </a:p>
          <a:p>
            <a:pPr algn="just"/>
            <a:r>
              <a:rPr lang="en-US" sz="1600" b="1">
                <a:latin typeface="Times New Roman" panose="02020603050405020304" charset="0"/>
                <a:cs typeface="Times New Roman" panose="02020603050405020304" charset="0"/>
              </a:rPr>
              <a:t>4]Visualization</a:t>
            </a:r>
            <a:r>
              <a:rPr lang="en-US" sz="1600">
                <a:latin typeface="Times New Roman" panose="02020603050405020304" charset="0"/>
                <a:cs typeface="Times New Roman" panose="02020603050405020304" charset="0"/>
              </a:rPr>
              <a:t>: The code uses matplotlib to create a scatter plot representing the defined locations. It then iterates 10 times (can be adjusted), simulating toll calculations for randomly chosen vehicles and distances. Toll information is plotted alongside the vehicle type on the corresponding location on the map.</a:t>
            </a:r>
            <a:endParaRPr lang="en-US" sz="16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endParaRPr spc="5" dirty="0"/>
          </a:p>
        </p:txBody>
      </p:sp>
      <p:sp>
        <p:nvSpPr>
          <p:cNvPr id="4" name="Text Box 3"/>
          <p:cNvSpPr txBox="1"/>
          <p:nvPr/>
        </p:nvSpPr>
        <p:spPr>
          <a:xfrm>
            <a:off x="816610" y="1276985"/>
            <a:ext cx="6509385" cy="2840990"/>
          </a:xfrm>
          <a:prstGeom prst="rect">
            <a:avLst/>
          </a:prstGeom>
          <a:noFill/>
        </p:spPr>
        <p:txBody>
          <a:bodyPr wrap="square" rtlCol="0">
            <a:noAutofit/>
          </a:bodyPr>
          <a:p>
            <a:pPr algn="just"/>
            <a:r>
              <a:rPr lang="en-US" b="1">
                <a:latin typeface="Times New Roman" panose="02020603050405020304" charset="0"/>
                <a:cs typeface="Times New Roman" panose="02020603050405020304" charset="0"/>
              </a:rPr>
              <a:t>1] Python</a:t>
            </a:r>
            <a:r>
              <a:rPr lang="en-US">
                <a:latin typeface="Times New Roman" panose="02020603050405020304" charset="0"/>
                <a:cs typeface="Times New Roman" panose="02020603050405020304" charset="0"/>
              </a:rPr>
              <a:t>: The primary programming language used for the simulation.</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2] random module</a:t>
            </a:r>
            <a:r>
              <a:rPr lang="en-US">
                <a:latin typeface="Times New Roman" panose="02020603050405020304" charset="0"/>
                <a:cs typeface="Times New Roman" panose="02020603050405020304" charset="0"/>
              </a:rPr>
              <a:t>: Generates random vehicle types, distances, and starting locations.</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3] datetime module</a:t>
            </a:r>
            <a:r>
              <a:rPr lang="en-US">
                <a:latin typeface="Times New Roman" panose="02020603050405020304" charset="0"/>
                <a:cs typeface="Times New Roman" panose="02020603050405020304" charset="0"/>
              </a:rPr>
              <a:t>: Simulates the current time for dynamic toll calculation.</a:t>
            </a:r>
            <a:endParaRPr lang="en-US">
              <a:latin typeface="Times New Roman" panose="02020603050405020304" charset="0"/>
              <a:cs typeface="Times New Roman" panose="02020603050405020304" charset="0"/>
            </a:endParaRPr>
          </a:p>
          <a:p>
            <a:pPr algn="just"/>
            <a:r>
              <a:rPr lang="en-US" b="1">
                <a:latin typeface="Times New Roman" panose="02020603050405020304" charset="0"/>
                <a:cs typeface="Times New Roman" panose="02020603050405020304" charset="0"/>
              </a:rPr>
              <a:t>4] matplotlib library</a:t>
            </a:r>
            <a:r>
              <a:rPr lang="en-US">
                <a:latin typeface="Times New Roman" panose="02020603050405020304" charset="0"/>
                <a:cs typeface="Times New Roman" panose="02020603050405020304" charset="0"/>
              </a:rPr>
              <a:t>: Creates the map visualization with scatter plot and annotations.</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endParaRPr dirty="0"/>
          </a:p>
        </p:txBody>
      </p:sp>
      <p:sp>
        <p:nvSpPr>
          <p:cNvPr id="3" name="Text Box 2"/>
          <p:cNvSpPr txBox="1"/>
          <p:nvPr/>
        </p:nvSpPr>
        <p:spPr>
          <a:xfrm>
            <a:off x="394335" y="1360805"/>
            <a:ext cx="7531100" cy="1976120"/>
          </a:xfrm>
          <a:prstGeom prst="rect">
            <a:avLst/>
          </a:prstGeom>
          <a:noFill/>
        </p:spPr>
        <p:txBody>
          <a:bodyPr wrap="square" rtlCol="0">
            <a:noAutofit/>
          </a:bodyPr>
          <a:p>
            <a:pPr algn="just"/>
            <a:r>
              <a:rPr lang="en-US"/>
              <a:t>This code provides a well-structured simulation of a GPS-based toll collection system. It showcases the core functionalities of such a system, including dynamic toll calculation based on vehicle type, distance, and time. By extending the location-based pricing and adding features like user accounts and pre-paid options, this code could be further developed into a more comprehensive toll management system simulation.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2958</Words>
  <Application>WPS Presentation</Application>
  <PresentationFormat>On-screen Show (4:3)</PresentationFormat>
  <Paragraphs>42</Paragraphs>
  <Slides>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vt:i4>
      </vt:variant>
    </vt:vector>
  </HeadingPairs>
  <TitlesOfParts>
    <vt:vector size="24" baseType="lpstr">
      <vt:lpstr>Arial</vt:lpstr>
      <vt:lpstr>SimSun</vt:lpstr>
      <vt:lpstr>Wingdings</vt:lpstr>
      <vt:lpstr>Arial</vt:lpstr>
      <vt:lpstr>Microsoft YaHei</vt:lpstr>
      <vt:lpstr>Arial Unicode MS</vt:lpstr>
      <vt:lpstr>Calibri</vt:lpstr>
      <vt:lpstr>Bahnschrift SemiBold Condensed</vt:lpstr>
      <vt:lpstr>Cambria Math</vt:lpstr>
      <vt:lpstr>Cambria</vt:lpstr>
      <vt:lpstr>Jokerman</vt:lpstr>
      <vt:lpstr>Sitka Display</vt:lpstr>
      <vt:lpstr>STXingkai</vt:lpstr>
      <vt:lpstr>STXinwei</vt:lpstr>
      <vt:lpstr>Sylfaen</vt:lpstr>
      <vt:lpstr>Trebuchet MS</vt:lpstr>
      <vt:lpstr>Times New Roman</vt:lpstr>
      <vt:lpstr>Office Theme</vt:lpstr>
      <vt:lpstr>Problem Statement</vt:lpstr>
      <vt:lpstr>Unique Idea Brief (Solution)</vt:lpstr>
      <vt:lpstr>Features Offered</vt:lpstr>
      <vt:lpstr>Process flow</vt:lpstr>
      <vt:lpstr>Technologies used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SHRI</cp:lastModifiedBy>
  <cp:revision>1</cp:revision>
  <dcterms:created xsi:type="dcterms:W3CDTF">2024-07-11T16:00:28Z</dcterms:created>
  <dcterms:modified xsi:type="dcterms:W3CDTF">2024-07-11T16:00:28Z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2024-06-30T17:00:00Z</vt:filetime>
  </property>
  <property fmtid="{D5CDD505-2E9C-101B-9397-08002B2CF9AE}" pid="3" name="Creator">
    <vt:lpwstr>Microsoft® PowerPoint® 2021</vt:lpwstr>
  </property>
  <property fmtid="{D5CDD505-2E9C-101B-9397-08002B2CF9AE}" pid="4" name="LastSaved">
    <vt:filetime>2024-07-10T17:00:00Z</vt:filetime>
  </property>
  <property fmtid="{D5CDD505-2E9C-101B-9397-08002B2CF9AE}" pid="5" name="ICV">
    <vt:lpwstr>0CEA915FD74D4E65AAE0F8DB6902FBB4_13</vt:lpwstr>
  </property>
  <property fmtid="{D5CDD505-2E9C-101B-9397-08002B2CF9AE}" pid="6" name="KSOProductBuildVer">
    <vt:lpwstr>1033-12.2.0.13472</vt:lpwstr>
  </property>
</Properties>
</file>