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33" d="100"/>
          <a:sy n="33" d="100"/>
        </p:scale>
        <p:origin x="1944" y="6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22-07-2025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Employee Salary Prediction using </a:t>
            </a:r>
            <a:br>
              <a:rPr lang="en-US" dirty="0"/>
            </a:br>
            <a:r>
              <a:rPr lang="en-US" dirty="0"/>
              <a:t>Random Forest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8" y="3429000"/>
            <a:ext cx="8301585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 err="1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Bodduboina</a:t>
            </a:r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Radha Krishna  </a:t>
            </a:r>
          </a:p>
          <a:p>
            <a:r>
              <a:rPr lang="en-US" sz="2000" b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SVCE(Tirupati)  - CSE(Data Science</a:t>
            </a:r>
            <a:r>
              <a:rPr lang="en-US" sz="2000" b="1" dirty="0">
                <a:solidFill>
                  <a:srgbClr val="FFFF00"/>
                </a:solidFill>
                <a:highlight>
                  <a:srgbClr val="000000"/>
                </a:highlight>
                <a:latin typeface="Arial" pitchFamily="34" charset="0"/>
                <a:cs typeface="Arial" pitchFamily="34" charset="0"/>
              </a:rPr>
              <a:t>)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9"/>
            <a:ext cx="8976359" cy="1018382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/>
              <a:t>	This project aims to classify whether an employee earns more than 50K or less than or equal to 50K annually based on several key features.</a:t>
            </a:r>
            <a:br>
              <a:rPr lang="en-US" sz="2800" dirty="0"/>
            </a:br>
            <a:r>
              <a:rPr lang="en-US" sz="2800" dirty="0"/>
              <a:t>The system uses machine learning to analyze input features such as age, education level, occupation, working hours per week, and years of experience.</a:t>
            </a:r>
            <a:br>
              <a:rPr lang="en-US" sz="2800" dirty="0"/>
            </a:br>
            <a:r>
              <a:rPr lang="en-US" sz="2800" dirty="0"/>
              <a:t>	Organizations can utilize this model to understand salary trends and make better HR decisions.</a:t>
            </a:r>
            <a:br>
              <a:rPr lang="en-US" sz="2800" dirty="0"/>
            </a:br>
            <a:r>
              <a:rPr lang="en-US" sz="2800" dirty="0"/>
              <a:t>It helps in identifying salary class patterns and can aid in employee planning and compensation benchmarking.</a:t>
            </a:r>
            <a:br>
              <a:rPr lang="en-US" sz="2800" dirty="0"/>
            </a:br>
            <a:r>
              <a:rPr lang="en-US" sz="2800" dirty="0"/>
              <a:t>The prediction system is integrated into a user-friendly web application using </a:t>
            </a:r>
            <a:r>
              <a:rPr lang="en-US" sz="2800" dirty="0" err="1"/>
              <a:t>Streamlit</a:t>
            </a:r>
            <a:r>
              <a:rPr lang="en-US" sz="2800" dirty="0"/>
              <a:t>.	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5E7BF8E-AEAF-D4F9-B443-719332E3CB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6322" y="927720"/>
            <a:ext cx="11610808" cy="5201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Requirements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3.10+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web deployment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Pandas, NumPy for data handling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for model building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model serialization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</a:t>
            </a: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endParaRPr lang="en-US" altLang="en-US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240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Adult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uses Random Forest due to its high accuracy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ability to handle both categorical and numerical data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0E48802-4A28-A09E-21EA-0332D81BF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557" y="3961847"/>
            <a:ext cx="1083212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67DEB54-9DDF-FF0D-AB91-3FA38FD24B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3155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20F63AB4-2FA8-CA44-80BA-467379451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408" y="1626241"/>
            <a:ext cx="1157946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Loaded Adult dataset (CSV file)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Encoded categorical features (Education, Occupation)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Scaled numerical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Random Forest Classifier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the model on preprocessed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Evaluated using accuracy, precision, recall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Saving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Saved trained model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joblib</a:t>
            </a:r>
            <a:r>
              <a:rPr lang="en-US" altLang="en-US" dirty="0">
                <a:latin typeface="Arial" panose="020B0604020202020204" pitchFamily="34" charset="0"/>
              </a:rPr>
              <a:t> as </a:t>
            </a:r>
            <a:r>
              <a:rPr lang="en-US" altLang="en-US" dirty="0" err="1">
                <a:latin typeface="Arial" panose="020B0604020202020204" pitchFamily="34" charset="0"/>
              </a:rPr>
              <a:t>best_model</a:t>
            </a:r>
            <a:r>
              <a:rPr lang="en-US" altLang="en-US" dirty="0">
                <a:latin typeface="Arial" panose="020B0604020202020204" pitchFamily="34" charset="0"/>
              </a:rPr>
              <a:t> pk1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web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model into app for real-time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Integrated single prediction and batch CSV upload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CBB1A6-5E28-A232-5CB8-C2977CA3E2A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15029"/>
            <a:ext cx="102053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classification accuracy (~90%)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against overfitting due to ensemble 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Balanced predictions on both salary classes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 salary class based on user input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prediction from CSV uploads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to Include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homepage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Sidebar with input 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result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upload and output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snippet showing prediction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Link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https://github.com/RadhaKrishna-3/Edunet-IBM-Intenship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This project successfully demonstrates a complete machine learning workflow from data preprocessing to model deployment.</a:t>
            </a:r>
            <a:br>
              <a:rPr lang="en-US" sz="2800" dirty="0"/>
            </a:br>
            <a:r>
              <a:rPr lang="en-US" sz="2800" dirty="0"/>
              <a:t>The Random Forest model offered reliable accuracy in classifying salary levels.</a:t>
            </a:r>
            <a:br>
              <a:rPr lang="en-US" sz="2800" dirty="0"/>
            </a:br>
            <a:r>
              <a:rPr lang="en-US" sz="2800" dirty="0"/>
              <a:t>The deployment via </a:t>
            </a:r>
            <a:r>
              <a:rPr lang="en-US" sz="2800" dirty="0" err="1"/>
              <a:t>Streamlit</a:t>
            </a:r>
            <a:r>
              <a:rPr lang="en-US" sz="2800" dirty="0"/>
              <a:t> provides an interactive user interface for both individual and batch predictions.</a:t>
            </a:r>
            <a:br>
              <a:rPr lang="en-US" sz="2800" dirty="0"/>
            </a:br>
            <a:r>
              <a:rPr lang="en-US" sz="2800" dirty="0"/>
              <a:t>Challenges faced included handling missing values and encoding mixed data types.</a:t>
            </a:r>
            <a:br>
              <a:rPr lang="en-US" sz="2800" dirty="0"/>
            </a:br>
            <a:r>
              <a:rPr lang="en-US" sz="2800" dirty="0"/>
              <a:t>In future, incorporating more features like marital status and native-country can improve prediction reliability.</a:t>
            </a:r>
            <a:endParaRPr lang="en-IN" sz="28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Enhance the model with more features like education-num, marital status, or race.</a:t>
            </a:r>
          </a:p>
          <a:p>
            <a:r>
              <a:rPr lang="en-US" sz="2000" dirty="0"/>
              <a:t>Compare with other ensemble methods like </a:t>
            </a:r>
            <a:r>
              <a:rPr lang="en-US" sz="2000" dirty="0" err="1"/>
              <a:t>XGBoost</a:t>
            </a:r>
            <a:r>
              <a:rPr lang="en-US" sz="2000" dirty="0"/>
              <a:t> or </a:t>
            </a:r>
            <a:r>
              <a:rPr lang="en-US" sz="2000" dirty="0" err="1"/>
              <a:t>LightGBM</a:t>
            </a:r>
            <a:r>
              <a:rPr lang="en-US" sz="2000" dirty="0"/>
              <a:t>.</a:t>
            </a:r>
          </a:p>
          <a:p>
            <a:r>
              <a:rPr lang="en-US" sz="2000" dirty="0"/>
              <a:t>Deploy on cloud platforms like AWS/GCP for real-world use.</a:t>
            </a:r>
          </a:p>
          <a:p>
            <a:r>
              <a:rPr lang="en-US" sz="2000" dirty="0"/>
              <a:t>Integrate with a company HR database for live use.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46" y="1009887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11C1E0F-DCA1-92F1-034E-364199B82E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05346" y="123858"/>
            <a:ext cx="11029615" cy="4673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UCI Machine Learning Repository – Adult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Kaggle Tutorials on 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Mastery Blog by Jason Brownlee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72</TotalTime>
  <Words>515</Words>
  <Application>Microsoft Office PowerPoint</Application>
  <PresentationFormat>Widescreen</PresentationFormat>
  <Paragraphs>83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Employee Salary Prediction using  Random Forest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Radha krishna</dc:creator>
  <cp:lastModifiedBy>Radha Krishna</cp:lastModifiedBy>
  <cp:revision>40</cp:revision>
  <dcterms:created xsi:type="dcterms:W3CDTF">2021-05-26T16:50:10Z</dcterms:created>
  <dcterms:modified xsi:type="dcterms:W3CDTF">2025-07-22T09:31:34Z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