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4" r:id="rId3"/>
    <p:sldMasterId id="2147483658" r:id="rId4"/>
  </p:sldMasterIdLst>
  <p:notesMasterIdLst>
    <p:notesMasterId r:id="rId7"/>
  </p:notesMasterIdLst>
  <p:handoutMasterIdLst>
    <p:handoutMasterId r:id="rId11"/>
  </p:handoutMasterIdLst>
  <p:sldIdLst>
    <p:sldId id="339" r:id="rId5"/>
    <p:sldId id="321" r:id="rId6"/>
    <p:sldId id="257" r:id="rId8"/>
    <p:sldId id="337" r:id="rId9"/>
    <p:sldId id="359" r:id="rId10"/>
  </p:sldIdLst>
  <p:sldSz cx="12192000" cy="6858000"/>
  <p:notesSz cx="6858000" cy="9144000"/>
  <p:embeddedFontLst>
    <p:embeddedFont>
      <p:font typeface="Calibri" panose="020F050202020403020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bac1f7-f8e2-4ded-ae74-b1df6915a18a}">
          <p14:sldIdLst>
            <p14:sldId id="339"/>
          </p14:sldIdLst>
        </p14:section>
        <p14:section name="Untitled Section" id="{5512e9d7-1dfe-4107-8587-e030bcbf8965}">
          <p14:sldIdLst>
            <p14:sldId id="321"/>
            <p14:sldId id="257"/>
            <p14:sldId id="337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909"/>
    <a:srgbClr val="C9C9C9"/>
    <a:srgbClr val="FFBDBD"/>
    <a:srgbClr val="D7D7D7"/>
    <a:srgbClr val="E6E6E6"/>
    <a:srgbClr val="F2F2F2"/>
    <a:srgbClr val="5A6269"/>
    <a:srgbClr val="E41C1C"/>
    <a:srgbClr val="F50B0B"/>
    <a:srgbClr val="F31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94424" autoAdjust="0"/>
  </p:normalViewPr>
  <p:slideViewPr>
    <p:cSldViewPr snapToGrid="0">
      <p:cViewPr>
        <p:scale>
          <a:sx n="75" d="100"/>
          <a:sy n="75" d="100"/>
        </p:scale>
        <p:origin x="108" y="690"/>
      </p:cViewPr>
      <p:guideLst>
        <p:guide orient="horz" pos="272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3.xml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7F38-C222-4BC8-B134-D7B9C78515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34E0D-2D0F-45AF-8083-A81BC62C1D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57AB4D69-1EC8-4259-BBBE-36F0CFF5C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-9780" y="410987"/>
            <a:ext cx="180000" cy="504000"/>
          </a:xfrm>
          <a:prstGeom prst="rect">
            <a:avLst/>
          </a:prstGeom>
          <a:solidFill>
            <a:srgbClr val="E41C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E9423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7DB8-1BDE-4EB2-B1B0-272B2C0A9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005-4F0C-4042-966B-938DE6B3B9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7DB8-1BDE-4EB2-B1B0-272B2C0A9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005-4F0C-4042-966B-938DE6B3B9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209675"/>
            <a:ext cx="11160000" cy="496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01867" y="6356350"/>
            <a:ext cx="474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E0987DB8-1BDE-4EB2-B1B0-272B2C0A9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78E8005-4F0C-4042-966B-938DE6B3B98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40391BB7-326B-4F5F-9A77-1E86AB81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996FCC1F-4C8C-4E65-9334-12305533D8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1" t="-701" r="291" b="20133"/>
          <a:stretch>
            <a:fillRect/>
          </a:stretch>
        </p:blipFill>
        <p:spPr>
          <a:xfrm>
            <a:off x="-33694" y="-56727"/>
            <a:ext cx="12225693" cy="6914727"/>
          </a:xfrm>
          <a:prstGeom prst="rect">
            <a:avLst/>
          </a:prstGeom>
        </p:spPr>
      </p:pic>
      <p:sp>
        <p:nvSpPr>
          <p:cNvPr id="3" name="灯片编号占位符 1"/>
          <p:cNvSpPr txBox="1"/>
          <p:nvPr/>
        </p:nvSpPr>
        <p:spPr>
          <a:xfrm>
            <a:off x="11201867" y="6356350"/>
            <a:ext cx="47413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7310"/>
            <a:ext cx="12192000" cy="6858000"/>
          </a:xfrm>
          <a:prstGeom prst="rect">
            <a:avLst/>
          </a:prstGeom>
          <a:solidFill>
            <a:sysClr val="windowText" lastClr="000000"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</a:rPr>
              <a:t>RESUME CLASSIFICATION PROJECT</a:t>
            </a:r>
            <a:endParaRPr kumimoji="0" lang="en-US" altLang="zh-CN" sz="3600" b="0" i="0" u="none" strike="noStrike" kern="0" cap="none" spc="0" normalizeH="0" baseline="0" noProof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99965" y="3807530"/>
            <a:ext cx="9216000" cy="0"/>
          </a:xfrm>
          <a:prstGeom prst="line">
            <a:avLst/>
          </a:prstGeom>
          <a:ln w="15875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74082" y="2970820"/>
            <a:ext cx="9216000" cy="0"/>
          </a:xfrm>
          <a:prstGeom prst="line">
            <a:avLst/>
          </a:prstGeom>
          <a:ln w="15875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974965" y="3947160"/>
            <a:ext cx="3227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Group4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7" b="25437"/>
          <a:stretch>
            <a:fillRect/>
          </a:stretch>
        </p:blipFill>
        <p:spPr>
          <a:xfrm>
            <a:off x="5640070" y="635"/>
            <a:ext cx="6697345" cy="670687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77190" y="385445"/>
            <a:ext cx="457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>
                <a:solidFill>
                  <a:schemeClr val="tx1"/>
                </a:solidFill>
              </a:rPr>
              <a:t>TEAM MEMBERS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22605" y="986155"/>
            <a:ext cx="4001770" cy="162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ym typeface="Arial" panose="020B0604020202020204" pitchFamily="34" charset="0"/>
              </a:rPr>
            </a:fld>
            <a:endParaRPr lang="zh-CN" altLang="en-US"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901555" y="54610"/>
            <a:ext cx="1845310" cy="737235"/>
            <a:chOff x="10085914" y="-3346"/>
            <a:chExt cx="1661327" cy="736941"/>
          </a:xfrm>
        </p:grpSpPr>
        <p:sp>
          <p:nvSpPr>
            <p:cNvPr id="12" name="等腰三角形 11"/>
            <p:cNvSpPr/>
            <p:nvPr/>
          </p:nvSpPr>
          <p:spPr>
            <a:xfrm rot="16200000">
              <a:off x="10235294" y="47478"/>
              <a:ext cx="736941" cy="635294"/>
            </a:xfrm>
            <a:prstGeom prst="triangle">
              <a:avLst/>
            </a:pr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0085914" y="105038"/>
              <a:ext cx="1661327" cy="275480"/>
              <a:chOff x="615934" y="108052"/>
              <a:chExt cx="1661327" cy="275480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615934" y="108052"/>
                <a:ext cx="635295" cy="275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i="0" u="none" strike="noStrike" kern="0" cap="none" spc="0" normalizeH="0" baseline="0" noProof="0">
                    <a:ln>
                      <a:noFill/>
                    </a:ln>
                    <a:solidFill>
                      <a:srgbClr val="D1090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LOGO</a:t>
                </a:r>
                <a:endParaRPr kumimoji="0" lang="zh-CN" altLang="en-US" sz="1200" i="0" u="none" strike="noStrike" kern="0" cap="none" spc="0" normalizeH="0" baseline="0" noProof="0">
                  <a:ln>
                    <a:noFill/>
                  </a:ln>
                  <a:solidFill>
                    <a:srgbClr val="D10909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7289" y="117720"/>
                <a:ext cx="1039972" cy="25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dist">
                  <a:defRPr/>
                </a:pPr>
                <a:r>
                  <a:rPr lang="en-US" altLang="zh-CN" sz="1100" kern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Arial" panose="020B0604020202020204" pitchFamily="34" charset="0"/>
                  </a:rPr>
                  <a:t>ENTER TITLE</a:t>
                </a:r>
                <a:endParaRPr lang="zh-CN" altLang="en-US" sz="1100" ker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56" name="直接连接符 55"/>
              <p:cNvCxnSpPr>
                <a:stCxn id="54" idx="3"/>
                <a:endCxn id="54" idx="3"/>
              </p:cNvCxnSpPr>
              <p:nvPr/>
            </p:nvCxnSpPr>
            <p:spPr>
              <a:xfrm>
                <a:off x="1251229" y="2457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" name="直接连接符 56"/>
              <p:cNvCxnSpPr>
                <a:stCxn id="55" idx="3"/>
                <a:endCxn id="55" idx="3"/>
              </p:cNvCxnSpPr>
              <p:nvPr/>
            </p:nvCxnSpPr>
            <p:spPr>
              <a:xfrm>
                <a:off x="2277261" y="247176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直接连接符 57"/>
              <p:cNvCxnSpPr/>
              <p:nvPr/>
            </p:nvCxnSpPr>
            <p:spPr>
              <a:xfrm>
                <a:off x="1251232" y="142575"/>
                <a:ext cx="0" cy="153889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2" name="Text Box 1"/>
          <p:cNvSpPr txBox="1"/>
          <p:nvPr/>
        </p:nvSpPr>
        <p:spPr>
          <a:xfrm>
            <a:off x="1685290" y="791845"/>
            <a:ext cx="1705610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                                      </a:t>
            </a:r>
            <a:r>
              <a:rPr lang="en-US" sz="2000" u="sng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OBJECTIVE</a:t>
            </a:r>
            <a:endParaRPr lang="en-US" sz="2000" u="sng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39800" y="1586865"/>
            <a:ext cx="4679315" cy="4276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defTabSz="685800">
              <a:spcAft>
                <a:spcPts val="600"/>
              </a:spcAft>
            </a:pPr>
            <a:r>
              <a:rPr lang="en-US">
                <a:ea typeface="+mn-lt"/>
                <a:cs typeface="+mn-lt"/>
                <a:sym typeface="+mn-ea"/>
              </a:rPr>
              <a:t>The document classification solution should significantly  reduce the manual human effort in the HRM. It should achieve a higher level of   accuracy and automation with minimal human intervention</a:t>
            </a:r>
            <a:endParaRPr lang="en-US"/>
          </a:p>
        </p:txBody>
      </p:sp>
      <p:pic>
        <p:nvPicPr>
          <p:cNvPr id="6" name="Picture 5" descr="NLP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885" y="197485"/>
            <a:ext cx="6380480" cy="6585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9780" y="410987"/>
            <a:ext cx="180000" cy="504000"/>
          </a:xfrm>
          <a:prstGeom prst="rect">
            <a:avLst/>
          </a:prstGeom>
          <a:solidFill>
            <a:srgbClr val="E41C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E9423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9" name="Picture 28" descr="Screenshot 2024-04-22 2124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1863725"/>
            <a:ext cx="11849100" cy="4448175"/>
          </a:xfrm>
          <a:prstGeom prst="rect">
            <a:avLst/>
          </a:prstGeom>
        </p:spPr>
      </p:pic>
      <p:sp>
        <p:nvSpPr>
          <p:cNvPr id="30" name="Text Box 29"/>
          <p:cNvSpPr txBox="1"/>
          <p:nvPr/>
        </p:nvSpPr>
        <p:spPr>
          <a:xfrm>
            <a:off x="3531870" y="744220"/>
            <a:ext cx="5128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u="sng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  ARCHITECTURE</a:t>
            </a:r>
            <a:endParaRPr lang="en-US" sz="2800" u="sng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2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3.xml><?xml version="1.0" encoding="utf-8"?>
<p:tagLst xmlns:p="http://schemas.openxmlformats.org/presentationml/2006/main">
  <p:tag name="ISPRING_ULTRA_SCORM_COURSE_ID" val="B7908752-51ED-4693-8200-80F166DB627D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KRcJkj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pFwmSHvsBSsSAwAAYQsAACcAAAB1bml2ZXJzYWwvZmxhc2hfcHVibGlzaGluZ19zZXR0aW5ncy54bWzVVt1OGkEUvucpJtN4KasWqyULxgikpgpEaNUrc9gZ2ImzM9udWRCv+jR9sD5Jz+wIQrRm1ZrUcAFz5pzv/H9MeHCTSDLlmRFaNeh2dYsSriLNhJo06LdhZ3OfEmNBMZBa8QZVmpKDZiVM85EUJh5wa1HVEIRRpp7aBo2tTetBMJvNqsKkmbvVMreIb6qRToI044Yry7MglTDHLztPuaHNSoWQ0ItONcslJ4JhCEq46EB2JJiYBl5tBNH1JNO5Ykda6oxkk1GDftg/dJ+FjodqiYQrl5xpotCJbR0YEy4ekANxy0nMxSTGwPdqlMwEs3GD7tQcCmoHD1EKbJ8DOJQjjckoewefcAsMLPij92f5jTULgRexuYJEREO8IS7/Bm0Nr75c9ttnJ8fdr1fDXu9keNz3QRQ2wTpOGKw7CjEgnWcRX/oJwVqIYowbbcYgDQ+DVdFCbazVWnDuTEZaYu0LK5yHZMRZFxK+0o3BtVAd1NymZIyJyHmDHmYCJCXCghTR0tjkI2OFLfrfWdUkiIVzxsnpgN6799WJYsgMXw1rcWNczaPmuc4lI3OdEymuObGaYP55gr9iTlabQ8aZTgopjo8lRgr0OBV8xtlBUdM7wL85ukQXSY6WOLmp5NZ7+JGLWzLiY50hLocpzjjKhfH41WcBp2DMPSgsYtwYnBy32lfH3Vb7YsMlCGwKKnomODacJ6l9C3zA3JVGF1JqrOYKBFYmgtzwoj9MsEKtTJqlfccwLZruGlmAYrsFxuMx8SLC0RQq52UBI1BEKzknEOEKGTdCU6FzgxI/LB7avChAb0qEKkKd4Aahs4zxrAza1vbOx9rup739z/Vq8Pvnr80nje5opS/BefO8cvQksSzJ5eHOhYHjgsepwWb5/8kM/bP29zJ17bYvhqW62R6UguuV0ep9LaN15qmsv0JjZczOIVNIRO9CtYucOfEEjawpRSIsZ/9yHV4w0q/6t/P78DYj/YY5v2aN303K/rR8OK29lMLg0aecu0mEEgkWwrH38v3X3K1t4dvr0atKBdHWn8XNyh9QSwMEFAACAAgApFwmSLX8CWS6AgAAVQoAACEAAAB1bml2ZXJzYWwvZmxhc2hfc2tpbl9zZXR0aW5ncy54bWyVVm1v4jAM/n6/AnHf6e6VndQhMcZJk3a36Tbte9qaNiJNqiRlx7+/OE3WBCj0sCYR+3lsx7HNUrWlfPFhMklzwYR8Bq0pLxVqvG5Ci5tp1mot+CwXXAPXMy5kTdh08fGn/aSJRV5iiR3IsZwNyaEPM7efMRQX49scZYiQi7ohfP8gSjHLSL4tpWh5cTG1at+AZJRvDfLqx3y1HgzAqNL3Guoop/U1yjhKI0EpwJS+r1EushjJgPlIV/YzktOHOn/7A9qOKqotbfkJZYjWkBLiIl8vUYbx3HiPX2WOcp6g4a820C+fUQahjOxBxs7vvqIMMkTTNv/TI40UJRY05px/xHcOE6Qw44dZXaFcJOCFMNDFV3DlsXe9C0Duazj3KY6rFOwJ63qwEPDRMwYLLVtIE3/qbKoSb4+tNvMBiw1hygBCVQ96Mkk/kVZ5N7Gux/2BN8qL0JfT9JBXwdoaVl3CgbtY3+NXq1u7K0Kn77ogQwk7pwxS7JU98rep6xEyUPbIZ0YLeORsf5zBoakj+Ue+Je45z9ffWIETcyyc1Z+8FSM94OiqIFWn8JhaFLBQmM4LrQHfLU2srkspOcop5WRHS6Kp4L8Ql+3tZVSaHBhcr53urFRTzeBUw9kczZoOy2XPcT86a9yQ3c9Cf7nuPNFmi99MidYkr2rzs6SmE8czY2IKM01OM3BPGjjIe74RAcfGHiLVRG5BvgjBxobhQoMa6150wzUET5OgBmlyusqpc3Kq/LytM5Br82oUlK9yrOyAFS0rZv70K4U3KA4YA9aOqivjjxP63peBwjUBEJlXvmu7Q2epW6Ypgx344Q8U9spDd0uV6dKhhlvqB9josOWcZlRPul3R90q8QwL9CfyrSStyfGAZ0faaZMreLJp8v4b7XKLF7NcZNl+4yezZ9VLk2NiPK2iU+O/kP1BLAwQUAAIACACkXCZIcVSt3OcCAAByCgAAJgAAAHVuaXZlcnNhbC9odG1sX3B1Ymxpc2hpbmdfc2V0dGluZ3MueG1s1VbNThsxEL7nKSxXHMkCpYWi3SAEQaDSJCJpgROarJ2shdfe2t6EcOrT9MH6JB2vCSSCogVB1SqHxOOZb775jePd61ySCTdWaJXQ9eYaJVylmgk1TujXweHqNiXWgWIgteIJVZqS3VYjLsqhFDbrc+dQ1RKEUXancAnNnCt2omg6nTaFLYy/1bJ0iG+bqc6jwnDLleMmKiTM8MvNCm5pq9EgJA6iL5qVkhPBkIISnh3II5dLGgWtIaRXY6NLxfa11IaY8TCh77b3/GeuE5AORM6Vj822UOjFbgcYE54OyL644STjYpwh761NSqaCuSyhG5seBbWjhygVdggBPMq+xliUu4XPuQMGDsIx+HP82tm5IIjYTEEu0gHeEB9+Qg8Gl0cXvfbpyXHn8+Wg2z0ZHPcCicomWsaJo2VHMRLSpUn5nZ8YnIM0Q95oMwJpeRwtiuZqI62WyPkzGWqJqa+sKBkhUzlL6J4RICkRDqRI724dmDF3h0JiDN52vTlSjt4DhnjTDIzli47mN9ZnMW2d6VIyMtMlkeKKE6cJRlTm+CvjZDHdZGR0XkklWEesFIyTieBTznarLN0C/snRBbrIS7TEViwkd8HD91LckCEfaYO4HCbYtCgXNuA3nwVcgLX3oDDnuNI/OT5oXx53DtrnKz5AYBNQ6TPBsYQ8L9xb4APGrjS6kFJjNhcgMDMplJZX9WGCVWp1wqztO4NJVXRfyAoUyy2QT8DEixRbS6iS1wVMQRGt5IxAikNhfQtNhC4tSkKzBGj7IoLBlAhVUR3jgkJnhnFTB21tfeP95oePW9ufdprRrx8/V580ul0UPQneW9gU+0+uirt18XDm4shP6OPD7kz5t2a9d9r+VidTnfb5oFZ92v1acN06Wt3PdbROw3LqLSymOmZnYBSulv9CtYNbcBxWLu5BKXLhOHvNBn9Bkz79jxRa+JWa9A2jeHLU/t0gwunuAbL04oijR59EDZQvvxNbjd9QSwMEFAACAAgApFwm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pFwmSB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KRcJkhy/NGBZwAAAGsAAAAcAAAAdW5pdmVyc2FsL2xvY2FsX3NldHRpbmdzLnhtbA3MOwrDQAxF0d6rEOqdT+fCY3cpgyHOAoT9CAaNFGZESHaf6W5xuOP8zUoflHq4Jb6eLkywzffDXomf660fmGqI7aJuSGzONE/dqL6JPhDRYKW3yg9lRW4RuEtucimosJBoZz5P3R9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pFwmSJqw78G9BwAA5x0AACkAAAB1bml2ZXJzYWwvc2tpbl9jdXN0b21pemF0aW9uX3NldHRpbmdzLnhtbK1Z627juBX+36cgXCyw/RNf5FsKjwtd6EQYR85aSjLTohBoi4mFSKJXoj2ThX/0afpgfZIeUlIsKY4jzWyECUaH5/vOIc+FpDJJnv1I3yWchf4fhPsssinnfvSUTP+C0GTNAhbfxjShPGkfJQ9+5LFvZvTIhAykCSeRR2JPF6PJtINm8geNR+rYGMNbX+v30KiPe3iMDDzQYexSMS4VHcaMXleftCsUKW9M1zTip1kn7dLoW4AZJTTmZuTR71OlrF0cKs/gKiaeD3rJdNgXzyG3ejD64kH97mA0wIeeqijKEOkDo2t0DqPR5UjtItzpDzrKQRv3lJ6CuoNB93J46I56AwXeZpdDYOnjyyHqj/r9nnHo4R6gkapqRk8/jJTLblcFa3h8qR9mM23U6aBut6v0jcNgqMy0DgJtBThUZSwWUDEUTRkeVE3tjhU002farH/ABh7qAzTu4WGnc+hrmtLpHBf3OLvich2ltaeTL+cHhCdDcHJU5Fb7RHJN1rs4BmWHhtuAcIp871PrdoltbDmqYy6sVpaXModzrdydsjQVgjgiIZ3KtI64THr065ptX/42acuRXE26U6yHolw6stpxzqKLNYs4UF1ELA5J0Jr+NU2ZbEJ1kGxP4ya4R7KmR3Mj+VMXltmCNIbnHGjNwi2JXubsiV2syPr5KWa7yKvl5uZlS+PAj55Bu3M50vFZQ4GfcJPTsOQfHounPmwL8UyocG+IxVMLGZAVDXKLHfnTAHc0+fGKVKB7P/G5hKpd8ZyDbskTLQdgrIrnPCYCK+WojcTzMYjT7xzUFVH1vbPqAXmhcdlI2iXPoth2t22aT9uYPYnFLuM+DvQrLmDQdKIn4WFHPLVAYoLCYK0oZcsm529UFLPXai+ZhGAFgltsLpko7XOaqy9ublXrqztfXC1czbxqTfW0KpEoy197w/H37mAInSvD1WSyb9T5vMyFJNmgU4/LcpaLuQuEeO5a+IvTmorfjaGLO2duWrg1zf7TmAC2gvvWVPyuA71bLmHfcO25aWDXtF1r4ch1mWMHG63pV7ZDG7KniDO09+k3xDcUQXv2Y4qSwPfkgGjZfrSjNewZS/XBtK5cZ7GY2y62jFzSmuLIQ0ZMvkE6NCdaqjZeAkdMYAP9Mbgr4y8ZkBoEjUmuzavrOfxzhCPX/tMmgH/8B7y5xRbEj0Y1gDfYttUr7GqLLxA5yLhFQ9DiMyTa54agr9iGzMB2DZil3ptX8lQikgsOKc7S1F8za00ixKLgBZH1GnAIdo+9z3YJSESyUS/NsaSxIRv/dgdpbarzEymcciI/ksn85O8peBF7tSIFZaVjQ8Tqtzvzn+5MNefYcCF4xuLBdWTVC3sEyiNiHJEgYGIaYJp4exKtKVrRNdlBir2Amud7Um1LYPLCmd93/h+I8Ky0fsmq0jLwl18ufto705lDW3kgcVSvxCpspc7wdsohHCzBddjPt/yjuRTW4+LPcuRPmN2tatvvTq1OjH5+XhUXfmBS4hqAl7AxQjvQfNYIhG8gY6AHhsQPGgFNawbmsvsDjZG4qzQisBYZh8XQT9DcQyxKjtxDjJpRPGDNNh2x6nQlDqQ1wDJ6aR6czh1xbQgoXNVe82dFHxn0iICSPUQW5H6SJtTFj9lrmih5Jxb9stjaMyIL3HpK74HgWOCH4mRej/buBrvF22h5SR7YLvBk7wv8Z9mSIVS7MF2ZbfH++RizUEoDkuTFlm4K//hJR9IpLlO7xTtvDV4bq0v92tVVS8fitChKPaiPgzQXns0d252rmmCAfA8JX29gQ3oUZ/j6XOlpz8AzFfiy5bUpideb//3nv/VpKv6kUpRJ/96UB6pY9DH8yvcvi3Ga/LsGj6NqZah8qQnMDss5tP7ZWWZDtpaq46j69Q0kjC3zg+3ida3DR5HkRl1+hjYij3Kt6Q2Jn6ENOYwFTYnk9EWC8MY+HO8QOx74EW0I/+m+LibvmLeuahjycgWFEvjr53R79BBB2XcUFMAtqwGffq1a0KgqlNTzeXNOuVXkPQHqMn0/VuX+5M7xKjjeWOFGzHa8dAGOeMyCW/Hp4O23MlAQXzpWAZ3yWNyZ8reiRrJh37LYTR9JkIBaUVRVvQUfbsWpMqMsy6raSwp3LK/Im0mqivcsgBapp9MpUJflVZSua/LTWtHAq+yN53Diz4YKrh+FVX2Lfudv9AvCqr4t9o0FXDHe+lQdKkLz7x0aiYvyOrEDHRoREHqZTv5W1hEezMV3r6QwkUxQ1gyZR6dy/3P8kGblLGRFh9vveDyJXnfyG4FZvdjZjaoycEzf9vn8nXCfB/T95JbzgBIsLrV8P1UBmc6pEki/z1YXI5Ui/rKln1pw2yDrTSg+nLdQxvGpJZYz/QT+Hm6b9zPRzgpI6c15aCj7uWznjUxGoos3M8XSYj8PmrTfrNOkfS5Ck4z2/QBGu3BFYww54EOXyyJUFhbVN/mXjnt5OKvg3hktEvANcEdw48groSAoJZY82+TVkr4Ux8NdwP2A7mneqgqCwuKcn/8kgeo4n9wqn9NHXkzvTNK4CrJed8zFcg8syN9FyftN0UhlpGHRcbJK5OxPdKt88zn6eGI7ytu0SPdih2a8EvX2CVOg+97qT9rFbRZ61Js/Y1VlAAW+d/+W+39QSwMEFAACAAgAe3YiSNfEfapbKwAANFcAABcAAAB1bml2ZXJzYWwvdW5pdmVyc2FsLnBuZ+18e1iSd/+/W3tqz2aH57An8cRaPetgaUplCsK2Nq22ZVbm9qSyHlI6CSl5QDm0uSe3hdLJ0BJZs7K0ZHYQUYROcpsgdJjDAsRCpAQkIEG44eYH1pbbs/3x/f2+z3V9v9evrqsL7sPn/XqfPq/P+y33/fl67Zqkqa8FvxYQEDB11cr31wUE/AEZEDAp79XJvjPneuBdvo+XSOuS3gtokoU+8h28gn/343cDApqZr7s3/8F3/MddKz8lBQRMu+b//xJAPL0lIGDjjVXvv7uhKNOkJu47padq6JhTqD2oPXvMF/cfvY38wLE6hXDp6tfb/qG4Mu1iyp9f2fbDZORnh5edWaX7ovTrf8xUbYhcuibii9JNN07NETdFSE4czPrwElKkwQvKKCNnzBRm9Q68o3WoRhGSaZSOEpuq1QlSGqXn4aSZx2huLRwrAEfaZ5oFNtlJuHtgSoD/Hx63k3U3+gKeUEI0Sit72S/5T8pSC3pu6fqcdXDPacEs/5nLfImQHFcAibwOb3fI+EjVG3fjMANKhX/EnvZIpH4Kbewa/Ejayz9fXJsxLm2XIggpXwvdcdKtc+nrMsdxf2Cw8V19f/R/jS2MwOlJ8gTHfjkdsonbkh7PEcvcaOoQgjOfK9GlZcQeAjwuhSgzs7ABxTJxuOfWc/T7gVaT/nW/YsG8mAJIKndLO6M8t6M6Yt/xXI1yX+1cn5yQf6YtoWNudMGQY6HQxjajdpP75bp6qF8n5HlUPJxe7lHJM9A8C1RXwWZqnX69vxefK2eDV+bV3ZV73XKssJtUEkdK3m6UmuW0hVIQt1aVSctglqBCV+Dz1fMZbL/+gKVPLOuqWrb3DKMWA17AlJCVXd8uI7AMVqiVgLxMHV7PKTZbuyJWAvlkOpgLNHqsBYnNyZQHf2HxbgA9WbiuEFY5WOtShbPmLi0Y2tEOXwoockrIwlNam1yxjVJuCyW1u9FMQMLV8vU7KpUia3eEOcFeVBOElQzn5pH/zguB0yO4bzeFI5tA/FYwiBwJpnX4zdnVHy7hNSftrQvM0OpnZS9W+QxCfjnUFr2mnFgnC6gEh0y57em8sPmAyVrAYLJ5iG/KlUO54m/jaleg+4OWJpMJ2hbmtUPBSFt0iyjJuZRDjJQrolg6EyVB7IlJHxJq2wTs3N0ojaXVeVRH0zYDoDZXbE4SnurVpp/0DetTapQocZHRAMHuQeSvPAPjMXO29zYjJqXsPdHV+Chmoc4VvT9rQ7A4h0RNPBX4IW5PcMxaXYFSYqXt/UGQEE5KZymZKRHMWMJMvgZqztOs5yi1T+YAMrewPG3dkIIywqdgnpSnxORp0pf1h3NVDAEHkCqIbiiJFpXnLGIE0dc0APzVtQqaUZqlbI6POTvUzPU5KvAU32MnT/L7qRB1hIiTn75EfUMTdCFmtUnnErgIgVtwCyUDF8OiygSYEZ63VanUL1OCIxr4GioBBPgfJ+cZpSuX07jWHZOBdDTaS2mCTQYU87DXBGyDWEFAZQ96UDL7G80HwIr7RRG8M+H6BXw55IhmmUSZ2oJr9jYBx2ArQI+0Ems/rC2JlJDU00/7E6qGB9gRSERwedoP5WnJhKSrgoQRBC2MVZ7m/kDcmcvpwlVI7PBC5E5TUnNgAZg2pnMF/qMexctVAvdXVbC1JkpYzGOdJx0tvmxqfHM2tkxFUxEECQygnHJOzGtOw3rd/K5RX4CyvGAw2Wj6PthpY0l8qTNPjkMpUFzV23J6CWacB5S4ECQiVGe1DLcGblPe2oakZW24N22zNvVzbbR4f+WfFvDC4BHM6L3cXHUqDh8+W6Ev0HqiR9hWlRj05U040uYcsoXOJkTCcfgmJS3HWjCCFGsECU37PNoK4C7dA5gVOQx2rzmnX06q8cCC5bEcsAjtE86Z7ldgZO8mGBLxTvnxbRGT1k3m+hwL8F4FCt6R5sOOiPOVuYtw2xJP56qDzok94nw+Hd3fimaKOnK2zAlhHlIy9ZRhUkl67fU+vidBolhuZh6PYjG5V+y+aVXsrh1y6tqis6cpgZ6+KgcwoKZ6HExS5bBjaVOx8SEUmMMhhpeo3uZp0H6+D9CbN4rXEBSHgpB+ThvYOoG/8EbUCvEa/9fWOJweFlPgn3qXe2Djd+5ZsXj8OKDsM+Mr/s9pV54OC/2i+S/+z+Wv4OaOs+SrT2UMzEA/xtPt+JnjJFvI/r27npLP5VlB/7cw4wIux3CFruHOEKIg1/LjJmLGynWyL2r+GBfSgMCJxwUstPRyaaMP2IX95MW5K28nS+7uR3wXj4wfl/LZ1yJXo6h48Y6Vt0EJLIUdFjYO8v2Xc3oaZBUV48ifvHcwOxWfBDyVNmvVhYYLdbhxHY/sP/Fp791b0eOKf7jy9tlh48Nxa/b8fc62jfkFu59q+OeDSxp/BvzjqqOpL2D+MzDH228dIwrJlgf7ojIpvqVc+OT4dOrDB6W+WuHTG6RgeZR8qfxT4PRzsWw6bCqH5nqU9xkKT5ZNluM2PEeRifAcakvoX8xfoArVnufq33QWVmjO0zLII/VPbn8YlVD0oX7tc63jvQ1/skTyt8Hik/mccOxzQx+6lcyywp6Pg1foPzbXA5smDmm5dn8jtE/PFVi7SzedM1xSZLZTIntJDENLWDwxD5MATUTnhQXwZOeG48T596azFR2c2o9+CbLnGj81AahKncpW8Dm16RMvNu69vJzXoA/KSJvKPm47M9EPvTOC9BtHQ7UNbccRu9ETXGrjBr+sVTXU4jb07JXddP7CQdtfZZAaiyuazfEr8A8pE4Kixy59RexXo69A/XvyGISY3Xtl9c+jvxtKXfFZzSaf3bvv/N6gmt8bQ/lrPGeil9Kmfp5LSJVbUn5br6TfNh/+r/+K8Ohaqv2u1QpjJ/+Wkx8dvrJev/4XmTFr8XjgHp4qrf9tw3NiYaj83zTc2D4ycOY3da4bjv89cY1Hp9b+tuZtbb+n3NnGycm/bZDiTPCvlCNiXp4WJRx7ULrprPkkK3MBB5fO8/xaTeVLjyPbVil/jefL+Yzdd8S/vjsZ43kCTr7e/pbcczimaPgXwdO8HiVYO+3rwndr20doEzUssfXERtUWD5/J+8g/j8kjbeBEUkhJvMakGnG600UV1vSpbODM/xcsSeAS6aBypp9UQFVZP8XWI5EvFW0sN9zJJ9ZPdLo6M0rw+GrnFMzYFQd5+Ex9ZGaJ6dIUXjzXWkOsYxyGu26WRWZSLJ1TWKh0tKwM474v4dmW8rfflOr4mfrU57q0dYj7+Itmf5YoDPxc35czbZ8cDRo77/hCOtBRJhkAfWyZIVR3nL/TR66dEB9lYzDyjiRKRCGTM9XVxHz5Q5YkD7S8BriPOspUhMObFztgClPZVVM+OUtnd1k+0booqpR+uS2Yt0pt6wJu6Bc3KX3NSpESPIEaKjCqMSP2aECx/bD875w7rbTAU3Um/d+0hjPKcxNthikbfBV8RqR8xkxyJW7wDQ7MIV455rbJsWhxK41xhHxpEEDbmyUGceP7QD7sZRutSeKxFRCQ3drE8CjejVHc41B5rCh7SU0Ck2IUcLA8OG5T7Y6R9kXcMSmuwhotnletjxlBoLOb4Dotw2BbzidQGim1iqIKPo0COVG72yf6IKJUGTSdF3O5nGiWdbGUO7F3qyy70jHBkzK7TcBAVR45fC5L18xb8c/wWB/QgyJ0nWoZnHjYkHRBf8CAWF6Q1ddDTdTGETAak01ZwZ2/YqhojXbHpQ40kwMO5jo4H3aT1NhTSdxfuOBejCxrp7JbhzsbOqm/JZejInQ9rJKso/VcZqXFZRuVmI2JIhOVpHQfzfME/W19JJx5rEWui/cV2SOp5bkkQVuMvBC03C5ag6tSx0ZKgG5fg3FInq8SFaN7FWnMzF+kxnKFbwwZw61SVRQfOL5rSeI11TJujVTLAO5povIyuke1psOGFq3WzpfWAvli2UVPy6gKD5JPWGrENo1ffDB3oVqydruRkvcLz11T7tzaKG4NLAbfXaxpC4ON2kszE4WCbpIgJg9c9GC+5jV05qfVBi6yoEA+O6PQKAXCuSNSLigmdTe+45DTKWvmy7PARZb5jhukLi5sg0OzEatO+qX2a8KQJJGJR9MrTG9WGcQRf18vvERhVMDetNEIrBi7zq71WJbXqYiYguzQsNkPUseBPtIqNTx5yUWqlFF5gAnnY5uSyRg5Hrk1ezBMjmEeMAC4rHlqWs7ukl/Ys0JbsPJs955P1G9PykgUdu3hUf+VNXIoLaLCwMNlTr4SuEfbpiIwKufDd4C08ELkO9krpTnixth2/QEwR2Pu1upyHdz4j5X6i3QI5G4mxE6+2ZXPl8+Dz5UjFDoSV5yaUPyimnwB81+E+ZrXX2y4UjNrlTkK//7zW8abLybtSd2UC3vneC7WTI2b/RzGeU8hLLDYlURMVeycRw+sH3XdXcuGIf57G8DfFXDE5VKIaJYOM9X84Byvv+1EWYlDXagB7w0anmC8eu9CUUWs5WQU9dGD6dDA9MjakhH+Pix4CdteNFSNnxbB0eyXx3FKRpfeD3rWaMLMu220x6XwdIFruFGn2D10iOPeEvda/0y4syspUjS5V7G3Xf6s52TRnazpp5Ds2/NL8Zk3Pp26x5GSqfuUWt6qfOY4mOHJVt0mlcjVyz2C1XRoIJMmMkkEGkkcMN156cFIzLPipqCb+fJpoXBTVMeTdXF2daHziH3Y0KnOelbRmUYvcann3MHTk7zMGQnfzMRSmt1Hc2Nhz0rBEp2esxGr7aJTBcHOsa8pJfTRfC3hJ9n2YsM5Xjc3V+Xwulz5FF0Edr6oQJXw0wJBSKNGgEkY1628AW09JQLMfZYja0xKDWTvjOAK8uYTiePFVxTddEkRnm49ZGfpFZagShWNUuMB+pYRMPdEmLbhgsoRbX4H5DKYwWCOC/62axTrHZUQzZAOC+l2ZIRzxq7PjeTuU400GBbw0cxPM2J3YoYgixWya9UbaKceQTsA9ZanFrduI4+qy9BPju+b7ovFdDLk1MNVD+bO/mck+NhXmwwc5FwUoUQEOC6KR7//r5mRGhk3bSkBE2zGb1EV9JoWqAFDsT8NHEtlMz4pL0Hg/gpZWaL0TCFVJfCIQ4i+b4vg9MDDdDdAdw/cbkvnAI+C4YhrQ7EiZ88UFnRR4/Vo6OY49lsY5W7vqHbk2SxSnQhkw15GFGQHhorH4sSdhgo231PEqPeVpdY2Xydp75BYh7vdRyU2Q6rOFVTusAmswzdvpfJC4MQI+egPmdTR3jKh2J9K3ZuJ2WB3n+l7Phxpe012a6ZorFNyK0YcFCe+raKlx4bPFlVI8qgnAuu11nOW4Z7osxUSW/RtJVHkWcl9LJUvU9NMrcee5Zli0TVt0FIszanzKX9CwJEgPjnl000pbkQ5ZuP2Aum1WO4CBbBVAFem1WTmtysJ4Dkj7KvGFHN8Cw6/V+LR4Yyhddl7ZbnHfMWBJdo0pSvw8HwRIQqOw6PFdus505ttHSgOcYTntTuPdcmXhWGRI5FP2eh6fgh3OLR0SGjpljIy9DEFFfolNGgolScBVCWHWzTdkIokr6zrz2ekkATf5FH2jRUYVcKGC8Uf6Io6dXgMeLcsklPOhq212X8MirblWHDvh3EDekaZ1m9k5wQPCkH84fZn9JarFj/8ZGrlNuTGxHxlY2Qy06c1d3kY3NygTA2/5EveNKG1Mk/a3hS9PXtQ2hoEC+bh8IwGoHX7DzXl7FRnq7YAhoYDciMDVTYsX1BY9pRCH7SpO5sRvuYB3k4pCeT0msSk/uIfrOeMTOsiY3PYUlu39DAxlf5nHN7RLfOYbMO3TI+rJXZe+5nAzl5O2sjknx2Buw9hXIes0Bi5lozEbe5HlzWT3GdvWRaZ0tQjLaCFSadYdojsO3T7CzOUKQgz891cyqaSSHlEQlJv1/JwbSHdUQhvoywrIGA7+SzlIA0EpDOO2b2jY+u3zGuCBHmxz2Yn4XZQoA37keaIg+QsuB664kGQ8nZrxtJ0dFMzohyo8oEpmZ/HXoIjgRlxwSwmR1IdvUSrb6ULT6LKiXQ4C6hjsJ2CRCUQxkX3cBpNpuQDx4u8+Mr2a888fShmT3naLrTnyR3WpCxaD8inIHdWWGKsdrtnWHkdj8P/3bFK67kFeZbU4vPbu4uMSY9SsPdb4UicoDimXIJYTsCOVoM59KgGTl1cCJK7XSUEi5jx1mlY121WN+ZCDeaZ0z6W8M4QyyTRgSOiSwmmsu7Ait6b1bV0yCkB7lZkz/dmjaRn3qDeLqJfpGN02synWPO5p88mCgzBGA4JvBCD2FmRm+tFLOGt2No941NPTU9XwFGgb/px39R0d7dSa4GiDx7Nm/QwZyrbciOZdt6NkDgRz8jRUnBMq6HabjFpF395OsTbXAsu5BrPQaq8/mezrNht8mrfScfS9m4d1R+xZT9jZ60Z62mkp04jS6mDs+HzvRMH6DDG9VPJ6XI92sG3yiP1kmcF4Nw7AAay5HXhZLzzmp+4OKFaONYZdWRFuMJWyaWcdNsk5J9I/MYTH2sdnu278mBf1BE6LS75pzF86C4GxOv2A75ZlpAGOXWoZ8vCk0GXn/OmkdOZxCwR8qfV/qLZv0y6b73uW9S3kwnSn0qCRw39ZD17H5c22qh7XjWsU2A9vdjK/0wd876i3Swsebp2l8f2t45hvQb6S1MOiZROZK3IkPFc+G6P2esRRQm9HjNWYJMhp0ce2H3CWoikA7bCjgnlS5PA+uFtyzFPBvfn+ug7Sd98NfOpKrN2w5AnwQPjF5Z/GYmr34156uCym1nGwyNJ41IGZrQx2Lc9T/9sHvoeq3l9vNf/k2Gmr8eOmOm1ayClgwLZOKIxX+FjH/ib7SfZ6h/7nD1Emi0hQgLIF88JO+m10SF5Zz169Mw+PYcufML1jopouyTocet3vZrBjCnI3uBO9j7CZEyLhOFi2gYVgpdzPoD9y5pubdz9pbVwIZ1r1bskWMi6YgUNqtH3svkjr2PHrpZ+yJU9U0/hm8iwpYiWnZI3D1myOiNQIks5Mb3i3O2UYDqnKRjBwz00mmueWdyUBEPaSJNs3TIqnwJeeAVxdcvFrz3yIGnjHXF+c9jOvAwCZgTTJLl86Hi+t4iMgYOjCmwUPLltR8fjq6+zJkH2N9igFe+O544seea30dNco7TrIJYbjIvZm/09TIsjcKLzDqed/KAphBemy0UMbDHe+Kragri2pl+u01p8pH5YOdgsBiTgLHWvVQ/G0/dyScgJLjllkhtVzFrYLJLajt86ZNdu0tgapB7eFfzpUK5Y+m21A/DY+pzLcaqPyAzL8O302P412jeItzN6xl3y/Z3R0zh8sGZj7eYY7tlQrkol7M7revNCWFbMSgJXvhUhlqnoYM4wGclKzZrRQ+Vxg3u0GfkljyIPY0ROkpoaAo5h3mhZQa/8yWnrAVng18q0nRViXlV94GKtsofXwlVJqw5JYvoYxH3JsEL77GQCvffbQyD+E/WRlPxlAav06RCBIUpKdYLRk2+ZbmKfVnLTjht+aEZoV4tvUGGZ4sUXvEdsgQgYMebgRu2WphCuS/rmUZAoyef3zGMekoi1I1OOowATwBr5J04aSv8xCRZrK5yn+IDA66BxJiq3Dzbbdk4HexsniCEJ8hAYJilwcXPYeySlii4IXiQaEuKkqmmcOsFqUuAJ3MNQJg/+HqDNATgoxXA0zyExkY7dbRw8MTcV+mjIfDtoKVI9sG2CuqXdQSjeCglUWaM8kI1ccEpFT2fdip70sOjSVkK7h8zeFnhAiyYbo42Dpujzp1DM6C8rrFWgxFqk1Nf4WPi723GHMfXOC3GD8jyoYqd3mji1tP659mtW6VMy/yUIQ/G4Vf3Zz2D9U9YjHiD7VoL/p4nbBn/KhSsexhSs9hVCz5KMKLCIOx0ir2eKeVX8P/+Nazr8jx9onLLCSOzoH0LXQxV6c3Ha/7rur2rU15Jh3e10hzkS6hSNzZzpHeS4D+1jUgZnXw5jiSROJNtPtOiJ9KnA0j0PqvG1/CLXo/rPS7s1FneG+Tnad4Y7HGh3XEUAcPCXLiOnzlVNd7b3T+D2tKXfBAA//OLEV/924joW3EEvL22kaeJamp47oq3h3Tkxe6mOdo3uWzR4V35EZA7dNCEEGb1v/lkswyEK+pMnapFaujIIyezpI2PynzvlVurUtzYbUctwes+vwL9stvUx2I71LwS/EPxC8O8IXgNDekG612y2/SuKcr/DYOdxnD0ad4/V2jiI8wxzoWGdMo0qSKa77rAaDE1WKUIucLQqQe81+tj0KFOUSNL2nJMeNkw+sLggXDkfh+9+h7808eqxaawDDRLuwc9JlJpGdL+/Sv6wNz/tbj8euYuA6Z/PLKn4jeFncPh88k7gquBlK8dXY9Hi/lqR9nFF82KzvoD/ccPk66q3Ffo2lKyVgkH7e2aS065lGPI+bQqRZ6WjB4VklaVvE1cEuTpZwicnJUojvLCk3aRlt/+KgRhsoGAT1xg66Z/dXP7C2Zu3vCNdO+Yx071586S843pT+pE/xejsSuafYEFeJR0kshzOfaKxfWXCVJoKrVNQ3NGrE4PrBvFoW7WEyQKZQDD3/bA8b67GdLqaRwJRiQREpJxqVVmjgSxye/A6ecq/RxCZ7+twvwgVF1VZd4i7lohFjH/BpgC4DZMeZU7utrTignqUvX3VzbnghSWIf1SkxMwehNqCzNNxF1WiDk+R1oriHMYCHgdcX/PvEW9RQsvsuRniK4wvtVZL943AKl+T91oFaNRtUtgaui3f9EQv3IjT28/3VVSmKvUb1XjQbm8GdGTRdpVe9Rvy5i4tIOjaGFW4x6EO/upEmSBmSR2+nyuWMY4rOQZ+WASQk93iuCuk9vaRe/WFM3f/pohshvRyXL+cdxF/Warcxvj62tgyS/RnQ5v6bA03BRnlbK1yEGjEIBgVzXluldySYyOHa/V0gm6Z9o0TuB+kOmdRr9wotcHkUYqTpoFi2W/nn+Mbsc/0G6Zvq6IXz9bO44VoceIuE7gi0xnX/f3yzD8eBdSQW5YLpqMJx27lqdDMY8zohr2yrrXVgOT7arACxKukOj6thFx7baymRW6OfDhhmWwMfv9qH3lnPYOtor6goheCXwj+HyB4i3GwFRJrxkJ0ZiTw48S/QiDkqPUVb11uHvxFnZ/BgZ7USza/svzIr2pgX0/sGF6zvNUdJteMTlgzsj2dWHdnJxEaIh6Z/cddPJ25AKqQ/6d+qVnvmu69j9m163bL87vXzMf1FYrAjGnDFzgeY6lm26O5zxFzV4/7ZTv2ucD6LX631ttf3PTipv+lN7WsF8tYWJrzAQ4O9nX6n1v5UI7xukt3/Dh6bwdX/ZC8k8jB2mipaNExe3cENx1qo69Jy6ARfiUYmWWk+FreKKCNUXiAh6A1LZRr3742aLfD4Br/QzU8B/VxKZzy2CcVTQgnMU4rJURXOmf382lbc9BHRoT4Ahqo1AhDA2yGFlMR60BUaaYRG10NZuSrWylgn/8ZnBIHjMhsgc9tCp5hy83TBNUN2e1RHU9ur2Aiw6N46gq2Ui/s8LT4f016cKa+ttgcbTNAVhOwRkFWzf3019Zj71Y3R2pkwqhJmxM70jm5uWCDPDdjryjd4X8qsuNKDJEpIR2biaVYrGhYiM3if8ZEUW6NzuNQGCo68s2KmPChNku61R40EzDZdvQn89VjRc5PcEbpZ0d5AElKFZNURyR5XhUNjG5qc7cxwTmNPzPag8P+Grm7r/rzPMYXsOGY13xFODddNe0g7G+kY+6jICMt/hTjJAyMeZITJcdlHf6IT0T3zzPXq952hOgg3DuqI/d3gYvsfE3QJz5wQxHUS0p2fgIyeR2mrWCrggz+Nhw/ilslnVf1p6jS7P7+kElYmjotoxbcSQ8rd9hy/3kxbAYvq09atdxXyiX2mkwAwA3HUQTptTyHPQeujSdiHbmcLf8euOyFZyHc+9pNIsfswZbAEpgrkVwieIsELrLA5vG4RtWyfnnEMsT5ipZJD1J1y8i1zirwSrRZX1nDpynHikA9LVUJdMiUCuq/R+lYBRv3VSh3/0ewBYD8qpR3Uq/83hfUNssiHRmZ9VCyuE2E4l4PXTGUitOPLdei+d6gGTxdc8ukbAKLWdg7UKWP36ugVChz88FQm9t+bWu3dtCKEpmA1mGrAT1y6OyEZSHGX99qxLWbI0vT917u+iRW3LNksiydF4ZeLwZyRaYIBI+lt4jlj1TTq5QOROKQBcDlwImHgbtohQrD0sWVK/UKS6gvGlIU0wRIFrfTa6jOe4NtlqUwuLZBcic/3LFq48+r5/X5MCTTtIyWXV+R+oKcXtz0/9FNh5sPaV1RXp0INcY+Qlv34jGkFzAvYF7AvIB5AfMC5gXMC5gXMC9gXsC8gHkB8wLmBcz/MBj/2zLFi/G/2hLheiNXWGypg3seXjk7axVmEX6F7KufYbKE9kvcDIHHrpw+NHVVWyvqL3nLNuDFjP/s3g8+AZQB/3urfxg/yMD/97w4FDDt/olmW4kG7O+Ee27BM9w/Ej0/dvqfyt6HryUPGQfJOqeOPOTcyBnfCUhPbP8gFXkz44AeTh8roxfVdSzg9VDFnkZAGGF1w/WZhdpm2yaN68fOKK81ipVsT9c5h8hpT/cH0RtCNGPiu8K+kZQt3G79RqpsE78nQ/mgabaoXuF0E4fFOL3Z02+uTH6s0vkGyetcUjyadKaNYGbRHrEihdAoV2S2YpyHMPyiEb4+cny3Hs0oCu1/8bcEC/q3JJqewfNQb5haFDk6x07VCFLjlK1QlEu4IFjcyzmgHAu6oKQ++AtnK0aedMlDv0/Q0k+soY7a+Si/ikPWB5eUYzwl3zU4F/MprX8T/+N8zewusylH9I7Fp11GxkGboFGuT9myxFXNcVZLXjrTRjP7f57QZMFWk8h7L43xOSBfgnXwtJYuBXo2Xjgkevy66HH/QPW7ue7M6+MbFcVt0NOcSx09JnG+k3TgpWhFOY/nOLeBnkjQ4nbzJPqjgJyjSxd1aHLIKu6rchxWvwvF0vuidzk9c63VeEF+xAvFHxwmaRpGSHOcCcKemdPVRcaztT9kpFDR9d3LD9+aL8pGNRAuVB4/G/yddbXQdPkw0CbTWh5a8zXTysipuMkyQQf8FcROvWMBEf9tuAiPWxjGk3DKLKs1jDJl2mbIKId2xlVNS/PA4kZxg6QgYqFPLxSEwjQ121YJ3nLHc/vRz1QSlja5ChW3NnDAjfmcuhvm/FE+52of+TuLSagIm4s4kjOlsbEoS3/okOaQx5yReMXdBj9usxf1Zk2+Eb0se0ko72uLftaKB1DqUbII7OgYlnedgc8m6uWPjAW4J6rMAmW4vnF+GYUxjCOyJTZfkL5lcXSfeI4ZvmqQ0xvb5LcGNbd5ozZkOZu5NTC5N38TWaeyV+ZXBu7U9paiaL1mdRDScQ3b3z99bzQBwwDOEjAhf+G6ENbTcG0b71iCKCnFQ6WENjA7UtX63NPoZT4IxSHiNrRV/kjVKJy8qZdaMU8jy6RCsVlGyvu4ooYm5T3mx5tgrXkdx203GmjmjRXsXm1Zs831VEYDzeugiwSe/A3wEN+EM8RZ6fvr11GntjSAob1w6D78CLb02OIC9HfRqFTFVOePg42EQ8cRmIhm16flqEznxiemywJPNZtPoTQW76Rn6zcSMMKpKLH8jjRL27x3BF9QQE8MH8WlOwrEMo593gr8Uxw+C0vjuwt/PJCKLTs3jE6y19Nd9TrF/bYj5WywqURddxrNScpnNyNWDI3BOCWwm2J6UHYfcy0q3BmPfxIiinV2BJVmi6+7hVsY4aVPgjA2Q9AfeI4b2p1J1wMZStA4BTh3l3NgPToRSu8f5Nco+5wA3Q3odOrqtVSjDxFscrXGplB3+vxX7GMAXm0Xfcd91QbsPr82RzCTnBfWUhc1XetzfhUTWv6nRwtA4qxwMY9r7glnKg9x84Ufo8StcU2Sy8ubJI3zAZ3S+86toPcAU4uoEFcl1TkvhfzZBmZmhNfTGKihoLVcW3rbldGUVDqce3CFyb+NiNUMpbKSRpt5DaCxBDTxomgeBb1DYMpPHfdPJi0bN0o8a+h6Pc1OcxTSHR0GG7HflM/xGPFRNJBHB6leSNmfHaF5aXl4nYtwGbWxyUcbhuwGbqcvs6tRLEqFUiImSfUHHDbyoGd1k1wRRSSKKg4APTqnA7SjS+opi/YmOZ1s8ZqB5kYIvTFvRvbO0BxuiJmJjegF+htGEP53UdwD5ziBtUyr9+2N44o16vBLN3qFbU2NwaVYqIOcSrfj6cuoNYJ5cxVM+oURb8+Y/30KqzV6Tv/7o6N9PjGIe9MqYG/yWOUzg1N1rsAr20DiYCBnGyWhzWrJO7ae7fJPh8u4NA81tM3OU0L/OIO2+2xYAmH57vhu71p2fNFT7Hscr5PD8ra0fb1kcmtXF79jJ4OtfCny2qB/jyGyM2j+HXuuXfx6Vgv3qJS6Hgrjd/jciT3kiyiijkLTnm8Uy3KpWaq5nEKoHCXu95xGCoVqxchfnRdSqB/HP/PDtAyta1ix+mlkRJ43vfLUaeblo8q7jcypAQHvmJZBBsM2zMXytE1Dpu1GRhTNso/FYr60OL9UXXRJW9AXem37qMmk8En0TSHpzhCObT4Oz+BqWz3QjiDmDqOUUz6847avIGBmjDpyHwYr0kQbx6di/UGvJT7/oY86JgUErG2EMvLXz69LT+QFzc7O7Dpo4OHSxW19mmzUmt6CgRDu5DAvIRQ3oHWNXPaZN5+zo3YTWiT4s62hmaShfR86iXhPuG63IbecPW6aTOwdg3u1D5x6jsg9qblSkpeRDx/wNIiYKxStQteldeNzQlEpAnt1lRMUSFsKaeNxjJAVWd2vVnEUfI+jvxVVp/7RnnoMN6eHyyd288hMA7HBdXRnqqN6Fblfa5Ppyb19fA9qNkdhb27RCGsNPMVUscyrERoyHfMa5PUHZyHon/j39tnnf02pY6xcM1Ze5u7murs7NU4kXW9dlphc9atApCdBSRFTQKi3Nq3DdcHV59/mDw1ZmOPJcJGapQ96sjdaXJ62teI+EWM8efez2MxHVfS5FcTNGu9MCfG7Z/ppbUEY/BJzveUSzEw0p91Ye1S8VuAhn7w25uq391VjQnoVJ3BGlXOkUFRicUD9mvbQJbYpowtENqSIRD6mWuY4E/762NfDZu3NSyK1/ZlyUsYkZM4Uufuow8FjPnUeeHWmcC2kHH57XexFEyAL0tCEXm4zFv+9UvjekwaiSdg0vON8qhr/drkcB3ZLdx9qJrnLKCSlqaudbpFrg5E2fJ3rqK84RJJ1Q1HQg6gjk/B/99UuDcDLtO9c4Ccwr/ze1hJ1Ed39bLIY+qC0e6TTeo8F89de03iqXu6lGXi0RrejN/8kYasv9y2LHm4L3DPf2y/BmcrBzqIP8PdE8U9ONXABP2NcpMrufp8INpPAuGkwhG30huIta8EIAm0O7NQ2a3MZbCcihZqQzWCH+OsXHa/ePKWnWjTKg37sFDljvUMPRJDC2x1mm0J/PIWFafIRxZ5GSKh6f9RhWRD3ZvssS4OkztXnW5+adiCLCI2ETePc22T3v0k26L2cvGWLIRFwK5fx7kLGnq4ilgR49SiPe74DKxblOoNeTk6lJvgn1CDZJAp3FtjT0ZmV1QZA/z1LObjjIM+haUGHzz3W17qTQoXnj4VZ8bPob/ssYzSTZnvvH3czZJ6qao1qfBacFHSIIN8nnWJhQrcwC4AlMuzSx5bvh82SjzfQ4ci4H/JWblTk498bj67qfQgyNxLSni4VdEhPz4RCDA+f8mwdeAfjuWPdkRsmEcveaJDjDWZILSpxNpw37a8eLcZU6M6bcqzn7417CCQA6rXlJaizLjDvL70aADj+1B8R3qjeos5HLcMtvcBkX/0/woQeMrvp+LBPR/N9/EnaInKUiNJoYU2SPr7lh/XJCUv+mbi0ohMqoHu43lFrQY1ou0q7uVfDOnYaQqOnjXM3KSxtKvtMG3W02Vf2tNb6N8xy835MScWW+te3Sq/LdUYjRAchY/2P4i0d+dl4eJmvckl1kH0Vhj+FRimGTZriExwNWbHh6dDRciKlzh2s+rKZVOdaZnczhJ7lLV4+W1juITSKE8I3eqj8r+daMOucQT5F4sfLrneiMBeaXbGKP6VyvD6nzS526lgSufeUL5dElhBRCjTlG8gj8jrMU3HkEjoVmvSBaGyfaOzmHrE65Sd/OckhvZobyt1szqPcSPkkfwkx10JsJa2ljvhrnqFl3kVUXzXfJGSMxXNbXLdZwt1xRiMgrRZ5eF57p8jN8p4Pvb2c6HVivHrH1BKU0f92IhbyaQt4Fr1KNk6o2QaKreqLvSJRxVuYuvMuAS/v2LAw6YBGO2xD95YDsva2BmzhLGiKdwCe7uet1XHbN+YpVfXFCwfqraTYcMC7UhdNtCISZDqyT9riwic+/7E7hru4u6ihUcFtlj7yTO9+9eDrDv9eBCxMu83Xu22NI0z7Bc3425+kQzOPhOY+Foxk5v9wJZZzR1t066ZPgaJ0LqM4dA35UqpY4nbLKCCBpp7O9j7hQHckRHNP/l5/M7UHMETmpChy73QMC+lQbO7tPjKWcv91bOvY9bno3PE8msPStQ2jxxuu4N9rwMYuT6ePXbP6t6oN2NP+FlI/pZ/qUFtXPz/2b//KmrA16y6LV9/7VEpGJRWRUcF+5IU03k39M8YR0rMUoR2xBad87WqSf8PYNeTxFnAP6UAYomQoub11zBtAkyaN7pecyfZfWPXBmveb3vvsi/8DUEsDBBQAAgAIAHt2IkiRgxoFTQAAAGsAAAAbAAAAdW5pdmVyc2FsL3VuaXZlcnNhbC5wbmcueG1ss7GvyM1RKEstKs7Mz7NVMtQzULK34+WyKShKLctMLVeoAIoZ6RlAgJJCpa2SCRK3PDOlJAOowsDYHCGYkZqZnlFiq2RubgEX1AeaCQBQSwECAAAUAAIACACkXCZI6W7bZOQDAAB0DgAAHQAAAAAAAAABAAAAAAAAAAAAdW5pdmVyc2FsL2NvbW1vbl9tZXNzYWdlcy5sbmdQSwECAAAUAAIACACkXCZIe+wFKxIDAABhCwAAJwAAAAAAAAABAAAAAAAfBAAAdW5pdmVyc2FsL2ZsYXNoX3B1Ymxpc2hpbmdfc2V0dGluZ3MueG1sUEsBAgAAFAACAAgApFwmSLX8CWS6AgAAVQoAACEAAAAAAAAAAQAAAAAAdgcAAHVuaXZlcnNhbC9mbGFzaF9za2luX3NldHRpbmdzLnhtbFBLAQIAABQAAgAIAKRcJkhxVK3c5wIAAHIKAAAmAAAAAAAAAAEAAAAAAG8KAAB1bml2ZXJzYWwvaHRtbF9wdWJsaXNoaW5nX3NldHRpbmdzLnhtbFBLAQIAABQAAgAIAKRcJkhocVKRmgEAAB8GAAAfAAAAAAAAAAEAAAAAAJoNAAB1bml2ZXJzYWwvaHRtbF9za2luX3NldHRpbmdzLmpzUEsBAgAAFAACAAgApFwmSBra6juqAAAAHwEAABoAAAAAAAAAAQAAAAAAcQ8AAHVuaXZlcnNhbC9pMThuX3ByZXNldHMueG1sUEsBAgAAFAACAAgApFwmSHL80YFnAAAAawAAABwAAAAAAAAAAQAAAAAAUxAAAHVuaXZlcnNhbC9sb2NhbF9zZXR0aW5ncy54bWxQSwECAAAUAAIACAB2uMNEzoIJN+wCAACICAAAFAAAAAAAAAABAAAAAAD0EAAAdW5pdmVyc2FsL3BsYXllci54bWxQSwECAAAUAAIACACkXCZImrDvwb0HAADnHQAAKQAAAAAAAAABAAAAAAASFAAAdW5pdmVyc2FsL3NraW5fY3VzdG9taXphdGlvbl9zZXR0aW5ncy54bWxQSwECAAAUAAIACAB7diJI18R9qlsrAAA0VwAAFwAAAAAAAAAAAAAAAAAWHAAAdW5pdmVyc2FsL3VuaXZlcnNhbC5wbmdQSwECAAAUAAIACAB7diJIkYMaBU0AAABrAAAAGwAAAAAAAAABAAAAAACmRwAAdW5pdmVyc2FsL3VuaXZlcnNhbC5wbmcueG1sUEsFBgAAAAALAAsASQMAACxIAAAAAA=="/>
  <p:tag name="ISPRING_RESOURCE_PATHS_HASH_PRESENTER" val="67c016f7dfeaa9e2c8ef0af249d662f104448"/>
  <p:tag name="ISPRING_PRESENTATION_TITLE" val="0219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0219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828C"/>
      </a:accent1>
      <a:accent2>
        <a:srgbClr val="82AAD2"/>
      </a:accent2>
      <a:accent3>
        <a:srgbClr val="64C8B4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造字工房悦圆（非商用）常规体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WPS Presentation</Application>
  <PresentationFormat>宽屏</PresentationFormat>
  <Paragraphs>20</Paragraphs>
  <Slides>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造字工房悦圆（非商用）常规体</vt:lpstr>
      <vt:lpstr>Roboto Lt</vt:lpstr>
      <vt:lpstr>Segoe Print</vt:lpstr>
      <vt:lpstr>Microsoft YaHei</vt:lpstr>
      <vt:lpstr>Arial Unicode MS</vt:lpstr>
      <vt:lpstr>Calibri</vt:lpstr>
      <vt:lpstr>Wingdings</vt:lpstr>
      <vt:lpstr>Office 主题</vt:lpstr>
      <vt:lpstr>Nordri ToolsTheme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ASUS</cp:lastModifiedBy>
  <cp:revision>611</cp:revision>
  <dcterms:created xsi:type="dcterms:W3CDTF">2016-03-17T14:26:00Z</dcterms:created>
  <dcterms:modified xsi:type="dcterms:W3CDTF">2024-04-22T15:59:02Z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1033-12.2.0.13472</vt:lpwstr>
  </property>
  <property fmtid="{D5CDD505-2E9C-101B-9397-08002B2CF9AE}" pid="3" name="ICV">
    <vt:lpwstr>F0092862393B42C49BBDF0BE7136CE13_11</vt:lpwstr>
  </property>
</Properties>
</file>