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Healthcare Analytics: Diabetes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Summary and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goal of this project is to predict the likelihood of diabetes in patients using health-related indicators such as glucose levels, BMI, age, and more. The predictions aim to enable proactive healthcare interventions.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contains 768 patient records with the following features:</a:t>
            </a:r>
          </a:p>
          <a:p>
            <a:r>
              <a:t>- Pregnancies</a:t>
            </a:r>
          </a:p>
          <a:p>
            <a:r>
              <a:t>- Glucose</a:t>
            </a:r>
          </a:p>
          <a:p>
            <a:r>
              <a:t>- Blood Pressure</a:t>
            </a:r>
          </a:p>
          <a:p>
            <a:r>
              <a:t>- Skin Thickness</a:t>
            </a:r>
          </a:p>
          <a:p>
            <a:r>
              <a:t>- Insulin</a:t>
            </a:r>
          </a:p>
          <a:p>
            <a:r>
              <a:t>- BMI</a:t>
            </a:r>
          </a:p>
          <a:p>
            <a:r>
              <a:t>- Diabetes Pedigree Function</a:t>
            </a:r>
          </a:p>
          <a:p>
            <a:r>
              <a:t>- Age</a:t>
            </a:r>
          </a:p>
          <a:p>
            <a:r>
              <a:t>- Outcome (0 = Non-Diabetic, 1 = Diabetic)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Three models were trained and evaluated:</a:t>
            </a:r>
          </a:p>
          <a:p/>
          <a:p>
            <a:r>
              <a:t>1. Logistic Regression:</a:t>
            </a:r>
          </a:p>
          <a:p>
            <a:r>
              <a:t>   - Accuracy: 48.7%</a:t>
            </a:r>
          </a:p>
          <a:p>
            <a:r>
              <a:t>   - F1-Score (Diabetic Class): 48%</a:t>
            </a:r>
          </a:p>
          <a:p/>
          <a:p>
            <a:r>
              <a:t>2. Random Forest:</a:t>
            </a:r>
          </a:p>
          <a:p>
            <a:r>
              <a:t>   - Accuracy: 50.0%</a:t>
            </a:r>
          </a:p>
          <a:p>
            <a:r>
              <a:t>   - F1-Score (Diabetic Class): 50%</a:t>
            </a:r>
          </a:p>
          <a:p/>
          <a:p>
            <a:r>
              <a:t>3. Gradient Boosting (Best Model):</a:t>
            </a:r>
          </a:p>
          <a:p>
            <a:r>
              <a:t>   - Accuracy: 74.0%</a:t>
            </a:r>
          </a:p>
          <a:p>
            <a:r>
              <a:t>   - F1-Score (Diabetic Class): 65%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driving predictions:</a:t>
            </a:r>
          </a:p>
          <a:p>
            <a:r>
              <a:t>1. Glucose: Strongest predictor of diabetes</a:t>
            </a:r>
          </a:p>
          <a:p>
            <a:r>
              <a:t>2. BMI: Significant contributor</a:t>
            </a:r>
          </a:p>
          <a:p>
            <a:r>
              <a:t>3. Age: Higher risk with increasing 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Regular glucose monitoring for early detection.</a:t>
            </a:r>
          </a:p>
          <a:p>
            <a:r>
              <a:t>2. Promote healthy lifestyle changes to manage BMI.</a:t>
            </a:r>
          </a:p>
          <a:p>
            <a:r>
              <a:t>3. Encourage routine screenings for older age groups.</a:t>
            </a:r>
          </a:p>
          <a:p>
            <a:r>
              <a:t>4. Deploy the Gradient Boosting model for real-time predictions.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Address class imbalance using SMOTE or class weighting.</a:t>
            </a:r>
          </a:p>
          <a:p>
            <a:r>
              <a:t>2. Optimize Gradient Boosting hyperparameters for better performance.</a:t>
            </a:r>
          </a:p>
          <a:p>
            <a:r>
              <a:t>3. Test advanced models such as XGBoost and LightGBM.</a:t>
            </a:r>
          </a:p>
          <a:p>
            <a:r>
              <a:t>4. Deploy the model as a web API for real-time diabetes risk predictions.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