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2"/>
  </p:notesMasterIdLst>
  <p:sldIdLst>
    <p:sldId id="256" r:id="rId2"/>
    <p:sldId id="257" r:id="rId3"/>
    <p:sldId id="275" r:id="rId4"/>
    <p:sldId id="273" r:id="rId5"/>
    <p:sldId id="270" r:id="rId6"/>
    <p:sldId id="276" r:id="rId7"/>
    <p:sldId id="277" r:id="rId8"/>
    <p:sldId id="280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AF2849-5483-45CF-8724-4EF77C37D837}" v="3" dt="2025-04-06T04:52:51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F25FB-70DF-4968-8ED7-D439AB7CCAA3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E8C92-E63E-4B13-89E5-06A9444EC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0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E8C92-E63E-4B13-89E5-06A9444EC78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59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32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22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6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617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45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9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59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866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5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19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8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61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4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5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5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D60686-6066-4916-98C7-3FC65B51F526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6FCAB65-49A1-4C85-82A1-64BE121558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7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404FF-DBC4-1E8D-7C14-9AB7466F0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3" y="-894734"/>
            <a:ext cx="10117396" cy="3648456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Bookman Old Style" panose="02050604050505020204" pitchFamily="18" charset="0"/>
              </a:rPr>
              <a:t>Centralized Admin Management With Role Based Access</a:t>
            </a:r>
            <a:br>
              <a:rPr lang="en-IN" sz="4400" dirty="0"/>
            </a:b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8AA3F-5CAF-F32A-242B-259877C4A034}"/>
              </a:ext>
            </a:extLst>
          </p:cNvPr>
          <p:cNvSpPr txBox="1"/>
          <p:nvPr/>
        </p:nvSpPr>
        <p:spPr>
          <a:xfrm>
            <a:off x="3244645" y="3303639"/>
            <a:ext cx="103533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guide </a:t>
            </a:r>
            <a:r>
              <a:rPr lang="en-US" b="1" dirty="0"/>
              <a:t>:-        </a:t>
            </a:r>
          </a:p>
          <a:p>
            <a:r>
              <a:rPr lang="en-US" dirty="0"/>
              <a:t> </a:t>
            </a:r>
            <a:r>
              <a:rPr lang="en-US" sz="2000" dirty="0"/>
              <a:t>Smt.  N. SUSHMA</a:t>
            </a:r>
          </a:p>
          <a:p>
            <a:r>
              <a:rPr lang="en-US" sz="2000" dirty="0"/>
              <a:t>  Assoc . </a:t>
            </a:r>
            <a:r>
              <a:rPr lang="en-US" sz="2000" dirty="0" err="1"/>
              <a:t>Prof,CSE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E98DB-7B2E-E273-B171-5B81B51B45CC}"/>
              </a:ext>
            </a:extLst>
          </p:cNvPr>
          <p:cNvSpPr txBox="1"/>
          <p:nvPr/>
        </p:nvSpPr>
        <p:spPr>
          <a:xfrm>
            <a:off x="6781800" y="3131820"/>
            <a:ext cx="5026741" cy="1798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Batch Number</a:t>
            </a:r>
            <a:r>
              <a:rPr lang="en-US" sz="2400" dirty="0"/>
              <a:t>:08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D. V Sai  Ganesh(</a:t>
            </a:r>
            <a:r>
              <a:rPr lang="en-US" sz="2000" i="1" dirty="0">
                <a:solidFill>
                  <a:schemeClr val="bg2">
                    <a:lumMod val="10000"/>
                  </a:schemeClr>
                </a:solidFill>
              </a:rPr>
              <a:t>213C1A0509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M. Radha  Krishna(</a:t>
            </a:r>
            <a:r>
              <a:rPr lang="en-US" sz="2000" i="1" dirty="0"/>
              <a:t>213C1A0521</a:t>
            </a:r>
            <a:r>
              <a:rPr lang="en-US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K. Jeevana Rekha(213C1A0519)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31421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3174-2C26-E9CD-53F4-C42A2B89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6" y="1750142"/>
            <a:ext cx="7865806" cy="2123768"/>
          </a:xfrm>
        </p:spPr>
        <p:txBody>
          <a:bodyPr/>
          <a:lstStyle/>
          <a:p>
            <a:r>
              <a:rPr lang="en-US" b="1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41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D8CE-6D7E-33EE-5FFD-BADD4572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-540773"/>
            <a:ext cx="5525728" cy="2231922"/>
          </a:xfrm>
        </p:spPr>
        <p:txBody>
          <a:bodyPr/>
          <a:lstStyle/>
          <a:p>
            <a:r>
              <a:rPr lang="en-US" b="1" i="1" u="sng" dirty="0">
                <a:latin typeface="Bookman Old Style" panose="02050604050505020204" pitchFamily="18" charset="0"/>
              </a:rPr>
              <a:t>ABSTRACT :-</a:t>
            </a:r>
            <a:endParaRPr lang="en-IN" b="1" i="1" u="sng" dirty="0">
              <a:latin typeface="Bookman Old Style" panose="0205060405050502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FF151D-B9B1-646A-4FFB-AA665938C9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1292" y="1691149"/>
            <a:ext cx="10530708" cy="390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Admin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a single control point for managing user access and security policies across an organization . RBCA assigns access rights to users based on their job roles rather than individual identities . It ensures consistency in permissions, reducing administrative overhead and human error . Access policies are enforced through a central system, making security management more efficient .  Permissions can be easily updated by modifying role definitions rather than individual accounts.</a:t>
            </a:r>
          </a:p>
        </p:txBody>
      </p:sp>
    </p:spTree>
    <p:extLst>
      <p:ext uri="{BB962C8B-B14F-4D97-AF65-F5344CB8AC3E}">
        <p14:creationId xmlns:p14="http://schemas.microsoft.com/office/powerpoint/2010/main" val="1900965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D020-C697-BD78-AB42-F6580A79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194" y="685801"/>
            <a:ext cx="9812592" cy="454742"/>
          </a:xfrm>
        </p:spPr>
        <p:txBody>
          <a:bodyPr>
            <a:normAutofit fontScale="90000"/>
          </a:bodyPr>
          <a:lstStyle/>
          <a:p>
            <a:r>
              <a:rPr lang="en-US" b="1" i="1" u="sng" dirty="0">
                <a:latin typeface="Bookman Old Style" panose="02050604050505020204" pitchFamily="18" charset="0"/>
              </a:rPr>
              <a:t>SOFTWARE</a:t>
            </a:r>
            <a:r>
              <a:rPr lang="en-US" b="1" u="sng" dirty="0">
                <a:latin typeface="Bookman Old Style" panose="02050604050505020204" pitchFamily="18" charset="0"/>
              </a:rPr>
              <a:t> </a:t>
            </a:r>
            <a:r>
              <a:rPr lang="en-US" b="1" i="1" u="sng" dirty="0">
                <a:latin typeface="Bookman Old Style" panose="02050604050505020204" pitchFamily="18" charset="0"/>
              </a:rPr>
              <a:t>REQUIREMENT ANALYSIS</a:t>
            </a:r>
            <a:endParaRPr lang="en-IN" b="1" i="1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25FD3-ED47-E5FD-66B2-A8B4C05CC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78" y="1641987"/>
            <a:ext cx="10686946" cy="45302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N" sz="2400" b="1" dirty="0">
                <a:latin typeface="Bookman Old Style" panose="02050604050505020204" pitchFamily="18" charset="0"/>
              </a:rPr>
              <a:t>FUNCTIONAL REQUIREMENTS :</a:t>
            </a:r>
          </a:p>
          <a:p>
            <a:pPr marL="457200" lvl="1" indent="0">
              <a:buNone/>
            </a:pPr>
            <a:endParaRPr lang="en-IN" sz="2400" b="1" dirty="0">
              <a:latin typeface="Algerian" panose="04020705040A02060702" pitchFamily="82" charset="0"/>
            </a:endParaRPr>
          </a:p>
          <a:p>
            <a:pPr lvl="1"/>
            <a:r>
              <a:rPr lang="en-IN" sz="2400" dirty="0"/>
              <a:t>User authentication (Admin login/logout)</a:t>
            </a:r>
          </a:p>
          <a:p>
            <a:pPr lvl="1"/>
            <a:r>
              <a:rPr lang="en-IN" sz="2400" dirty="0"/>
              <a:t>Product management (Add, edit, delete products)</a:t>
            </a:r>
          </a:p>
          <a:p>
            <a:pPr lvl="1"/>
            <a:r>
              <a:rPr lang="en-IN" sz="2400" dirty="0"/>
              <a:t>Order management (View, update order status)</a:t>
            </a:r>
          </a:p>
          <a:p>
            <a:pPr lvl="1"/>
            <a:r>
              <a:rPr lang="en-IN" sz="2400" dirty="0"/>
              <a:t>User management (Customer details, roles)</a:t>
            </a:r>
          </a:p>
          <a:p>
            <a:pPr lvl="1"/>
            <a:r>
              <a:rPr lang="en-IN" sz="2400" dirty="0"/>
              <a:t>Reports &amp; analytics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F289C-54C3-59DF-DEFB-3F77CA059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2" y="2251587"/>
            <a:ext cx="407055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B250-9DEA-C0EF-25B3-D6EB83031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98323"/>
            <a:ext cx="7964129" cy="24580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ookman Old Style" panose="02050604050505020204" pitchFamily="18" charset="0"/>
              </a:rPr>
              <a:t>Non-Functional Requirements</a:t>
            </a:r>
            <a:r>
              <a:rPr lang="en-US" sz="2400" b="1" dirty="0">
                <a:latin typeface="Bookman Old Style" panose="02050604050505020204" pitchFamily="18" charset="0"/>
              </a:rPr>
              <a:t>: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5535AD-7577-229B-7EEF-654425AFB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053" y="1524000"/>
            <a:ext cx="8711380" cy="4542504"/>
          </a:xfrm>
        </p:spPr>
        <p:txBody>
          <a:bodyPr/>
          <a:lstStyle/>
          <a:p>
            <a:r>
              <a:rPr lang="en-US" b="1" dirty="0"/>
              <a:t>Performance </a:t>
            </a:r>
            <a:r>
              <a:rPr lang="en-US" dirty="0"/>
              <a:t>– Pages should load quickly.</a:t>
            </a:r>
          </a:p>
          <a:p>
            <a:r>
              <a:rPr lang="en-US" b="1" dirty="0"/>
              <a:t>Security </a:t>
            </a:r>
            <a:r>
              <a:rPr lang="en-US" dirty="0"/>
              <a:t>– Only admins can access the panel.</a:t>
            </a:r>
          </a:p>
          <a:p>
            <a:r>
              <a:rPr lang="en-US" b="1" dirty="0"/>
              <a:t>Scalability</a:t>
            </a:r>
            <a:r>
              <a:rPr lang="en-US" dirty="0"/>
              <a:t> – The system should support many users.</a:t>
            </a:r>
          </a:p>
          <a:p>
            <a:r>
              <a:rPr lang="en-US" b="1" dirty="0"/>
              <a:t>Usability </a:t>
            </a:r>
            <a:r>
              <a:rPr lang="en-US" dirty="0"/>
              <a:t>– The interface should be simple and user-friendly.</a:t>
            </a:r>
          </a:p>
          <a:p>
            <a:r>
              <a:rPr lang="en-US" dirty="0"/>
              <a:t> </a:t>
            </a:r>
            <a:r>
              <a:rPr lang="en-US" b="1" dirty="0"/>
              <a:t>Reliability</a:t>
            </a:r>
            <a:r>
              <a:rPr lang="en-US" dirty="0"/>
              <a:t> – The system should work without issues.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9EA5CB-DA8A-B707-14E1-71A3B9EC1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5" t="-1102" r="12421"/>
          <a:stretch/>
        </p:blipFill>
        <p:spPr>
          <a:xfrm>
            <a:off x="9016182" y="2494836"/>
            <a:ext cx="3175818" cy="28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274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908A6-564B-3A07-76B5-5CE4FEEF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381" y="-127819"/>
            <a:ext cx="7846141" cy="1848463"/>
          </a:xfrm>
        </p:spPr>
        <p:txBody>
          <a:bodyPr>
            <a:normAutofit/>
          </a:bodyPr>
          <a:lstStyle/>
          <a:p>
            <a:r>
              <a:rPr lang="en-US" b="1" i="1" u="sng" dirty="0">
                <a:latin typeface="Bookman Old Style" panose="02050604050505020204" pitchFamily="18" charset="0"/>
              </a:rPr>
              <a:t>SOFTWARE DESIGN</a:t>
            </a:r>
            <a:br>
              <a:rPr lang="en-US" b="1" i="1" u="sng" dirty="0">
                <a:latin typeface="Bookman Old Style" panose="02050604050505020204" pitchFamily="18" charset="0"/>
              </a:rPr>
            </a:br>
            <a:endParaRPr lang="en-IN" b="1" i="1" u="sng" dirty="0">
              <a:latin typeface="Bookman Old Style" panose="02050604050505020204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1B4E0C7-5E0C-D4BA-BE90-22949D87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8" b="11131"/>
          <a:stretch/>
        </p:blipFill>
        <p:spPr>
          <a:xfrm>
            <a:off x="2841523" y="1720645"/>
            <a:ext cx="8180438" cy="513735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5C5D6D-77A2-45CD-6FD4-B57383692E71}"/>
              </a:ext>
            </a:extLst>
          </p:cNvPr>
          <p:cNvSpPr txBox="1"/>
          <p:nvPr/>
        </p:nvSpPr>
        <p:spPr>
          <a:xfrm>
            <a:off x="2290916" y="1029928"/>
            <a:ext cx="5073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FLOW DIAGRAMS</a:t>
            </a:r>
            <a:r>
              <a:rPr lang="en-US" sz="3200" dirty="0"/>
              <a:t>:-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85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6031-D276-4180-3F35-C9DE34E45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65471"/>
            <a:ext cx="7246734" cy="825910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Bookman Old Style" panose="02050604050505020204" pitchFamily="18" charset="0"/>
                <a:ea typeface="MingLiU-ExtB" panose="02020500000000000000" pitchFamily="18" charset="-120"/>
              </a:rPr>
              <a:t>CONTROL FLOW DIAGRAM</a:t>
            </a:r>
            <a:r>
              <a:rPr lang="en-US" u="sng" dirty="0">
                <a:latin typeface="Bernard MT Condensed" panose="02050806060905020404" pitchFamily="18" charset="0"/>
                <a:ea typeface="MingLiU-ExtB" panose="02020500000000000000" pitchFamily="18" charset="-120"/>
              </a:rPr>
              <a:t>:-</a:t>
            </a:r>
            <a:endParaRPr lang="en-IN" u="sng" dirty="0">
              <a:latin typeface="Bernard MT Condensed" panose="02050806060905020404" pitchFamily="18" charset="0"/>
              <a:ea typeface="MingLiU-ExtB" panose="02020500000000000000" pitchFamily="18" charset="-12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F3D28-0B70-8182-448F-0F00288EA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5110" y="1288024"/>
            <a:ext cx="9901084" cy="4975123"/>
          </a:xfrm>
        </p:spPr>
      </p:pic>
    </p:spTree>
    <p:extLst>
      <p:ext uri="{BB962C8B-B14F-4D97-AF65-F5344CB8AC3E}">
        <p14:creationId xmlns:p14="http://schemas.microsoft.com/office/powerpoint/2010/main" val="225915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649A-CDB0-BD07-1427-8B6C682D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323" y="167149"/>
            <a:ext cx="4473677" cy="67842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UML DIAGRAMS:-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79C4B-DFE0-5695-3EB9-89C1D597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917" y="1012723"/>
            <a:ext cx="9291483" cy="5584722"/>
          </a:xfrm>
        </p:spPr>
      </p:pic>
    </p:spTree>
    <p:extLst>
      <p:ext uri="{BB962C8B-B14F-4D97-AF65-F5344CB8AC3E}">
        <p14:creationId xmlns:p14="http://schemas.microsoft.com/office/powerpoint/2010/main" val="351802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5719-3B2E-A2DA-E7F9-020D38F4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5302" y="226142"/>
            <a:ext cx="8613058" cy="599769"/>
          </a:xfrm>
        </p:spPr>
        <p:txBody>
          <a:bodyPr>
            <a:normAutofit fontScale="90000"/>
          </a:bodyPr>
          <a:lstStyle/>
          <a:p>
            <a:r>
              <a:rPr lang="en-US" sz="3600" b="1" u="sng" dirty="0">
                <a:latin typeface="Baskerville Old Face" panose="02020602080505020303" pitchFamily="18" charset="0"/>
              </a:rPr>
              <a:t>SEQUENCE DIAGRAM</a:t>
            </a:r>
            <a:endParaRPr lang="en-IN" sz="3600" b="1" u="sng" dirty="0">
              <a:latin typeface="Baskerville Old Face" panose="020206020805050203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6CD4E4-941C-B758-0C6E-D4E61AABC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9" t="6530" r="3173" b="3147"/>
          <a:stretch/>
        </p:blipFill>
        <p:spPr>
          <a:xfrm>
            <a:off x="2054943" y="904568"/>
            <a:ext cx="9537290" cy="5417574"/>
          </a:xfrm>
        </p:spPr>
      </p:pic>
    </p:spTree>
    <p:extLst>
      <p:ext uri="{BB962C8B-B14F-4D97-AF65-F5344CB8AC3E}">
        <p14:creationId xmlns:p14="http://schemas.microsoft.com/office/powerpoint/2010/main" val="261110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650B-9750-3E74-B230-BF2B92082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7989"/>
            <a:ext cx="5644075" cy="94881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Bookman Old Style" panose="02050604050505020204" pitchFamily="18" charset="0"/>
              </a:rPr>
              <a:t>DATABASE DIAGRAM:-</a:t>
            </a:r>
            <a:endParaRPr lang="en-IN" b="1" u="sng" dirty="0">
              <a:latin typeface="Bookman Old Style" panose="020506040505050202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101C8-4F7B-F39D-2C43-AB97CA54A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3" t="9198" r="3516" b="1549"/>
          <a:stretch/>
        </p:blipFill>
        <p:spPr>
          <a:xfrm>
            <a:off x="2851356" y="997975"/>
            <a:ext cx="7934632" cy="5451986"/>
          </a:xfrm>
        </p:spPr>
      </p:pic>
    </p:spTree>
    <p:extLst>
      <p:ext uri="{BB962C8B-B14F-4D97-AF65-F5344CB8AC3E}">
        <p14:creationId xmlns:p14="http://schemas.microsoft.com/office/powerpoint/2010/main" val="3689835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1225</TotalTime>
  <Words>245</Words>
  <Application>Microsoft Office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Algerian</vt:lpstr>
      <vt:lpstr>Arial</vt:lpstr>
      <vt:lpstr>Baskerville Old Face</vt:lpstr>
      <vt:lpstr>Bernard MT Condensed</vt:lpstr>
      <vt:lpstr>Bookman Old Style</vt:lpstr>
      <vt:lpstr>Calibri</vt:lpstr>
      <vt:lpstr>Corbel</vt:lpstr>
      <vt:lpstr>Parallax</vt:lpstr>
      <vt:lpstr>Centralized Admin Management With Role Based Access </vt:lpstr>
      <vt:lpstr>ABSTRACT :-</vt:lpstr>
      <vt:lpstr>SOFTWARE REQUIREMENT ANALYSIS</vt:lpstr>
      <vt:lpstr>Non-Functional Requirements:</vt:lpstr>
      <vt:lpstr>SOFTWARE DESIGN </vt:lpstr>
      <vt:lpstr>CONTROL FLOW DIAGRAM:-</vt:lpstr>
      <vt:lpstr>UML DIAGRAMS:-</vt:lpstr>
      <vt:lpstr>SEQUENCE DIAGRAM</vt:lpstr>
      <vt:lpstr>DATABASE DIAGRAM:-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konakalla jeevanarekha</dc:creator>
  <cp:lastModifiedBy>konakalla jeevanarekha</cp:lastModifiedBy>
  <cp:revision>10</cp:revision>
  <dcterms:created xsi:type="dcterms:W3CDTF">2025-03-28T04:16:09Z</dcterms:created>
  <dcterms:modified xsi:type="dcterms:W3CDTF">2025-04-06T08:32:30Z</dcterms:modified>
</cp:coreProperties>
</file>