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62" r:id="rId5"/>
    <p:sldId id="259" r:id="rId6"/>
    <p:sldId id="260" r:id="rId7"/>
    <p:sldId id="261"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4246588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60686-6066-4916-98C7-3FC65B51F52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2675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797993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6932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18117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883349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7888070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48036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892283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913190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60686-6066-4916-98C7-3FC65B51F526}" type="datetimeFigureOut">
              <a:rPr lang="en-IN" smtClean="0"/>
              <a:t>28-03-2025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2121591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60686-6066-4916-98C7-3FC65B51F52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553222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60686-6066-4916-98C7-3FC65B51F526}" type="datetimeFigureOut">
              <a:rPr lang="en-IN" smtClean="0"/>
              <a:t>28-03-2025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1030315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60686-6066-4916-98C7-3FC65B51F526}" type="datetimeFigureOut">
              <a:rPr lang="en-IN" smtClean="0"/>
              <a:t>28-03-2025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436342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60686-6066-4916-98C7-3FC65B51F526}" type="datetimeFigureOut">
              <a:rPr lang="en-IN" smtClean="0"/>
              <a:t>28-03-2025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404821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60686-6066-4916-98C7-3FC65B51F52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375628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60686-6066-4916-98C7-3FC65B51F526}" type="datetimeFigureOut">
              <a:rPr lang="en-IN" smtClean="0"/>
              <a:t>28-03-2025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AB65-49A1-4C85-82A1-64BE121558B4}" type="slidenum">
              <a:rPr lang="en-IN" smtClean="0"/>
              <a:t>‹#›</a:t>
            </a:fld>
            <a:endParaRPr lang="en-IN"/>
          </a:p>
        </p:txBody>
      </p:sp>
    </p:spTree>
    <p:extLst>
      <p:ext uri="{BB962C8B-B14F-4D97-AF65-F5344CB8AC3E}">
        <p14:creationId xmlns:p14="http://schemas.microsoft.com/office/powerpoint/2010/main" val="970146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4D60686-6066-4916-98C7-3FC65B51F526}" type="datetimeFigureOut">
              <a:rPr lang="en-IN" smtClean="0"/>
              <a:t>28-03-2025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FCAB65-49A1-4C85-82A1-64BE121558B4}" type="slidenum">
              <a:rPr lang="en-IN" smtClean="0"/>
              <a:t>‹#›</a:t>
            </a:fld>
            <a:endParaRPr lang="en-IN"/>
          </a:p>
        </p:txBody>
      </p:sp>
    </p:spTree>
    <p:extLst>
      <p:ext uri="{BB962C8B-B14F-4D97-AF65-F5344CB8AC3E}">
        <p14:creationId xmlns:p14="http://schemas.microsoft.com/office/powerpoint/2010/main" val="1875774153"/>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04FF-DBC4-1E8D-7C14-9AB7466F005F}"/>
              </a:ext>
            </a:extLst>
          </p:cNvPr>
          <p:cNvSpPr>
            <a:spLocks noGrp="1"/>
          </p:cNvSpPr>
          <p:nvPr>
            <p:ph type="ctrTitle"/>
          </p:nvPr>
        </p:nvSpPr>
        <p:spPr>
          <a:xfrm>
            <a:off x="2015167" y="1153088"/>
            <a:ext cx="8574622" cy="1678602"/>
          </a:xfrm>
        </p:spPr>
        <p:txBody>
          <a:bodyPr>
            <a:noAutofit/>
          </a:bodyPr>
          <a:lstStyle/>
          <a:p>
            <a:r>
              <a:rPr lang="en-US" sz="4400" b="1" dirty="0"/>
              <a:t>Centralized Admin Management With Role Based Access</a:t>
            </a:r>
            <a:br>
              <a:rPr lang="en-IN" sz="4400" dirty="0"/>
            </a:br>
            <a:endParaRPr lang="en-IN" sz="4400" dirty="0"/>
          </a:p>
        </p:txBody>
      </p:sp>
      <p:sp>
        <p:nvSpPr>
          <p:cNvPr id="7" name="TextBox 6">
            <a:extLst>
              <a:ext uri="{FF2B5EF4-FFF2-40B4-BE49-F238E27FC236}">
                <a16:creationId xmlns:a16="http://schemas.microsoft.com/office/drawing/2014/main" id="{0D28AA3F-5CAF-F32A-242B-259877C4A034}"/>
              </a:ext>
            </a:extLst>
          </p:cNvPr>
          <p:cNvSpPr txBox="1"/>
          <p:nvPr/>
        </p:nvSpPr>
        <p:spPr>
          <a:xfrm>
            <a:off x="3215640" y="3131820"/>
            <a:ext cx="10352877" cy="923330"/>
          </a:xfrm>
          <a:prstGeom prst="rect">
            <a:avLst/>
          </a:prstGeom>
          <a:noFill/>
        </p:spPr>
        <p:txBody>
          <a:bodyPr wrap="square" rtlCol="0">
            <a:spAutoFit/>
          </a:bodyPr>
          <a:lstStyle/>
          <a:p>
            <a:r>
              <a:rPr lang="en-US" b="1" dirty="0"/>
              <a:t>Project guide :-        </a:t>
            </a:r>
          </a:p>
          <a:p>
            <a:r>
              <a:rPr lang="en-US" dirty="0"/>
              <a:t> Smt.  N. SUSHMA</a:t>
            </a:r>
          </a:p>
          <a:p>
            <a:r>
              <a:rPr lang="en-US" dirty="0"/>
              <a:t>  Assoc . </a:t>
            </a:r>
            <a:r>
              <a:rPr lang="en-US" dirty="0" err="1"/>
              <a:t>Prof,CSE</a:t>
            </a:r>
            <a:endParaRPr lang="en-IN" dirty="0"/>
          </a:p>
        </p:txBody>
      </p:sp>
      <p:sp>
        <p:nvSpPr>
          <p:cNvPr id="9" name="TextBox 8">
            <a:extLst>
              <a:ext uri="{FF2B5EF4-FFF2-40B4-BE49-F238E27FC236}">
                <a16:creationId xmlns:a16="http://schemas.microsoft.com/office/drawing/2014/main" id="{30EE98DB-7B2E-E273-B171-5B81B51B45CC}"/>
              </a:ext>
            </a:extLst>
          </p:cNvPr>
          <p:cNvSpPr txBox="1"/>
          <p:nvPr/>
        </p:nvSpPr>
        <p:spPr>
          <a:xfrm>
            <a:off x="6781800" y="3131820"/>
            <a:ext cx="5026741" cy="1572866"/>
          </a:xfrm>
          <a:prstGeom prst="rect">
            <a:avLst/>
          </a:prstGeom>
          <a:noFill/>
        </p:spPr>
        <p:txBody>
          <a:bodyPr wrap="square" rtlCol="0">
            <a:spAutoFit/>
          </a:bodyPr>
          <a:lstStyle/>
          <a:p>
            <a:r>
              <a:rPr lang="en-US" b="1" dirty="0"/>
              <a:t>Batch Number</a:t>
            </a:r>
            <a:r>
              <a:rPr lang="en-US" dirty="0"/>
              <a:t>:08</a:t>
            </a:r>
          </a:p>
          <a:p>
            <a:pPr>
              <a:lnSpc>
                <a:spcPct val="150000"/>
              </a:lnSpc>
            </a:pPr>
            <a:r>
              <a:rPr lang="en-US" dirty="0"/>
              <a:t>D. V Sai  Ganesh(</a:t>
            </a:r>
            <a:r>
              <a:rPr lang="en-US" i="1" dirty="0">
                <a:solidFill>
                  <a:schemeClr val="bg2">
                    <a:lumMod val="10000"/>
                  </a:schemeClr>
                </a:solidFill>
              </a:rPr>
              <a:t>213C1A0509</a:t>
            </a:r>
            <a:r>
              <a:rPr lang="en-US" dirty="0"/>
              <a:t>)</a:t>
            </a:r>
          </a:p>
          <a:p>
            <a:pPr>
              <a:lnSpc>
                <a:spcPct val="150000"/>
              </a:lnSpc>
            </a:pPr>
            <a:r>
              <a:rPr lang="en-US" dirty="0"/>
              <a:t>M. Radha  Krishna(</a:t>
            </a:r>
            <a:r>
              <a:rPr lang="en-US" i="1" dirty="0"/>
              <a:t>213C1A0521</a:t>
            </a:r>
            <a:r>
              <a:rPr lang="en-US" dirty="0"/>
              <a:t>)</a:t>
            </a:r>
          </a:p>
          <a:p>
            <a:pPr>
              <a:lnSpc>
                <a:spcPct val="150000"/>
              </a:lnSpc>
            </a:pPr>
            <a:r>
              <a:rPr lang="en-US" dirty="0"/>
              <a:t>K. Jeevana Rekha(213C1A0519)</a:t>
            </a:r>
            <a:endParaRPr lang="en-IN" dirty="0"/>
          </a:p>
        </p:txBody>
      </p:sp>
    </p:spTree>
    <p:extLst>
      <p:ext uri="{BB962C8B-B14F-4D97-AF65-F5344CB8AC3E}">
        <p14:creationId xmlns:p14="http://schemas.microsoft.com/office/powerpoint/2010/main" val="403142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7DA4-1C95-9064-CADA-9EC2CD308CCE}"/>
              </a:ext>
            </a:extLst>
          </p:cNvPr>
          <p:cNvSpPr>
            <a:spLocks noGrp="1"/>
          </p:cNvSpPr>
          <p:nvPr>
            <p:ph type="title"/>
          </p:nvPr>
        </p:nvSpPr>
        <p:spPr>
          <a:xfrm>
            <a:off x="1484311" y="685800"/>
            <a:ext cx="10018713" cy="5538019"/>
          </a:xfrm>
        </p:spPr>
        <p:txBody>
          <a:bodyPr>
            <a:normAutofit/>
          </a:bodyPr>
          <a:lstStyle/>
          <a:p>
            <a:r>
              <a:rPr lang="en-US" sz="4800" b="1" dirty="0"/>
              <a:t>THANK  YOU</a:t>
            </a:r>
            <a:endParaRPr lang="en-IN" sz="4800" b="1" dirty="0"/>
          </a:p>
        </p:txBody>
      </p:sp>
    </p:spTree>
    <p:extLst>
      <p:ext uri="{BB962C8B-B14F-4D97-AF65-F5344CB8AC3E}">
        <p14:creationId xmlns:p14="http://schemas.microsoft.com/office/powerpoint/2010/main" val="3532642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D8CE-6D7E-33EE-5FFD-BADD4572C0CB}"/>
              </a:ext>
            </a:extLst>
          </p:cNvPr>
          <p:cNvSpPr>
            <a:spLocks noGrp="1"/>
          </p:cNvSpPr>
          <p:nvPr>
            <p:ph type="title"/>
          </p:nvPr>
        </p:nvSpPr>
        <p:spPr/>
        <p:txBody>
          <a:bodyPr/>
          <a:lstStyle/>
          <a:p>
            <a:r>
              <a:rPr lang="en-US" b="1" dirty="0"/>
              <a:t>ABSTRACT</a:t>
            </a:r>
            <a:endParaRPr lang="en-IN" b="1" dirty="0"/>
          </a:p>
        </p:txBody>
      </p:sp>
      <p:sp>
        <p:nvSpPr>
          <p:cNvPr id="3" name="Content Placeholder 2">
            <a:extLst>
              <a:ext uri="{FF2B5EF4-FFF2-40B4-BE49-F238E27FC236}">
                <a16:creationId xmlns:a16="http://schemas.microsoft.com/office/drawing/2014/main" id="{D1CFAB4F-0FB1-348D-47F5-35453226E170}"/>
              </a:ext>
            </a:extLst>
          </p:cNvPr>
          <p:cNvSpPr>
            <a:spLocks noGrp="1"/>
          </p:cNvSpPr>
          <p:nvPr>
            <p:ph idx="1"/>
          </p:nvPr>
        </p:nvSpPr>
        <p:spPr>
          <a:xfrm>
            <a:off x="1327356" y="2172929"/>
            <a:ext cx="10175668" cy="3618271"/>
          </a:xfrm>
        </p:spPr>
        <p:txBody>
          <a:bodyPr>
            <a:normAutofit/>
          </a:bodyPr>
          <a:lstStyle/>
          <a:p>
            <a:pPr marL="457200" lvl="1" indent="0" algn="ctr">
              <a:lnSpc>
                <a:spcPct val="150000"/>
              </a:lnSpc>
              <a:buNone/>
            </a:pPr>
            <a:r>
              <a:rPr lang="en-US" dirty="0"/>
              <a:t>Centralized admin management with role-based access control (RBAC) helps organizations manage user access efficiently. It assigns permissions based on roles, improving security and reducing manual work. This system ensures only authorized users can access specific resources, making administration easier and more secure.</a:t>
            </a:r>
            <a:endParaRPr lang="en-IN" dirty="0"/>
          </a:p>
        </p:txBody>
      </p:sp>
    </p:spTree>
    <p:extLst>
      <p:ext uri="{BB962C8B-B14F-4D97-AF65-F5344CB8AC3E}">
        <p14:creationId xmlns:p14="http://schemas.microsoft.com/office/powerpoint/2010/main" val="1900965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CA94-086E-19CC-3B7D-B4BA2C1C21A3}"/>
              </a:ext>
            </a:extLst>
          </p:cNvPr>
          <p:cNvSpPr>
            <a:spLocks noGrp="1"/>
          </p:cNvSpPr>
          <p:nvPr>
            <p:ph type="title"/>
          </p:nvPr>
        </p:nvSpPr>
        <p:spPr>
          <a:xfrm>
            <a:off x="1671483" y="226142"/>
            <a:ext cx="10176387" cy="2792361"/>
          </a:xfrm>
        </p:spPr>
        <p:txBody>
          <a:bodyPr/>
          <a:lstStyle/>
          <a:p>
            <a:r>
              <a:rPr lang="en-US" b="1" dirty="0"/>
              <a:t>PROJECT  TITLE JUSTIFICATION</a:t>
            </a:r>
            <a:endParaRPr lang="en-IN" b="1" dirty="0"/>
          </a:p>
        </p:txBody>
      </p:sp>
      <p:sp>
        <p:nvSpPr>
          <p:cNvPr id="3" name="Content Placeholder 2">
            <a:extLst>
              <a:ext uri="{FF2B5EF4-FFF2-40B4-BE49-F238E27FC236}">
                <a16:creationId xmlns:a16="http://schemas.microsoft.com/office/drawing/2014/main" id="{FFE93E8A-D27E-659B-5010-2699D08C240D}"/>
              </a:ext>
            </a:extLst>
          </p:cNvPr>
          <p:cNvSpPr>
            <a:spLocks noGrp="1"/>
          </p:cNvSpPr>
          <p:nvPr>
            <p:ph idx="1"/>
          </p:nvPr>
        </p:nvSpPr>
        <p:spPr>
          <a:xfrm>
            <a:off x="2989006" y="2015613"/>
            <a:ext cx="9035846" cy="4041058"/>
          </a:xfrm>
        </p:spPr>
        <p:txBody>
          <a:bodyPr/>
          <a:lstStyle/>
          <a:p>
            <a:r>
              <a:rPr lang="en-US" dirty="0"/>
              <a:t>Provide a single platform for managing admin roles.</a:t>
            </a:r>
          </a:p>
          <a:p>
            <a:r>
              <a:rPr lang="en-US" dirty="0"/>
              <a:t>Secure restricted access for different users.</a:t>
            </a:r>
          </a:p>
          <a:p>
            <a:r>
              <a:rPr lang="en-US" dirty="0"/>
              <a:t>Prevents the unauthorized access to critical data.</a:t>
            </a:r>
          </a:p>
          <a:p>
            <a:r>
              <a:rPr lang="en-US" dirty="0"/>
              <a:t>Suitable for businesses of all sizes.</a:t>
            </a:r>
          </a:p>
        </p:txBody>
      </p:sp>
    </p:spTree>
    <p:extLst>
      <p:ext uri="{BB962C8B-B14F-4D97-AF65-F5344CB8AC3E}">
        <p14:creationId xmlns:p14="http://schemas.microsoft.com/office/powerpoint/2010/main" val="957804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64D71-74A0-9CB8-90AF-0B4BF7DB47F4}"/>
              </a:ext>
            </a:extLst>
          </p:cNvPr>
          <p:cNvSpPr>
            <a:spLocks noGrp="1"/>
          </p:cNvSpPr>
          <p:nvPr>
            <p:ph type="title"/>
          </p:nvPr>
        </p:nvSpPr>
        <p:spPr>
          <a:xfrm>
            <a:off x="1376517" y="1066800"/>
            <a:ext cx="10126508" cy="1371599"/>
          </a:xfrm>
        </p:spPr>
        <p:txBody>
          <a:bodyPr>
            <a:normAutofit/>
          </a:bodyPr>
          <a:lstStyle/>
          <a:p>
            <a:r>
              <a:rPr lang="en-US" b="1" dirty="0"/>
              <a:t>INTRODUCTION</a:t>
            </a:r>
            <a:br>
              <a:rPr lang="en-US" dirty="0"/>
            </a:br>
            <a:endParaRPr lang="en-IN" dirty="0"/>
          </a:p>
        </p:txBody>
      </p:sp>
      <p:sp>
        <p:nvSpPr>
          <p:cNvPr id="3" name="Content Placeholder 2">
            <a:extLst>
              <a:ext uri="{FF2B5EF4-FFF2-40B4-BE49-F238E27FC236}">
                <a16:creationId xmlns:a16="http://schemas.microsoft.com/office/drawing/2014/main" id="{0BF828B6-CD67-6EE7-9CDA-E5C8393F81C0}"/>
              </a:ext>
            </a:extLst>
          </p:cNvPr>
          <p:cNvSpPr>
            <a:spLocks noGrp="1"/>
          </p:cNvSpPr>
          <p:nvPr>
            <p:ph idx="1"/>
          </p:nvPr>
        </p:nvSpPr>
        <p:spPr>
          <a:xfrm>
            <a:off x="1956619" y="1799303"/>
            <a:ext cx="9546404" cy="3991898"/>
          </a:xfrm>
        </p:spPr>
        <p:txBody>
          <a:bodyPr>
            <a:normAutofit/>
          </a:bodyPr>
          <a:lstStyle/>
          <a:p>
            <a:pPr>
              <a:lnSpc>
                <a:spcPct val="150000"/>
              </a:lnSpc>
            </a:pPr>
            <a:r>
              <a:rPr lang="en-US" sz="2000" dirty="0"/>
              <a:t>A digital platform for managing backend operations of an e-commerce website.</a:t>
            </a:r>
          </a:p>
          <a:p>
            <a:pPr>
              <a:lnSpc>
                <a:spcPct val="150000"/>
              </a:lnSpc>
            </a:pPr>
            <a:r>
              <a:rPr lang="en-US" sz="2000" dirty="0"/>
              <a:t>Centralized Management – Handle products, orders, and users from one platform.</a:t>
            </a:r>
          </a:p>
          <a:p>
            <a:pPr>
              <a:lnSpc>
                <a:spcPct val="150000"/>
              </a:lnSpc>
            </a:pPr>
            <a:r>
              <a:rPr lang="en-US" sz="2000" dirty="0"/>
              <a:t>Role-Based Access – Secure admin panel with different user permissions.</a:t>
            </a:r>
          </a:p>
          <a:p>
            <a:pPr>
              <a:lnSpc>
                <a:spcPct val="150000"/>
              </a:lnSpc>
            </a:pPr>
            <a:r>
              <a:rPr lang="en-US" sz="2000" dirty="0"/>
              <a:t>Real-Time Data Updates – Ensures accurate inventory and order tracking.</a:t>
            </a:r>
            <a:endParaRPr lang="en-IN" sz="2000" dirty="0"/>
          </a:p>
        </p:txBody>
      </p:sp>
    </p:spTree>
    <p:extLst>
      <p:ext uri="{BB962C8B-B14F-4D97-AF65-F5344CB8AC3E}">
        <p14:creationId xmlns:p14="http://schemas.microsoft.com/office/powerpoint/2010/main" val="138750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A088-1D51-4702-87CE-A4F7ADCB2333}"/>
              </a:ext>
            </a:extLst>
          </p:cNvPr>
          <p:cNvSpPr>
            <a:spLocks noGrp="1"/>
          </p:cNvSpPr>
          <p:nvPr>
            <p:ph type="title"/>
          </p:nvPr>
        </p:nvSpPr>
        <p:spPr>
          <a:xfrm>
            <a:off x="1484310" y="-346588"/>
            <a:ext cx="10018713" cy="2421194"/>
          </a:xfrm>
        </p:spPr>
        <p:txBody>
          <a:bodyPr/>
          <a:lstStyle/>
          <a:p>
            <a:r>
              <a:rPr lang="en-US" b="1" dirty="0"/>
              <a:t>OBJECTIVE AND SCOPE OF THE PROJECT</a:t>
            </a:r>
            <a:endParaRPr lang="en-IN" b="1" dirty="0"/>
          </a:p>
        </p:txBody>
      </p:sp>
      <p:sp>
        <p:nvSpPr>
          <p:cNvPr id="3" name="Content Placeholder 2">
            <a:extLst>
              <a:ext uri="{FF2B5EF4-FFF2-40B4-BE49-F238E27FC236}">
                <a16:creationId xmlns:a16="http://schemas.microsoft.com/office/drawing/2014/main" id="{E741897E-3E6F-26F8-5222-540B577E59BE}"/>
              </a:ext>
            </a:extLst>
          </p:cNvPr>
          <p:cNvSpPr>
            <a:spLocks noGrp="1"/>
          </p:cNvSpPr>
          <p:nvPr>
            <p:ph idx="1"/>
          </p:nvPr>
        </p:nvSpPr>
        <p:spPr>
          <a:xfrm>
            <a:off x="1651819" y="1848465"/>
            <a:ext cx="10540181" cy="5009535"/>
          </a:xfrm>
        </p:spPr>
        <p:txBody>
          <a:bodyPr>
            <a:normAutofit/>
          </a:bodyPr>
          <a:lstStyle/>
          <a:p>
            <a:pPr marL="0" indent="0">
              <a:buNone/>
            </a:pPr>
            <a:endParaRPr lang="en-US" dirty="0"/>
          </a:p>
          <a:p>
            <a:pPr marL="0" indent="0">
              <a:buNone/>
            </a:pPr>
            <a:r>
              <a:rPr lang="en-US" b="1" dirty="0"/>
              <a:t> OBJECTIVE:-</a:t>
            </a:r>
          </a:p>
          <a:p>
            <a:r>
              <a:rPr lang="en-US" sz="2000" dirty="0"/>
              <a:t>Allow all customers to view available products easily.</a:t>
            </a:r>
          </a:p>
          <a:p>
            <a:r>
              <a:rPr lang="en-US" sz="2000" dirty="0"/>
              <a:t>Approve and manage sellers/warehouses before they can operate.</a:t>
            </a:r>
          </a:p>
          <a:p>
            <a:r>
              <a:rPr lang="en-US" sz="2000" dirty="0"/>
              <a:t>Enable product and user management (add, edit, delete).</a:t>
            </a:r>
            <a:endParaRPr lang="en-US" dirty="0"/>
          </a:p>
          <a:p>
            <a:pPr marL="0" indent="0">
              <a:buNone/>
            </a:pPr>
            <a:endParaRPr lang="en-US" b="1" dirty="0"/>
          </a:p>
          <a:p>
            <a:pPr marL="0" indent="0">
              <a:buNone/>
            </a:pPr>
            <a:r>
              <a:rPr lang="en-US" b="1" dirty="0"/>
              <a:t>SCOPE:-</a:t>
            </a:r>
            <a:endParaRPr lang="en-US" sz="2000" dirty="0"/>
          </a:p>
          <a:p>
            <a:r>
              <a:rPr lang="en-US" sz="2000" dirty="0"/>
              <a:t>Coupons &amp; Discounts – Unlike Flipkart, our platform does not offer discount coupons.</a:t>
            </a:r>
          </a:p>
          <a:p>
            <a:r>
              <a:rPr lang="en-US" sz="2000" dirty="0"/>
              <a:t>Customer Reviews &amp; Ratings – No feature to leave reviews for products.</a:t>
            </a:r>
          </a:p>
          <a:p>
            <a:r>
              <a:rPr lang="en-US" sz="2000" dirty="0"/>
              <a:t>Live Order Tracking – Users cannot track real-time delivery status.</a:t>
            </a:r>
          </a:p>
          <a:p>
            <a:endParaRPr lang="en-US" sz="2000" dirty="0"/>
          </a:p>
          <a:p>
            <a:endParaRPr lang="en-US" sz="2000" dirty="0"/>
          </a:p>
          <a:p>
            <a:endParaRPr lang="en-IN" dirty="0"/>
          </a:p>
        </p:txBody>
      </p:sp>
    </p:spTree>
    <p:extLst>
      <p:ext uri="{BB962C8B-B14F-4D97-AF65-F5344CB8AC3E}">
        <p14:creationId xmlns:p14="http://schemas.microsoft.com/office/powerpoint/2010/main" val="20865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8E4CB-05C0-284A-89BB-09DA5E3ED127}"/>
              </a:ext>
            </a:extLst>
          </p:cNvPr>
          <p:cNvSpPr>
            <a:spLocks noGrp="1"/>
          </p:cNvSpPr>
          <p:nvPr>
            <p:ph type="title"/>
          </p:nvPr>
        </p:nvSpPr>
        <p:spPr>
          <a:xfrm>
            <a:off x="1347019" y="511277"/>
            <a:ext cx="10569678" cy="2025445"/>
          </a:xfrm>
        </p:spPr>
        <p:txBody>
          <a:bodyPr>
            <a:normAutofit/>
          </a:bodyPr>
          <a:lstStyle/>
          <a:p>
            <a:pPr>
              <a:lnSpc>
                <a:spcPct val="150000"/>
              </a:lnSpc>
            </a:pPr>
            <a:r>
              <a:rPr lang="en-US" b="1" dirty="0"/>
              <a:t>BASIC CONCEPTS RELATED TO THE PROJECT</a:t>
            </a:r>
            <a:endParaRPr lang="en-IN" b="1" dirty="0"/>
          </a:p>
        </p:txBody>
      </p:sp>
      <p:sp>
        <p:nvSpPr>
          <p:cNvPr id="3" name="Content Placeholder 2">
            <a:extLst>
              <a:ext uri="{FF2B5EF4-FFF2-40B4-BE49-F238E27FC236}">
                <a16:creationId xmlns:a16="http://schemas.microsoft.com/office/drawing/2014/main" id="{779D7A77-659B-9AD8-BC22-90E6B080E72E}"/>
              </a:ext>
            </a:extLst>
          </p:cNvPr>
          <p:cNvSpPr>
            <a:spLocks noGrp="1"/>
          </p:cNvSpPr>
          <p:nvPr>
            <p:ph idx="1"/>
          </p:nvPr>
        </p:nvSpPr>
        <p:spPr>
          <a:xfrm>
            <a:off x="1347019" y="2123769"/>
            <a:ext cx="10156004" cy="3667432"/>
          </a:xfrm>
        </p:spPr>
        <p:txBody>
          <a:bodyPr>
            <a:normAutofit/>
          </a:bodyPr>
          <a:lstStyle/>
          <a:p>
            <a:pPr>
              <a:lnSpc>
                <a:spcPct val="150000"/>
              </a:lnSpc>
            </a:pPr>
            <a:r>
              <a:rPr lang="en-US" sz="2000" dirty="0"/>
              <a:t>Role-Based Access Control (RBAC) – Ensures only authorized admins can make changes.</a:t>
            </a:r>
          </a:p>
          <a:p>
            <a:pPr>
              <a:lnSpc>
                <a:spcPct val="150000"/>
              </a:lnSpc>
            </a:pPr>
            <a:r>
              <a:rPr lang="en-US" sz="2000" dirty="0"/>
              <a:t>Seller &amp; Warehouse Verification – Ensures only verified sellers operate.</a:t>
            </a:r>
          </a:p>
          <a:p>
            <a:pPr>
              <a:lnSpc>
                <a:spcPct val="150000"/>
              </a:lnSpc>
            </a:pPr>
            <a:r>
              <a:rPr lang="en-US" sz="2000" dirty="0"/>
              <a:t>Sales Monitoring &amp; Reporting – Helps admins track total revenue and performance.</a:t>
            </a:r>
          </a:p>
          <a:p>
            <a:pPr>
              <a:lnSpc>
                <a:spcPct val="150000"/>
              </a:lnSpc>
            </a:pPr>
            <a:r>
              <a:rPr lang="en-US" sz="2000" dirty="0"/>
              <a:t>User Deletion – Admin can remove unauthorized or inactive users.</a:t>
            </a:r>
            <a:endParaRPr lang="en-IN" sz="2000" dirty="0"/>
          </a:p>
        </p:txBody>
      </p:sp>
    </p:spTree>
    <p:extLst>
      <p:ext uri="{BB962C8B-B14F-4D97-AF65-F5344CB8AC3E}">
        <p14:creationId xmlns:p14="http://schemas.microsoft.com/office/powerpoint/2010/main" val="61884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76ACE-CF78-6707-EB1C-3F6A2C8CD17A}"/>
              </a:ext>
            </a:extLst>
          </p:cNvPr>
          <p:cNvSpPr>
            <a:spLocks noGrp="1"/>
          </p:cNvSpPr>
          <p:nvPr>
            <p:ph type="title"/>
          </p:nvPr>
        </p:nvSpPr>
        <p:spPr>
          <a:xfrm>
            <a:off x="1297859" y="275304"/>
            <a:ext cx="10205166" cy="2163096"/>
          </a:xfrm>
        </p:spPr>
        <p:txBody>
          <a:bodyPr/>
          <a:lstStyle/>
          <a:p>
            <a:r>
              <a:rPr lang="en-US" b="1" dirty="0"/>
              <a:t>ANALYSIS AND EXPLANATION OF THE IDENTIFIED PROBLEM</a:t>
            </a:r>
            <a:endParaRPr lang="en-IN" b="1" dirty="0"/>
          </a:p>
        </p:txBody>
      </p:sp>
      <p:sp>
        <p:nvSpPr>
          <p:cNvPr id="3" name="Content Placeholder 2">
            <a:extLst>
              <a:ext uri="{FF2B5EF4-FFF2-40B4-BE49-F238E27FC236}">
                <a16:creationId xmlns:a16="http://schemas.microsoft.com/office/drawing/2014/main" id="{81621C30-F6DF-3AFB-61AD-6BF4FEAB129D}"/>
              </a:ext>
            </a:extLst>
          </p:cNvPr>
          <p:cNvSpPr>
            <a:spLocks noGrp="1"/>
          </p:cNvSpPr>
          <p:nvPr>
            <p:ph idx="1"/>
          </p:nvPr>
        </p:nvSpPr>
        <p:spPr>
          <a:xfrm>
            <a:off x="2133600" y="2438399"/>
            <a:ext cx="9369423" cy="3352801"/>
          </a:xfrm>
        </p:spPr>
        <p:txBody>
          <a:bodyPr/>
          <a:lstStyle/>
          <a:p>
            <a:pPr marL="0" indent="0">
              <a:buNone/>
            </a:pPr>
            <a:r>
              <a:rPr lang="en-IN" b="1" dirty="0"/>
              <a:t>     Problems in Traditional Systems</a:t>
            </a:r>
            <a:r>
              <a:rPr lang="en-IN" dirty="0"/>
              <a:t>:</a:t>
            </a:r>
          </a:p>
          <a:p>
            <a:r>
              <a:rPr lang="en-US" sz="2000" dirty="0"/>
              <a:t>Anyone can sell without admin approval , causing security issues.</a:t>
            </a:r>
          </a:p>
          <a:p>
            <a:r>
              <a:rPr lang="en-US" sz="2000" dirty="0"/>
              <a:t>Security risks – Unauthorized changes to products/orders.</a:t>
            </a:r>
          </a:p>
          <a:p>
            <a:r>
              <a:rPr lang="en-US" sz="2000" dirty="0"/>
              <a:t>Admin cannot see total sales and revenue and real time.</a:t>
            </a:r>
          </a:p>
          <a:p>
            <a:pPr marL="0" indent="0">
              <a:buNone/>
            </a:pPr>
            <a:r>
              <a:rPr lang="en-US" b="1" dirty="0"/>
              <a:t>       Proposed Solution:</a:t>
            </a:r>
          </a:p>
          <a:p>
            <a:r>
              <a:rPr lang="en-US" sz="2000" dirty="0"/>
              <a:t>Centralized admin panel – One dashboard for all approvals and operations.</a:t>
            </a:r>
          </a:p>
          <a:p>
            <a:r>
              <a:rPr lang="en-US" sz="2000" dirty="0"/>
              <a:t>Secure approval process – Only verified sellers and warehouses get access.</a:t>
            </a:r>
          </a:p>
        </p:txBody>
      </p:sp>
    </p:spTree>
    <p:extLst>
      <p:ext uri="{BB962C8B-B14F-4D97-AF65-F5344CB8AC3E}">
        <p14:creationId xmlns:p14="http://schemas.microsoft.com/office/powerpoint/2010/main" val="11457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4634-25BE-D219-681D-740385C99789}"/>
              </a:ext>
            </a:extLst>
          </p:cNvPr>
          <p:cNvSpPr>
            <a:spLocks noGrp="1"/>
          </p:cNvSpPr>
          <p:nvPr>
            <p:ph type="title"/>
          </p:nvPr>
        </p:nvSpPr>
        <p:spPr>
          <a:xfrm>
            <a:off x="1484311" y="176982"/>
            <a:ext cx="10018714" cy="2261418"/>
          </a:xfrm>
        </p:spPr>
        <p:txBody>
          <a:bodyPr/>
          <a:lstStyle/>
          <a:p>
            <a:r>
              <a:rPr lang="en-US" b="1" dirty="0"/>
              <a:t>TECHNOLOGIES</a:t>
            </a:r>
            <a:endParaRPr lang="en-IN" b="1" dirty="0"/>
          </a:p>
        </p:txBody>
      </p:sp>
      <p:sp>
        <p:nvSpPr>
          <p:cNvPr id="3" name="Content Placeholder 2">
            <a:extLst>
              <a:ext uri="{FF2B5EF4-FFF2-40B4-BE49-F238E27FC236}">
                <a16:creationId xmlns:a16="http://schemas.microsoft.com/office/drawing/2014/main" id="{38E9DBFA-6EEA-08AB-2C32-17580E937FD8}"/>
              </a:ext>
            </a:extLst>
          </p:cNvPr>
          <p:cNvSpPr>
            <a:spLocks noGrp="1"/>
          </p:cNvSpPr>
          <p:nvPr>
            <p:ph idx="1"/>
          </p:nvPr>
        </p:nvSpPr>
        <p:spPr>
          <a:xfrm>
            <a:off x="2153264" y="1995948"/>
            <a:ext cx="9674941" cy="4109883"/>
          </a:xfrm>
        </p:spPr>
        <p:txBody>
          <a:bodyPr>
            <a:normAutofit/>
          </a:bodyPr>
          <a:lstStyle/>
          <a:p>
            <a:r>
              <a:rPr lang="en-IN" b="1" dirty="0"/>
              <a:t> Frontend</a:t>
            </a:r>
            <a:r>
              <a:rPr lang="en-IN" dirty="0"/>
              <a:t>:</a:t>
            </a:r>
          </a:p>
          <a:p>
            <a:pPr marL="0" indent="0">
              <a:buNone/>
            </a:pPr>
            <a:r>
              <a:rPr lang="en-IN" sz="2000" dirty="0"/>
              <a:t>                           HTML, CSS, JavaScript Bootstrap / Tailwind CSS.</a:t>
            </a:r>
          </a:p>
          <a:p>
            <a:r>
              <a:rPr lang="en-IN" b="1" dirty="0"/>
              <a:t> Backend</a:t>
            </a:r>
            <a:r>
              <a:rPr lang="en-IN" dirty="0"/>
              <a:t>:</a:t>
            </a:r>
          </a:p>
          <a:p>
            <a:pPr marL="0" indent="0">
              <a:buNone/>
            </a:pPr>
            <a:r>
              <a:rPr lang="en-IN" dirty="0"/>
              <a:t>                   </a:t>
            </a:r>
            <a:r>
              <a:rPr lang="en-IN" sz="2000" dirty="0"/>
              <a:t>Django (Python) – Handles business logic &amp; API requests ,</a:t>
            </a:r>
          </a:p>
          <a:p>
            <a:pPr marL="0" indent="0">
              <a:buNone/>
            </a:pPr>
            <a:r>
              <a:rPr lang="en-IN" sz="2000" dirty="0"/>
              <a:t>                       Django  Framework (DRF) – For API development.</a:t>
            </a:r>
          </a:p>
          <a:p>
            <a:r>
              <a:rPr lang="en-IN" b="1" dirty="0"/>
              <a:t> Data base:</a:t>
            </a:r>
          </a:p>
          <a:p>
            <a:pPr marL="0" indent="0">
              <a:buNone/>
            </a:pPr>
            <a:r>
              <a:rPr lang="en-IN" dirty="0"/>
              <a:t>                           </a:t>
            </a:r>
            <a:r>
              <a:rPr lang="en-IN" sz="2000" dirty="0"/>
              <a:t>PostgreSQL / MySQL – For structured data storage SQLite (For       development/testing).</a:t>
            </a:r>
          </a:p>
        </p:txBody>
      </p:sp>
    </p:spTree>
    <p:extLst>
      <p:ext uri="{BB962C8B-B14F-4D97-AF65-F5344CB8AC3E}">
        <p14:creationId xmlns:p14="http://schemas.microsoft.com/office/powerpoint/2010/main" val="274041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8AE6-E13F-76A3-B283-E9ADBA1A8FB2}"/>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CDE7C0B1-B161-FDDE-BDB7-27B160D5ABB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614" t="10345" b="4574"/>
          <a:stretch/>
        </p:blipFill>
        <p:spPr>
          <a:xfrm>
            <a:off x="1986116" y="1238865"/>
            <a:ext cx="9940414" cy="5181600"/>
          </a:xfrm>
        </p:spPr>
      </p:pic>
    </p:spTree>
    <p:extLst>
      <p:ext uri="{BB962C8B-B14F-4D97-AF65-F5344CB8AC3E}">
        <p14:creationId xmlns:p14="http://schemas.microsoft.com/office/powerpoint/2010/main" val="1952905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225</TotalTime>
  <Words>458</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Corbel</vt:lpstr>
      <vt:lpstr>Parallax</vt:lpstr>
      <vt:lpstr>Centralized Admin Management With Role Based Access </vt:lpstr>
      <vt:lpstr>ABSTRACT</vt:lpstr>
      <vt:lpstr>PROJECT  TITLE JUSTIFICATION</vt:lpstr>
      <vt:lpstr>INTRODUCTION </vt:lpstr>
      <vt:lpstr>OBJECTIVE AND SCOPE OF THE PROJECT</vt:lpstr>
      <vt:lpstr>BASIC CONCEPTS RELATED TO THE PROJECT</vt:lpstr>
      <vt:lpstr>ANALYSIS AND EXPLANATION OF THE IDENTIFIED PROBLEM</vt:lpstr>
      <vt:lpstr>TECHNOLOGIES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konakalla jeevanarekha</dc:creator>
  <cp:lastModifiedBy>konakalla jeevanarekha</cp:lastModifiedBy>
  <cp:revision>3</cp:revision>
  <dcterms:created xsi:type="dcterms:W3CDTF">2025-03-28T04:16:09Z</dcterms:created>
  <dcterms:modified xsi:type="dcterms:W3CDTF">2025-03-28T10:19:38Z</dcterms:modified>
</cp:coreProperties>
</file>