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62" r:id="rId5"/>
    <p:sldId id="259" r:id="rId6"/>
    <p:sldId id="260" r:id="rId7"/>
    <p:sldId id="261" r:id="rId8"/>
    <p:sldId id="265" r:id="rId9"/>
    <p:sldId id="266" r:id="rId10"/>
    <p:sldId id="272" r:id="rId11"/>
    <p:sldId id="269" r:id="rId12"/>
    <p:sldId id="270" r:id="rId13"/>
    <p:sldId id="271" r:id="rId14"/>
    <p:sldId id="267" r:id="rId15"/>
    <p:sldId id="273" r:id="rId16"/>
    <p:sldId id="274"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4B7E69-1AEA-4ADF-9304-176A7E7EEDCF}" v="15" dt="2025-04-15T15:01:34.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akalla jeevanarekha" userId="c5feb16a3c193201" providerId="LiveId" clId="{784B7E69-1AEA-4ADF-9304-176A7E7EEDCF}"/>
    <pc:docChg chg="undo custSel addSld delSld modSld">
      <pc:chgData name="konakalla jeevanarekha" userId="c5feb16a3c193201" providerId="LiveId" clId="{784B7E69-1AEA-4ADF-9304-176A7E7EEDCF}" dt="2025-04-15T15:05:13.559" v="659" actId="113"/>
      <pc:docMkLst>
        <pc:docMk/>
      </pc:docMkLst>
      <pc:sldChg chg="new del">
        <pc:chgData name="konakalla jeevanarekha" userId="c5feb16a3c193201" providerId="LiveId" clId="{784B7E69-1AEA-4ADF-9304-176A7E7EEDCF}" dt="2025-04-15T14:51:18.230" v="550" actId="680"/>
        <pc:sldMkLst>
          <pc:docMk/>
          <pc:sldMk cId="3440423585" sldId="256"/>
        </pc:sldMkLst>
      </pc:sldChg>
      <pc:sldChg chg="add del">
        <pc:chgData name="konakalla jeevanarekha" userId="c5feb16a3c193201" providerId="LiveId" clId="{784B7E69-1AEA-4ADF-9304-176A7E7EEDCF}" dt="2025-04-15T14:51:19.073" v="551" actId="47"/>
        <pc:sldMkLst>
          <pc:docMk/>
          <pc:sldMk cId="4031421632" sldId="256"/>
        </pc:sldMkLst>
      </pc:sldChg>
      <pc:sldChg chg="add del">
        <pc:chgData name="konakalla jeevanarekha" userId="c5feb16a3c193201" providerId="LiveId" clId="{784B7E69-1AEA-4ADF-9304-176A7E7EEDCF}" dt="2025-04-15T14:51:19.073" v="551" actId="47"/>
        <pc:sldMkLst>
          <pc:docMk/>
          <pc:sldMk cId="1900965341" sldId="257"/>
        </pc:sldMkLst>
      </pc:sldChg>
      <pc:sldChg chg="add del">
        <pc:chgData name="konakalla jeevanarekha" userId="c5feb16a3c193201" providerId="LiveId" clId="{784B7E69-1AEA-4ADF-9304-176A7E7EEDCF}" dt="2025-04-15T14:51:19.073" v="551" actId="47"/>
        <pc:sldMkLst>
          <pc:docMk/>
          <pc:sldMk cId="957804160" sldId="258"/>
        </pc:sldMkLst>
      </pc:sldChg>
      <pc:sldChg chg="add del">
        <pc:chgData name="konakalla jeevanarekha" userId="c5feb16a3c193201" providerId="LiveId" clId="{784B7E69-1AEA-4ADF-9304-176A7E7EEDCF}" dt="2025-04-15T14:51:19.073" v="551" actId="47"/>
        <pc:sldMkLst>
          <pc:docMk/>
          <pc:sldMk cId="208657361" sldId="259"/>
        </pc:sldMkLst>
      </pc:sldChg>
      <pc:sldChg chg="add del">
        <pc:chgData name="konakalla jeevanarekha" userId="c5feb16a3c193201" providerId="LiveId" clId="{784B7E69-1AEA-4ADF-9304-176A7E7EEDCF}" dt="2025-04-15T14:51:19.073" v="551" actId="47"/>
        <pc:sldMkLst>
          <pc:docMk/>
          <pc:sldMk cId="618849911" sldId="260"/>
        </pc:sldMkLst>
      </pc:sldChg>
      <pc:sldChg chg="add del">
        <pc:chgData name="konakalla jeevanarekha" userId="c5feb16a3c193201" providerId="LiveId" clId="{784B7E69-1AEA-4ADF-9304-176A7E7EEDCF}" dt="2025-04-15T14:51:19.073" v="551" actId="47"/>
        <pc:sldMkLst>
          <pc:docMk/>
          <pc:sldMk cId="114579405" sldId="261"/>
        </pc:sldMkLst>
      </pc:sldChg>
      <pc:sldChg chg="add del">
        <pc:chgData name="konakalla jeevanarekha" userId="c5feb16a3c193201" providerId="LiveId" clId="{784B7E69-1AEA-4ADF-9304-176A7E7EEDCF}" dt="2025-04-15T14:51:19.073" v="551" actId="47"/>
        <pc:sldMkLst>
          <pc:docMk/>
          <pc:sldMk cId="1387508406" sldId="262"/>
        </pc:sldMkLst>
      </pc:sldChg>
      <pc:sldChg chg="del">
        <pc:chgData name="konakalla jeevanarekha" userId="c5feb16a3c193201" providerId="LiveId" clId="{784B7E69-1AEA-4ADF-9304-176A7E7EEDCF}" dt="2025-04-15T13:38:33.291" v="0" actId="2696"/>
        <pc:sldMkLst>
          <pc:docMk/>
          <pc:sldMk cId="2740411392" sldId="263"/>
        </pc:sldMkLst>
      </pc:sldChg>
      <pc:sldChg chg="add del">
        <pc:chgData name="konakalla jeevanarekha" userId="c5feb16a3c193201" providerId="LiveId" clId="{784B7E69-1AEA-4ADF-9304-176A7E7EEDCF}" dt="2025-04-15T14:51:19.073" v="551" actId="47"/>
        <pc:sldMkLst>
          <pc:docMk/>
          <pc:sldMk cId="3532642991" sldId="264"/>
        </pc:sldMkLst>
      </pc:sldChg>
      <pc:sldChg chg="addSp delSp modSp add del mod">
        <pc:chgData name="konakalla jeevanarekha" userId="c5feb16a3c193201" providerId="LiveId" clId="{784B7E69-1AEA-4ADF-9304-176A7E7EEDCF}" dt="2025-04-15T14:51:19.073" v="551" actId="47"/>
        <pc:sldMkLst>
          <pc:docMk/>
          <pc:sldMk cId="1874105762" sldId="265"/>
        </pc:sldMkLst>
        <pc:spChg chg="del">
          <ac:chgData name="konakalla jeevanarekha" userId="c5feb16a3c193201" providerId="LiveId" clId="{784B7E69-1AEA-4ADF-9304-176A7E7EEDCF}" dt="2025-04-15T13:41:31.188" v="4"/>
          <ac:spMkLst>
            <pc:docMk/>
            <pc:sldMk cId="1874105762" sldId="265"/>
            <ac:spMk id="2" creationId="{6F358AE6-E13F-76A3-B283-E9ADBA1A8FB2}"/>
          </ac:spMkLst>
        </pc:spChg>
        <pc:spChg chg="add mod">
          <ac:chgData name="konakalla jeevanarekha" userId="c5feb16a3c193201" providerId="LiveId" clId="{784B7E69-1AEA-4ADF-9304-176A7E7EEDCF}" dt="2025-04-15T13:45:22.011" v="41" actId="20577"/>
          <ac:spMkLst>
            <pc:docMk/>
            <pc:sldMk cId="1874105762" sldId="265"/>
            <ac:spMk id="4" creationId="{1261F45F-450C-F987-7E1C-D894D4043BA8}"/>
          </ac:spMkLst>
        </pc:spChg>
        <pc:spChg chg="add mod">
          <ac:chgData name="konakalla jeevanarekha" userId="c5feb16a3c193201" providerId="LiveId" clId="{784B7E69-1AEA-4ADF-9304-176A7E7EEDCF}" dt="2025-04-15T14:16:47.339" v="185" actId="114"/>
          <ac:spMkLst>
            <pc:docMk/>
            <pc:sldMk cId="1874105762" sldId="265"/>
            <ac:spMk id="6" creationId="{8BC8A442-5DAC-6C6B-1336-E9B2B639DC3B}"/>
          </ac:spMkLst>
        </pc:spChg>
        <pc:picChg chg="del">
          <ac:chgData name="konakalla jeevanarekha" userId="c5feb16a3c193201" providerId="LiveId" clId="{784B7E69-1AEA-4ADF-9304-176A7E7EEDCF}" dt="2025-04-15T13:40:22.208" v="3" actId="21"/>
          <ac:picMkLst>
            <pc:docMk/>
            <pc:sldMk cId="1874105762" sldId="265"/>
            <ac:picMk id="5" creationId="{CDE7C0B1-B161-FDDE-BDB7-27B160D5ABB5}"/>
          </ac:picMkLst>
        </pc:picChg>
        <pc:picChg chg="add mod">
          <ac:chgData name="konakalla jeevanarekha" userId="c5feb16a3c193201" providerId="LiveId" clId="{784B7E69-1AEA-4ADF-9304-176A7E7EEDCF}" dt="2025-04-15T13:43:38.142" v="25" actId="14100"/>
          <ac:picMkLst>
            <pc:docMk/>
            <pc:sldMk cId="1874105762" sldId="265"/>
            <ac:picMk id="7" creationId="{E71FAB39-0EA8-EB4C-BF76-EAD42CE6B11C}"/>
          </ac:picMkLst>
        </pc:picChg>
        <pc:picChg chg="add del mod">
          <ac:chgData name="konakalla jeevanarekha" userId="c5feb16a3c193201" providerId="LiveId" clId="{784B7E69-1AEA-4ADF-9304-176A7E7EEDCF}" dt="2025-04-15T13:43:20.728" v="21" actId="21"/>
          <ac:picMkLst>
            <pc:docMk/>
            <pc:sldMk cId="1874105762" sldId="265"/>
            <ac:picMk id="8" creationId="{BB30F98C-0108-6104-9A57-B491A40DBFE0}"/>
          </ac:picMkLst>
        </pc:picChg>
        <pc:picChg chg="add del mod">
          <ac:chgData name="konakalla jeevanarekha" userId="c5feb16a3c193201" providerId="LiveId" clId="{784B7E69-1AEA-4ADF-9304-176A7E7EEDCF}" dt="2025-04-15T13:43:16.067" v="20" actId="21"/>
          <ac:picMkLst>
            <pc:docMk/>
            <pc:sldMk cId="1874105762" sldId="265"/>
            <ac:picMk id="9" creationId="{C45E913C-49CD-A220-1F37-943828100647}"/>
          </ac:picMkLst>
        </pc:picChg>
      </pc:sldChg>
      <pc:sldChg chg="del">
        <pc:chgData name="konakalla jeevanarekha" userId="c5feb16a3c193201" providerId="LiveId" clId="{784B7E69-1AEA-4ADF-9304-176A7E7EEDCF}" dt="2025-04-15T13:38:37.697" v="1" actId="2696"/>
        <pc:sldMkLst>
          <pc:docMk/>
          <pc:sldMk cId="1952905056" sldId="265"/>
        </pc:sldMkLst>
      </pc:sldChg>
      <pc:sldChg chg="addSp modSp new add del mod">
        <pc:chgData name="konakalla jeevanarekha" userId="c5feb16a3c193201" providerId="LiveId" clId="{784B7E69-1AEA-4ADF-9304-176A7E7EEDCF}" dt="2025-04-15T14:51:19.073" v="551" actId="47"/>
        <pc:sldMkLst>
          <pc:docMk/>
          <pc:sldMk cId="2428101240" sldId="266"/>
        </pc:sldMkLst>
        <pc:spChg chg="mod">
          <ac:chgData name="konakalla jeevanarekha" userId="c5feb16a3c193201" providerId="LiveId" clId="{784B7E69-1AEA-4ADF-9304-176A7E7EEDCF}" dt="2025-04-15T13:47:16.832" v="59" actId="14100"/>
          <ac:spMkLst>
            <pc:docMk/>
            <pc:sldMk cId="2428101240" sldId="266"/>
            <ac:spMk id="2" creationId="{BAFA7955-7585-9024-B79A-046E547AEDA5}"/>
          </ac:spMkLst>
        </pc:spChg>
        <pc:spChg chg="mod">
          <ac:chgData name="konakalla jeevanarekha" userId="c5feb16a3c193201" providerId="LiveId" clId="{784B7E69-1AEA-4ADF-9304-176A7E7EEDCF}" dt="2025-04-15T13:47:33.002" v="61" actId="14100"/>
          <ac:spMkLst>
            <pc:docMk/>
            <pc:sldMk cId="2428101240" sldId="266"/>
            <ac:spMk id="3" creationId="{D6FABD82-0A4C-3A81-23A1-CA49643DA405}"/>
          </ac:spMkLst>
        </pc:spChg>
        <pc:picChg chg="add mod">
          <ac:chgData name="konakalla jeevanarekha" userId="c5feb16a3c193201" providerId="LiveId" clId="{784B7E69-1AEA-4ADF-9304-176A7E7EEDCF}" dt="2025-04-15T13:47:51.296" v="64" actId="14100"/>
          <ac:picMkLst>
            <pc:docMk/>
            <pc:sldMk cId="2428101240" sldId="266"/>
            <ac:picMk id="4" creationId="{9E4ABF47-ECC1-83ED-72C4-7A61B1348E01}"/>
          </ac:picMkLst>
        </pc:picChg>
      </pc:sldChg>
      <pc:sldChg chg="addSp delSp modSp new add del mod">
        <pc:chgData name="konakalla jeevanarekha" userId="c5feb16a3c193201" providerId="LiveId" clId="{784B7E69-1AEA-4ADF-9304-176A7E7EEDCF}" dt="2025-04-15T15:05:01.617" v="658" actId="113"/>
        <pc:sldMkLst>
          <pc:docMk/>
          <pc:sldMk cId="193082665" sldId="267"/>
        </pc:sldMkLst>
        <pc:spChg chg="mod">
          <ac:chgData name="konakalla jeevanarekha" userId="c5feb16a3c193201" providerId="LiveId" clId="{784B7E69-1AEA-4ADF-9304-176A7E7EEDCF}" dt="2025-04-15T15:05:01.617" v="658" actId="113"/>
          <ac:spMkLst>
            <pc:docMk/>
            <pc:sldMk cId="193082665" sldId="267"/>
            <ac:spMk id="2" creationId="{B5607A50-B216-3937-ECC1-2361D912098A}"/>
          </ac:spMkLst>
        </pc:spChg>
        <pc:spChg chg="del">
          <ac:chgData name="konakalla jeevanarekha" userId="c5feb16a3c193201" providerId="LiveId" clId="{784B7E69-1AEA-4ADF-9304-176A7E7EEDCF}" dt="2025-04-15T14:09:51.041" v="127" actId="22"/>
          <ac:spMkLst>
            <pc:docMk/>
            <pc:sldMk cId="193082665" sldId="267"/>
            <ac:spMk id="3" creationId="{B1AFD5DC-BD25-5223-17D4-B5320CBF6EF5}"/>
          </ac:spMkLst>
        </pc:spChg>
        <pc:picChg chg="add mod ord modCrop">
          <ac:chgData name="konakalla jeevanarekha" userId="c5feb16a3c193201" providerId="LiveId" clId="{784B7E69-1AEA-4ADF-9304-176A7E7EEDCF}" dt="2025-04-15T14:49:30.710" v="540" actId="14100"/>
          <ac:picMkLst>
            <pc:docMk/>
            <pc:sldMk cId="193082665" sldId="267"/>
            <ac:picMk id="5" creationId="{02A80502-B5BB-38CF-2074-E0CE7B72927B}"/>
          </ac:picMkLst>
        </pc:picChg>
      </pc:sldChg>
      <pc:sldChg chg="addSp delSp modSp new add del mod">
        <pc:chgData name="konakalla jeevanarekha" userId="c5feb16a3c193201" providerId="LiveId" clId="{784B7E69-1AEA-4ADF-9304-176A7E7EEDCF}" dt="2025-04-15T15:04:35.023" v="603" actId="2696"/>
        <pc:sldMkLst>
          <pc:docMk/>
          <pc:sldMk cId="2082235588" sldId="268"/>
        </pc:sldMkLst>
        <pc:spChg chg="del mod">
          <ac:chgData name="konakalla jeevanarekha" userId="c5feb16a3c193201" providerId="LiveId" clId="{784B7E69-1AEA-4ADF-9304-176A7E7EEDCF}" dt="2025-04-15T15:02:59.641" v="592" actId="21"/>
          <ac:spMkLst>
            <pc:docMk/>
            <pc:sldMk cId="2082235588" sldId="268"/>
            <ac:spMk id="2" creationId="{7A6A0308-E6C5-CDDF-9D13-52D01003E8BF}"/>
          </ac:spMkLst>
        </pc:spChg>
        <pc:spChg chg="del">
          <ac:chgData name="konakalla jeevanarekha" userId="c5feb16a3c193201" providerId="LiveId" clId="{784B7E69-1AEA-4ADF-9304-176A7E7EEDCF}" dt="2025-04-15T14:12:25.258" v="161" actId="22"/>
          <ac:spMkLst>
            <pc:docMk/>
            <pc:sldMk cId="2082235588" sldId="268"/>
            <ac:spMk id="3" creationId="{C2685DC2-F777-5081-23CB-897E1697AD9C}"/>
          </ac:spMkLst>
        </pc:spChg>
        <pc:spChg chg="add del mod">
          <ac:chgData name="konakalla jeevanarekha" userId="c5feb16a3c193201" providerId="LiveId" clId="{784B7E69-1AEA-4ADF-9304-176A7E7EEDCF}" dt="2025-04-15T14:13:49.138" v="172"/>
          <ac:spMkLst>
            <pc:docMk/>
            <pc:sldMk cId="2082235588" sldId="268"/>
            <ac:spMk id="7" creationId="{00D7F3C9-9E80-8BE2-8A61-DA6312C4C7DF}"/>
          </ac:spMkLst>
        </pc:spChg>
        <pc:spChg chg="add del mod">
          <ac:chgData name="konakalla jeevanarekha" userId="c5feb16a3c193201" providerId="LiveId" clId="{784B7E69-1AEA-4ADF-9304-176A7E7EEDCF}" dt="2025-04-15T15:03:15.031" v="597" actId="21"/>
          <ac:spMkLst>
            <pc:docMk/>
            <pc:sldMk cId="2082235588" sldId="268"/>
            <ac:spMk id="10" creationId="{D8490FE7-D707-69B3-8082-9BC28B8B14D6}"/>
          </ac:spMkLst>
        </pc:spChg>
        <pc:spChg chg="add del mod">
          <ac:chgData name="konakalla jeevanarekha" userId="c5feb16a3c193201" providerId="LiveId" clId="{784B7E69-1AEA-4ADF-9304-176A7E7EEDCF}" dt="2025-04-15T15:03:06.793" v="594" actId="21"/>
          <ac:spMkLst>
            <pc:docMk/>
            <pc:sldMk cId="2082235588" sldId="268"/>
            <ac:spMk id="12" creationId="{A6A5C845-7098-EDF1-DD61-35B2926B26F5}"/>
          </ac:spMkLst>
        </pc:spChg>
        <pc:picChg chg="add del mod ord">
          <ac:chgData name="konakalla jeevanarekha" userId="c5feb16a3c193201" providerId="LiveId" clId="{784B7E69-1AEA-4ADF-9304-176A7E7EEDCF}" dt="2025-04-15T14:13:46.381" v="171" actId="21"/>
          <ac:picMkLst>
            <pc:docMk/>
            <pc:sldMk cId="2082235588" sldId="268"/>
            <ac:picMk id="5" creationId="{5D5851D3-E779-E2BF-BA90-87A04198C1BF}"/>
          </ac:picMkLst>
        </pc:picChg>
        <pc:picChg chg="add del mod modCrop">
          <ac:chgData name="konakalla jeevanarekha" userId="c5feb16a3c193201" providerId="LiveId" clId="{784B7E69-1AEA-4ADF-9304-176A7E7EEDCF}" dt="2025-04-15T15:02:55.958" v="591" actId="21"/>
          <ac:picMkLst>
            <pc:docMk/>
            <pc:sldMk cId="2082235588" sldId="268"/>
            <ac:picMk id="8" creationId="{5D5851D3-E779-E2BF-BA90-87A04198C1BF}"/>
          </ac:picMkLst>
        </pc:picChg>
      </pc:sldChg>
      <pc:sldChg chg="addSp delSp modSp new add del mod">
        <pc:chgData name="konakalla jeevanarekha" userId="c5feb16a3c193201" providerId="LiveId" clId="{784B7E69-1AEA-4ADF-9304-176A7E7EEDCF}" dt="2025-04-15T14:51:19.073" v="551" actId="47"/>
        <pc:sldMkLst>
          <pc:docMk/>
          <pc:sldMk cId="1651398569" sldId="269"/>
        </pc:sldMkLst>
        <pc:spChg chg="mod">
          <ac:chgData name="konakalla jeevanarekha" userId="c5feb16a3c193201" providerId="LiveId" clId="{784B7E69-1AEA-4ADF-9304-176A7E7EEDCF}" dt="2025-04-15T14:45:13.501" v="469" actId="20577"/>
          <ac:spMkLst>
            <pc:docMk/>
            <pc:sldMk cId="1651398569" sldId="269"/>
            <ac:spMk id="2" creationId="{832080FE-954A-75A2-0495-16D438C682EA}"/>
          </ac:spMkLst>
        </pc:spChg>
        <pc:spChg chg="del mod">
          <ac:chgData name="konakalla jeevanarekha" userId="c5feb16a3c193201" providerId="LiveId" clId="{784B7E69-1AEA-4ADF-9304-176A7E7EEDCF}" dt="2025-04-15T14:37:20.005" v="244"/>
          <ac:spMkLst>
            <pc:docMk/>
            <pc:sldMk cId="1651398569" sldId="269"/>
            <ac:spMk id="3" creationId="{003ADC94-CFE9-C6F8-4BB4-2D4C3F4F402B}"/>
          </ac:spMkLst>
        </pc:spChg>
        <pc:picChg chg="add mod modCrop">
          <ac:chgData name="konakalla jeevanarekha" userId="c5feb16a3c193201" providerId="LiveId" clId="{784B7E69-1AEA-4ADF-9304-176A7E7EEDCF}" dt="2025-04-15T14:37:54.324" v="248" actId="732"/>
          <ac:picMkLst>
            <pc:docMk/>
            <pc:sldMk cId="1651398569" sldId="269"/>
            <ac:picMk id="4" creationId="{F6126D2F-9D7B-B5D7-0ECE-D347DBFA7AD2}"/>
          </ac:picMkLst>
        </pc:picChg>
      </pc:sldChg>
      <pc:sldChg chg="addSp delSp modSp new add del mod">
        <pc:chgData name="konakalla jeevanarekha" userId="c5feb16a3c193201" providerId="LiveId" clId="{784B7E69-1AEA-4ADF-9304-176A7E7EEDCF}" dt="2025-04-15T14:51:19.073" v="551" actId="47"/>
        <pc:sldMkLst>
          <pc:docMk/>
          <pc:sldMk cId="3427467509" sldId="270"/>
        </pc:sldMkLst>
        <pc:spChg chg="mod">
          <ac:chgData name="konakalla jeevanarekha" userId="c5feb16a3c193201" providerId="LiveId" clId="{784B7E69-1AEA-4ADF-9304-176A7E7EEDCF}" dt="2025-04-15T14:40:35.968" v="314" actId="14100"/>
          <ac:spMkLst>
            <pc:docMk/>
            <pc:sldMk cId="3427467509" sldId="270"/>
            <ac:spMk id="2" creationId="{6A5261E2-0AF0-DB81-9320-5AD2E521B294}"/>
          </ac:spMkLst>
        </pc:spChg>
        <pc:spChg chg="del">
          <ac:chgData name="konakalla jeevanarekha" userId="c5feb16a3c193201" providerId="LiveId" clId="{784B7E69-1AEA-4ADF-9304-176A7E7EEDCF}" dt="2025-04-15T14:35:37.936" v="228" actId="22"/>
          <ac:spMkLst>
            <pc:docMk/>
            <pc:sldMk cId="3427467509" sldId="270"/>
            <ac:spMk id="3" creationId="{5E322441-00DE-CD0F-A989-5FF8FC6A7594}"/>
          </ac:spMkLst>
        </pc:spChg>
        <pc:spChg chg="add del mod">
          <ac:chgData name="konakalla jeevanarekha" userId="c5feb16a3c193201" providerId="LiveId" clId="{784B7E69-1AEA-4ADF-9304-176A7E7EEDCF}" dt="2025-04-15T14:39:35.261" v="300"/>
          <ac:spMkLst>
            <pc:docMk/>
            <pc:sldMk cId="3427467509" sldId="270"/>
            <ac:spMk id="7" creationId="{1DE51F75-C703-BC42-56CC-2B17FF688E16}"/>
          </ac:spMkLst>
        </pc:spChg>
        <pc:picChg chg="add del mod ord modCrop">
          <ac:chgData name="konakalla jeevanarekha" userId="c5feb16a3c193201" providerId="LiveId" clId="{784B7E69-1AEA-4ADF-9304-176A7E7EEDCF}" dt="2025-04-15T14:36:29.305" v="237" actId="21"/>
          <ac:picMkLst>
            <pc:docMk/>
            <pc:sldMk cId="3427467509" sldId="270"/>
            <ac:picMk id="5" creationId="{664DC0B2-076D-5942-356D-A2D3E6CBEF3A}"/>
          </ac:picMkLst>
        </pc:picChg>
        <pc:picChg chg="add mod modCrop">
          <ac:chgData name="konakalla jeevanarekha" userId="c5feb16a3c193201" providerId="LiveId" clId="{784B7E69-1AEA-4ADF-9304-176A7E7EEDCF}" dt="2025-04-15T14:40:10.150" v="307" actId="732"/>
          <ac:picMkLst>
            <pc:docMk/>
            <pc:sldMk cId="3427467509" sldId="270"/>
            <ac:picMk id="8" creationId="{BBFFBDF4-940B-7F6A-4719-EB2AA5425139}"/>
          </ac:picMkLst>
        </pc:picChg>
      </pc:sldChg>
      <pc:sldChg chg="addSp delSp modSp new add del mod">
        <pc:chgData name="konakalla jeevanarekha" userId="c5feb16a3c193201" providerId="LiveId" clId="{784B7E69-1AEA-4ADF-9304-176A7E7EEDCF}" dt="2025-04-15T14:51:19.073" v="551" actId="47"/>
        <pc:sldMkLst>
          <pc:docMk/>
          <pc:sldMk cId="2219864539" sldId="271"/>
        </pc:sldMkLst>
        <pc:spChg chg="mod">
          <ac:chgData name="konakalla jeevanarekha" userId="c5feb16a3c193201" providerId="LiveId" clId="{784B7E69-1AEA-4ADF-9304-176A7E7EEDCF}" dt="2025-04-15T14:48:25.294" v="529" actId="113"/>
          <ac:spMkLst>
            <pc:docMk/>
            <pc:sldMk cId="2219864539" sldId="271"/>
            <ac:spMk id="2" creationId="{71272DD8-4BF5-F0CF-5248-076CC0AAB6F3}"/>
          </ac:spMkLst>
        </pc:spChg>
        <pc:spChg chg="del">
          <ac:chgData name="konakalla jeevanarekha" userId="c5feb16a3c193201" providerId="LiveId" clId="{784B7E69-1AEA-4ADF-9304-176A7E7EEDCF}" dt="2025-04-15T14:42:22.774" v="345"/>
          <ac:spMkLst>
            <pc:docMk/>
            <pc:sldMk cId="2219864539" sldId="271"/>
            <ac:spMk id="3" creationId="{073033DE-55D7-B78F-FFEE-000BA4F44FEC}"/>
          </ac:spMkLst>
        </pc:spChg>
        <pc:spChg chg="add del mod">
          <ac:chgData name="konakalla jeevanarekha" userId="c5feb16a3c193201" providerId="LiveId" clId="{784B7E69-1AEA-4ADF-9304-176A7E7EEDCF}" dt="2025-04-15T14:46:01.123" v="492"/>
          <ac:spMkLst>
            <pc:docMk/>
            <pc:sldMk cId="2219864539" sldId="271"/>
            <ac:spMk id="6" creationId="{45656FE7-3FD1-F399-480C-3A237CE47583}"/>
          </ac:spMkLst>
        </pc:spChg>
        <pc:picChg chg="add del mod">
          <ac:chgData name="konakalla jeevanarekha" userId="c5feb16a3c193201" providerId="LiveId" clId="{784B7E69-1AEA-4ADF-9304-176A7E7EEDCF}" dt="2025-04-15T14:42:56.592" v="388" actId="21"/>
          <ac:picMkLst>
            <pc:docMk/>
            <pc:sldMk cId="2219864539" sldId="271"/>
            <ac:picMk id="4" creationId="{F8C08A01-458D-FF06-FF83-259E76C77D8E}"/>
          </ac:picMkLst>
        </pc:picChg>
        <pc:picChg chg="add mod">
          <ac:chgData name="konakalla jeevanarekha" userId="c5feb16a3c193201" providerId="LiveId" clId="{784B7E69-1AEA-4ADF-9304-176A7E7EEDCF}" dt="2025-04-15T14:46:39.685" v="503" actId="14100"/>
          <ac:picMkLst>
            <pc:docMk/>
            <pc:sldMk cId="2219864539" sldId="271"/>
            <ac:picMk id="7" creationId="{96A82BC3-E1AA-12C7-7276-5A1D4EAEB791}"/>
          </ac:picMkLst>
        </pc:picChg>
      </pc:sldChg>
      <pc:sldChg chg="addSp delSp modSp new add del mod">
        <pc:chgData name="konakalla jeevanarekha" userId="c5feb16a3c193201" providerId="LiveId" clId="{784B7E69-1AEA-4ADF-9304-176A7E7EEDCF}" dt="2025-04-15T14:51:19.073" v="551" actId="47"/>
        <pc:sldMkLst>
          <pc:docMk/>
          <pc:sldMk cId="1998323151" sldId="272"/>
        </pc:sldMkLst>
        <pc:spChg chg="mod">
          <ac:chgData name="konakalla jeevanarekha" userId="c5feb16a3c193201" providerId="LiveId" clId="{784B7E69-1AEA-4ADF-9304-176A7E7EEDCF}" dt="2025-04-15T14:44:00.497" v="433" actId="113"/>
          <ac:spMkLst>
            <pc:docMk/>
            <pc:sldMk cId="1998323151" sldId="272"/>
            <ac:spMk id="2" creationId="{94F7C1C4-AF25-80F0-D415-AA0BA3F0F0EC}"/>
          </ac:spMkLst>
        </pc:spChg>
        <pc:spChg chg="del">
          <ac:chgData name="konakalla jeevanarekha" userId="c5feb16a3c193201" providerId="LiveId" clId="{784B7E69-1AEA-4ADF-9304-176A7E7EEDCF}" dt="2025-04-15T14:43:12.930" v="391"/>
          <ac:spMkLst>
            <pc:docMk/>
            <pc:sldMk cId="1998323151" sldId="272"/>
            <ac:spMk id="3" creationId="{A8129639-E016-A969-015D-43E165B882F9}"/>
          </ac:spMkLst>
        </pc:spChg>
        <pc:picChg chg="add mod">
          <ac:chgData name="konakalla jeevanarekha" userId="c5feb16a3c193201" providerId="LiveId" clId="{784B7E69-1AEA-4ADF-9304-176A7E7EEDCF}" dt="2025-04-15T14:43:37.934" v="429" actId="14100"/>
          <ac:picMkLst>
            <pc:docMk/>
            <pc:sldMk cId="1998323151" sldId="272"/>
            <ac:picMk id="4" creationId="{F8C08A01-458D-FF06-FF83-259E76C77D8E}"/>
          </ac:picMkLst>
        </pc:picChg>
      </pc:sldChg>
      <pc:sldChg chg="addSp delSp modSp new add del mod">
        <pc:chgData name="konakalla jeevanarekha" userId="c5feb16a3c193201" providerId="LiveId" clId="{784B7E69-1AEA-4ADF-9304-176A7E7EEDCF}" dt="2025-04-15T15:04:21.168" v="602" actId="14100"/>
        <pc:sldMkLst>
          <pc:docMk/>
          <pc:sldMk cId="2833323970" sldId="273"/>
        </pc:sldMkLst>
        <pc:spChg chg="mod">
          <ac:chgData name="konakalla jeevanarekha" userId="c5feb16a3c193201" providerId="LiveId" clId="{784B7E69-1AEA-4ADF-9304-176A7E7EEDCF}" dt="2025-04-15T15:04:15.442" v="601" actId="27636"/>
          <ac:spMkLst>
            <pc:docMk/>
            <pc:sldMk cId="2833323970" sldId="273"/>
            <ac:spMk id="2" creationId="{75A23618-D437-CA11-40C7-C0466E111431}"/>
          </ac:spMkLst>
        </pc:spChg>
        <pc:spChg chg="del">
          <ac:chgData name="konakalla jeevanarekha" userId="c5feb16a3c193201" providerId="LiveId" clId="{784B7E69-1AEA-4ADF-9304-176A7E7EEDCF}" dt="2025-04-15T14:50:19.553" v="542"/>
          <ac:spMkLst>
            <pc:docMk/>
            <pc:sldMk cId="2833323970" sldId="273"/>
            <ac:spMk id="3" creationId="{3A668C81-F969-640C-8303-ABE91DF78BA6}"/>
          </ac:spMkLst>
        </pc:spChg>
        <pc:spChg chg="add del mod">
          <ac:chgData name="konakalla jeevanarekha" userId="c5feb16a3c193201" providerId="LiveId" clId="{784B7E69-1AEA-4ADF-9304-176A7E7EEDCF}" dt="2025-04-15T14:50:52.496" v="544"/>
          <ac:spMkLst>
            <pc:docMk/>
            <pc:sldMk cId="2833323970" sldId="273"/>
            <ac:spMk id="6" creationId="{593BE0B6-6100-4E0E-7F50-F2CF4987AC78}"/>
          </ac:spMkLst>
        </pc:spChg>
        <pc:spChg chg="add del mod">
          <ac:chgData name="konakalla jeevanarekha" userId="c5feb16a3c193201" providerId="LiveId" clId="{784B7E69-1AEA-4ADF-9304-176A7E7EEDCF}" dt="2025-04-15T14:53:29.007" v="553" actId="22"/>
          <ac:spMkLst>
            <pc:docMk/>
            <pc:sldMk cId="2833323970" sldId="273"/>
            <ac:spMk id="10" creationId="{E82B94BA-2E26-AB90-2837-390872BEBC79}"/>
          </ac:spMkLst>
        </pc:spChg>
        <pc:picChg chg="add del mod">
          <ac:chgData name="konakalla jeevanarekha" userId="c5feb16a3c193201" providerId="LiveId" clId="{784B7E69-1AEA-4ADF-9304-176A7E7EEDCF}" dt="2025-04-15T14:50:22.332" v="543" actId="478"/>
          <ac:picMkLst>
            <pc:docMk/>
            <pc:sldMk cId="2833323970" sldId="273"/>
            <ac:picMk id="4" creationId="{E1F591FB-EF8B-8C57-A64D-5F7618BEFC3D}"/>
          </ac:picMkLst>
        </pc:picChg>
        <pc:picChg chg="add del mod">
          <ac:chgData name="konakalla jeevanarekha" userId="c5feb16a3c193201" providerId="LiveId" clId="{784B7E69-1AEA-4ADF-9304-176A7E7EEDCF}" dt="2025-04-15T14:51:24.131" v="552" actId="21"/>
          <ac:picMkLst>
            <pc:docMk/>
            <pc:sldMk cId="2833323970" sldId="273"/>
            <ac:picMk id="8" creationId="{9E6A36C6-6165-31A7-6583-7B0EF78301BB}"/>
          </ac:picMkLst>
        </pc:picChg>
        <pc:picChg chg="add mod ord modCrop">
          <ac:chgData name="konakalla jeevanarekha" userId="c5feb16a3c193201" providerId="LiveId" clId="{784B7E69-1AEA-4ADF-9304-176A7E7EEDCF}" dt="2025-04-15T15:04:21.168" v="602" actId="14100"/>
          <ac:picMkLst>
            <pc:docMk/>
            <pc:sldMk cId="2833323970" sldId="273"/>
            <ac:picMk id="12" creationId="{35C1FBEF-428E-58FF-DD51-2571FCF4EB4D}"/>
          </ac:picMkLst>
        </pc:picChg>
      </pc:sldChg>
      <pc:sldChg chg="addSp delSp modSp new mod">
        <pc:chgData name="konakalla jeevanarekha" userId="c5feb16a3c193201" providerId="LiveId" clId="{784B7E69-1AEA-4ADF-9304-176A7E7EEDCF}" dt="2025-04-15T15:05:13.559" v="659" actId="113"/>
        <pc:sldMkLst>
          <pc:docMk/>
          <pc:sldMk cId="138690745" sldId="274"/>
        </pc:sldMkLst>
        <pc:spChg chg="mod">
          <ac:chgData name="konakalla jeevanarekha" userId="c5feb16a3c193201" providerId="LiveId" clId="{784B7E69-1AEA-4ADF-9304-176A7E7EEDCF}" dt="2025-04-15T15:05:13.559" v="659" actId="113"/>
          <ac:spMkLst>
            <pc:docMk/>
            <pc:sldMk cId="138690745" sldId="274"/>
            <ac:spMk id="2" creationId="{2E7EFC91-6E46-4432-A9B3-952164EDCB5B}"/>
          </ac:spMkLst>
        </pc:spChg>
        <pc:spChg chg="del">
          <ac:chgData name="konakalla jeevanarekha" userId="c5feb16a3c193201" providerId="LiveId" clId="{784B7E69-1AEA-4ADF-9304-176A7E7EEDCF}" dt="2025-04-15T15:01:34.150" v="576"/>
          <ac:spMkLst>
            <pc:docMk/>
            <pc:sldMk cId="138690745" sldId="274"/>
            <ac:spMk id="3" creationId="{15B172B2-54C3-0742-FD48-B693C1E3BAF9}"/>
          </ac:spMkLst>
        </pc:spChg>
        <pc:picChg chg="add mod">
          <ac:chgData name="konakalla jeevanarekha" userId="c5feb16a3c193201" providerId="LiveId" clId="{784B7E69-1AEA-4ADF-9304-176A7E7EEDCF}" dt="2025-04-15T15:02:42.506" v="590" actId="14100"/>
          <ac:picMkLst>
            <pc:docMk/>
            <pc:sldMk cId="138690745" sldId="274"/>
            <ac:picMk id="4" creationId="{B6261C18-1988-9ABA-E9D0-C1F476A2B3E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60686-6066-4916-98C7-3FC65B51F526}" type="datetimeFigureOut">
              <a:rPr lang="en-IN" smtClean="0"/>
              <a:t>15-04-2025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4246588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60686-6066-4916-98C7-3FC65B51F526}"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392675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60686-6066-4916-98C7-3FC65B51F526}"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3797993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60686-6066-4916-98C7-3FC65B51F526}"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2693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60686-6066-4916-98C7-3FC65B51F526}"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3918117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60686-6066-4916-98C7-3FC65B51F526}"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883349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60686-6066-4916-98C7-3FC65B51F526}"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2788807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60686-6066-4916-98C7-3FC65B51F526}"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3948036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60686-6066-4916-98C7-3FC65B51F526}"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289228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60686-6066-4916-98C7-3FC65B51F526}"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391319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60686-6066-4916-98C7-3FC65B51F526}"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212159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60686-6066-4916-98C7-3FC65B51F526}"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355322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60686-6066-4916-98C7-3FC65B51F526}" type="datetimeFigureOut">
              <a:rPr lang="en-IN" smtClean="0"/>
              <a:t>15-04-2025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1030315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60686-6066-4916-98C7-3FC65B51F526}" type="datetimeFigureOut">
              <a:rPr lang="en-IN" smtClean="0"/>
              <a:t>15-04-2025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43634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60686-6066-4916-98C7-3FC65B51F526}" type="datetimeFigureOut">
              <a:rPr lang="en-IN" smtClean="0"/>
              <a:t>15-04-2025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404821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60686-6066-4916-98C7-3FC65B51F526}"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375628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60686-6066-4916-98C7-3FC65B51F526}"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970146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D60686-6066-4916-98C7-3FC65B51F526}" type="datetimeFigureOut">
              <a:rPr lang="en-IN" smtClean="0"/>
              <a:t>15-04-2025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FCAB65-49A1-4C85-82A1-64BE121558B4}" type="slidenum">
              <a:rPr lang="en-IN" smtClean="0"/>
              <a:t>‹#›</a:t>
            </a:fld>
            <a:endParaRPr lang="en-IN"/>
          </a:p>
        </p:txBody>
      </p:sp>
    </p:spTree>
    <p:extLst>
      <p:ext uri="{BB962C8B-B14F-4D97-AF65-F5344CB8AC3E}">
        <p14:creationId xmlns:p14="http://schemas.microsoft.com/office/powerpoint/2010/main" val="187577415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04FF-DBC4-1E8D-7C14-9AB7466F005F}"/>
              </a:ext>
            </a:extLst>
          </p:cNvPr>
          <p:cNvSpPr>
            <a:spLocks noGrp="1"/>
          </p:cNvSpPr>
          <p:nvPr>
            <p:ph type="ctrTitle"/>
          </p:nvPr>
        </p:nvSpPr>
        <p:spPr>
          <a:xfrm>
            <a:off x="2015167" y="1153088"/>
            <a:ext cx="8574622" cy="1678602"/>
          </a:xfrm>
        </p:spPr>
        <p:txBody>
          <a:bodyPr>
            <a:noAutofit/>
          </a:bodyPr>
          <a:lstStyle/>
          <a:p>
            <a:r>
              <a:rPr lang="en-US" sz="4400" b="1" dirty="0"/>
              <a:t>Centralized Admin Management With Role Based Access</a:t>
            </a:r>
            <a:br>
              <a:rPr lang="en-IN" sz="4400" dirty="0"/>
            </a:br>
            <a:endParaRPr lang="en-IN" sz="4400" dirty="0"/>
          </a:p>
        </p:txBody>
      </p:sp>
      <p:sp>
        <p:nvSpPr>
          <p:cNvPr id="7" name="TextBox 6">
            <a:extLst>
              <a:ext uri="{FF2B5EF4-FFF2-40B4-BE49-F238E27FC236}">
                <a16:creationId xmlns:a16="http://schemas.microsoft.com/office/drawing/2014/main" id="{0D28AA3F-5CAF-F32A-242B-259877C4A034}"/>
              </a:ext>
            </a:extLst>
          </p:cNvPr>
          <p:cNvSpPr txBox="1"/>
          <p:nvPr/>
        </p:nvSpPr>
        <p:spPr>
          <a:xfrm>
            <a:off x="3215640" y="3131820"/>
            <a:ext cx="10352877" cy="923330"/>
          </a:xfrm>
          <a:prstGeom prst="rect">
            <a:avLst/>
          </a:prstGeom>
          <a:noFill/>
        </p:spPr>
        <p:txBody>
          <a:bodyPr wrap="square" rtlCol="0">
            <a:spAutoFit/>
          </a:bodyPr>
          <a:lstStyle/>
          <a:p>
            <a:r>
              <a:rPr lang="en-US" b="1" dirty="0"/>
              <a:t>Project guide :-        </a:t>
            </a:r>
          </a:p>
          <a:p>
            <a:r>
              <a:rPr lang="en-US" dirty="0"/>
              <a:t> Smt.  N. SUSHMA</a:t>
            </a:r>
          </a:p>
          <a:p>
            <a:r>
              <a:rPr lang="en-US" dirty="0"/>
              <a:t>  Assoc . </a:t>
            </a:r>
            <a:r>
              <a:rPr lang="en-US" dirty="0" err="1"/>
              <a:t>Prof,CSE</a:t>
            </a:r>
            <a:endParaRPr lang="en-IN" dirty="0"/>
          </a:p>
        </p:txBody>
      </p:sp>
      <p:sp>
        <p:nvSpPr>
          <p:cNvPr id="9" name="TextBox 8">
            <a:extLst>
              <a:ext uri="{FF2B5EF4-FFF2-40B4-BE49-F238E27FC236}">
                <a16:creationId xmlns:a16="http://schemas.microsoft.com/office/drawing/2014/main" id="{30EE98DB-7B2E-E273-B171-5B81B51B45CC}"/>
              </a:ext>
            </a:extLst>
          </p:cNvPr>
          <p:cNvSpPr txBox="1"/>
          <p:nvPr/>
        </p:nvSpPr>
        <p:spPr>
          <a:xfrm>
            <a:off x="6781800" y="3131820"/>
            <a:ext cx="5026741" cy="1572866"/>
          </a:xfrm>
          <a:prstGeom prst="rect">
            <a:avLst/>
          </a:prstGeom>
          <a:noFill/>
        </p:spPr>
        <p:txBody>
          <a:bodyPr wrap="square" rtlCol="0">
            <a:spAutoFit/>
          </a:bodyPr>
          <a:lstStyle/>
          <a:p>
            <a:r>
              <a:rPr lang="en-US" b="1" dirty="0"/>
              <a:t>Batch Number</a:t>
            </a:r>
            <a:r>
              <a:rPr lang="en-US" dirty="0"/>
              <a:t>:08</a:t>
            </a:r>
          </a:p>
          <a:p>
            <a:pPr>
              <a:lnSpc>
                <a:spcPct val="150000"/>
              </a:lnSpc>
            </a:pPr>
            <a:r>
              <a:rPr lang="en-US" dirty="0"/>
              <a:t>D. V Sai  Ganesh(</a:t>
            </a:r>
            <a:r>
              <a:rPr lang="en-US" i="1" dirty="0">
                <a:solidFill>
                  <a:schemeClr val="bg2">
                    <a:lumMod val="10000"/>
                  </a:schemeClr>
                </a:solidFill>
              </a:rPr>
              <a:t>213C1A0509</a:t>
            </a:r>
            <a:r>
              <a:rPr lang="en-US" dirty="0"/>
              <a:t>)</a:t>
            </a:r>
          </a:p>
          <a:p>
            <a:pPr>
              <a:lnSpc>
                <a:spcPct val="150000"/>
              </a:lnSpc>
            </a:pPr>
            <a:r>
              <a:rPr lang="en-US" dirty="0"/>
              <a:t>M. Radha  Krishna(</a:t>
            </a:r>
            <a:r>
              <a:rPr lang="en-US" i="1" dirty="0"/>
              <a:t>213C1A0521</a:t>
            </a:r>
            <a:r>
              <a:rPr lang="en-US" dirty="0"/>
              <a:t>)</a:t>
            </a:r>
          </a:p>
          <a:p>
            <a:pPr>
              <a:lnSpc>
                <a:spcPct val="150000"/>
              </a:lnSpc>
            </a:pPr>
            <a:r>
              <a:rPr lang="en-US" dirty="0"/>
              <a:t>K. Jeevana Rekha(213C1A0519)</a:t>
            </a:r>
            <a:endParaRPr lang="en-IN" dirty="0"/>
          </a:p>
        </p:txBody>
      </p:sp>
    </p:spTree>
    <p:extLst>
      <p:ext uri="{BB962C8B-B14F-4D97-AF65-F5344CB8AC3E}">
        <p14:creationId xmlns:p14="http://schemas.microsoft.com/office/powerpoint/2010/main" val="4031421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C1C4-AF25-80F0-D415-AA0BA3F0F0EC}"/>
              </a:ext>
            </a:extLst>
          </p:cNvPr>
          <p:cNvSpPr>
            <a:spLocks noGrp="1"/>
          </p:cNvSpPr>
          <p:nvPr>
            <p:ph type="title"/>
          </p:nvPr>
        </p:nvSpPr>
        <p:spPr>
          <a:xfrm>
            <a:off x="1484312" y="0"/>
            <a:ext cx="5673572" cy="2438399"/>
          </a:xfrm>
        </p:spPr>
        <p:txBody>
          <a:bodyPr/>
          <a:lstStyle/>
          <a:p>
            <a:r>
              <a:rPr lang="en-US" b="1" dirty="0"/>
              <a:t>SOFTWARE DESIGN </a:t>
            </a:r>
            <a:br>
              <a:rPr lang="en-US" dirty="0"/>
            </a:br>
            <a:r>
              <a:rPr lang="en-US" dirty="0"/>
              <a:t>DATAFLOW DIAGRAM</a:t>
            </a:r>
            <a:endParaRPr lang="en-IN" dirty="0"/>
          </a:p>
        </p:txBody>
      </p:sp>
      <p:pic>
        <p:nvPicPr>
          <p:cNvPr id="4" name="Content Placeholder 10">
            <a:extLst>
              <a:ext uri="{FF2B5EF4-FFF2-40B4-BE49-F238E27FC236}">
                <a16:creationId xmlns:a16="http://schemas.microsoft.com/office/drawing/2014/main" id="{F8C08A01-458D-FF06-FF83-259E76C77D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1538" b="11131"/>
          <a:stretch/>
        </p:blipFill>
        <p:spPr>
          <a:xfrm>
            <a:off x="2379406" y="2667000"/>
            <a:ext cx="8426245" cy="3969774"/>
          </a:xfrm>
        </p:spPr>
      </p:pic>
    </p:spTree>
    <p:extLst>
      <p:ext uri="{BB962C8B-B14F-4D97-AF65-F5344CB8AC3E}">
        <p14:creationId xmlns:p14="http://schemas.microsoft.com/office/powerpoint/2010/main" val="1998323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80FE-954A-75A2-0495-16D438C682EA}"/>
              </a:ext>
            </a:extLst>
          </p:cNvPr>
          <p:cNvSpPr>
            <a:spLocks noGrp="1"/>
          </p:cNvSpPr>
          <p:nvPr>
            <p:ph type="title"/>
          </p:nvPr>
        </p:nvSpPr>
        <p:spPr>
          <a:xfrm>
            <a:off x="1484312" y="685800"/>
            <a:ext cx="10018712" cy="1221658"/>
          </a:xfrm>
        </p:spPr>
        <p:txBody>
          <a:bodyPr>
            <a:normAutofit fontScale="90000"/>
          </a:bodyPr>
          <a:lstStyle/>
          <a:p>
            <a:br>
              <a:rPr lang="en-US" b="1" dirty="0"/>
            </a:br>
            <a:r>
              <a:rPr lang="en-US" b="1" dirty="0"/>
              <a:t>LEVEL:0</a:t>
            </a:r>
            <a:endParaRPr lang="en-IN" sz="2700" dirty="0"/>
          </a:p>
        </p:txBody>
      </p:sp>
      <p:pic>
        <p:nvPicPr>
          <p:cNvPr id="4" name="Content Placeholder 3">
            <a:extLst>
              <a:ext uri="{FF2B5EF4-FFF2-40B4-BE49-F238E27FC236}">
                <a16:creationId xmlns:a16="http://schemas.microsoft.com/office/drawing/2014/main" id="{F6126D2F-9D7B-B5D7-0ECE-D347DBFA7AD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95" t="10632" r="2014" b="10134"/>
          <a:stretch/>
        </p:blipFill>
        <p:spPr bwMode="auto">
          <a:xfrm>
            <a:off x="1657116" y="2202426"/>
            <a:ext cx="9389743" cy="298092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139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61E2-0AF0-DB81-9320-5AD2E521B294}"/>
              </a:ext>
            </a:extLst>
          </p:cNvPr>
          <p:cNvSpPr>
            <a:spLocks noGrp="1"/>
          </p:cNvSpPr>
          <p:nvPr>
            <p:ph type="title"/>
          </p:nvPr>
        </p:nvSpPr>
        <p:spPr>
          <a:xfrm>
            <a:off x="1484311" y="685800"/>
            <a:ext cx="2409263" cy="1752599"/>
          </a:xfrm>
        </p:spPr>
        <p:txBody>
          <a:bodyPr/>
          <a:lstStyle/>
          <a:p>
            <a:r>
              <a:rPr lang="en-US" dirty="0"/>
              <a:t>LEVEL:1</a:t>
            </a:r>
            <a:endParaRPr lang="en-IN" dirty="0"/>
          </a:p>
        </p:txBody>
      </p:sp>
      <p:pic>
        <p:nvPicPr>
          <p:cNvPr id="8" name="Content Placeholder 7">
            <a:extLst>
              <a:ext uri="{FF2B5EF4-FFF2-40B4-BE49-F238E27FC236}">
                <a16:creationId xmlns:a16="http://schemas.microsoft.com/office/drawing/2014/main" id="{BBFFBDF4-940B-7F6A-4719-EB2AA5425139}"/>
              </a:ext>
            </a:extLst>
          </p:cNvPr>
          <p:cNvPicPr>
            <a:picLocks noGrp="1" noChangeAspect="1"/>
          </p:cNvPicPr>
          <p:nvPr>
            <p:ph idx="1"/>
          </p:nvPr>
        </p:nvPicPr>
        <p:blipFill rotWithShape="1">
          <a:blip r:embed="rId2"/>
          <a:srcRect l="3581" t="9031" r="3268" b="4080"/>
          <a:stretch/>
        </p:blipFill>
        <p:spPr bwMode="auto">
          <a:xfrm>
            <a:off x="2123769" y="2300748"/>
            <a:ext cx="8849032" cy="38714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746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2DD8-4BF5-F0CF-5248-076CC0AAB6F3}"/>
              </a:ext>
            </a:extLst>
          </p:cNvPr>
          <p:cNvSpPr>
            <a:spLocks noGrp="1"/>
          </p:cNvSpPr>
          <p:nvPr>
            <p:ph type="title"/>
          </p:nvPr>
        </p:nvSpPr>
        <p:spPr>
          <a:xfrm>
            <a:off x="1484312" y="685801"/>
            <a:ext cx="5919378" cy="631722"/>
          </a:xfrm>
        </p:spPr>
        <p:txBody>
          <a:bodyPr>
            <a:normAutofit fontScale="90000"/>
          </a:bodyPr>
          <a:lstStyle/>
          <a:p>
            <a:r>
              <a:rPr lang="en-US" b="1" dirty="0"/>
              <a:t>CONTROL FLOW DIAGRAM</a:t>
            </a:r>
            <a:endParaRPr lang="en-IN" b="1" dirty="0"/>
          </a:p>
        </p:txBody>
      </p:sp>
      <p:pic>
        <p:nvPicPr>
          <p:cNvPr id="7" name="Content Placeholder 4">
            <a:extLst>
              <a:ext uri="{FF2B5EF4-FFF2-40B4-BE49-F238E27FC236}">
                <a16:creationId xmlns:a16="http://schemas.microsoft.com/office/drawing/2014/main" id="{96A82BC3-E1AA-12C7-7276-5A1D4EAEB791}"/>
              </a:ext>
            </a:extLst>
          </p:cNvPr>
          <p:cNvPicPr>
            <a:picLocks noGrp="1" noChangeAspect="1"/>
          </p:cNvPicPr>
          <p:nvPr>
            <p:ph idx="1"/>
          </p:nvPr>
        </p:nvPicPr>
        <p:blipFill>
          <a:blip r:embed="rId2"/>
          <a:stretch>
            <a:fillRect/>
          </a:stretch>
        </p:blipFill>
        <p:spPr>
          <a:xfrm>
            <a:off x="2487560" y="1543665"/>
            <a:ext cx="8681885" cy="5102941"/>
          </a:xfrm>
        </p:spPr>
      </p:pic>
    </p:spTree>
    <p:extLst>
      <p:ext uri="{BB962C8B-B14F-4D97-AF65-F5344CB8AC3E}">
        <p14:creationId xmlns:p14="http://schemas.microsoft.com/office/powerpoint/2010/main" val="221986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7A50-B216-3937-ECC1-2361D912098A}"/>
              </a:ext>
            </a:extLst>
          </p:cNvPr>
          <p:cNvSpPr>
            <a:spLocks noGrp="1"/>
          </p:cNvSpPr>
          <p:nvPr>
            <p:ph type="title"/>
          </p:nvPr>
        </p:nvSpPr>
        <p:spPr>
          <a:xfrm>
            <a:off x="-678426" y="196646"/>
            <a:ext cx="8642556" cy="1297858"/>
          </a:xfrm>
        </p:spPr>
        <p:txBody>
          <a:bodyPr>
            <a:normAutofit fontScale="90000"/>
          </a:bodyPr>
          <a:lstStyle/>
          <a:p>
            <a:r>
              <a:rPr lang="en-US" b="1" dirty="0"/>
              <a:t>                                                      UML DIAGRAMS</a:t>
            </a:r>
            <a:br>
              <a:rPr lang="en-US" b="1" dirty="0"/>
            </a:br>
            <a:r>
              <a:rPr lang="en-US" b="1" dirty="0"/>
              <a:t> </a:t>
            </a:r>
            <a:r>
              <a:rPr lang="en-US" sz="3600" dirty="0"/>
              <a:t>USE CASE DIAGRAM</a:t>
            </a:r>
            <a:endParaRPr lang="en-IN" sz="3600" dirty="0"/>
          </a:p>
        </p:txBody>
      </p:sp>
      <p:pic>
        <p:nvPicPr>
          <p:cNvPr id="5" name="Content Placeholder 4">
            <a:extLst>
              <a:ext uri="{FF2B5EF4-FFF2-40B4-BE49-F238E27FC236}">
                <a16:creationId xmlns:a16="http://schemas.microsoft.com/office/drawing/2014/main" id="{02A80502-B5BB-38CF-2074-E0CE7B72927B}"/>
              </a:ext>
            </a:extLst>
          </p:cNvPr>
          <p:cNvPicPr>
            <a:picLocks noGrp="1" noChangeAspect="1"/>
          </p:cNvPicPr>
          <p:nvPr>
            <p:ph idx="1"/>
          </p:nvPr>
        </p:nvPicPr>
        <p:blipFill>
          <a:blip r:embed="rId2"/>
          <a:srcRect l="2374" t="4042" r="2638" b="2128"/>
          <a:stretch/>
        </p:blipFill>
        <p:spPr>
          <a:xfrm>
            <a:off x="3244644" y="1602659"/>
            <a:ext cx="8023124" cy="4837470"/>
          </a:xfrm>
        </p:spPr>
      </p:pic>
    </p:spTree>
    <p:extLst>
      <p:ext uri="{BB962C8B-B14F-4D97-AF65-F5344CB8AC3E}">
        <p14:creationId xmlns:p14="http://schemas.microsoft.com/office/powerpoint/2010/main" val="193082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3618-D437-CA11-40C7-C0466E111431}"/>
              </a:ext>
            </a:extLst>
          </p:cNvPr>
          <p:cNvSpPr>
            <a:spLocks noGrp="1"/>
          </p:cNvSpPr>
          <p:nvPr>
            <p:ph type="title"/>
          </p:nvPr>
        </p:nvSpPr>
        <p:spPr>
          <a:xfrm>
            <a:off x="1484311" y="685800"/>
            <a:ext cx="4611689" cy="553065"/>
          </a:xfrm>
        </p:spPr>
        <p:txBody>
          <a:bodyPr>
            <a:normAutofit fontScale="90000"/>
          </a:bodyPr>
          <a:lstStyle/>
          <a:p>
            <a:r>
              <a:rPr lang="en-US" dirty="0"/>
              <a:t>CLASS DIAGRAM</a:t>
            </a:r>
            <a:endParaRPr lang="en-IN" dirty="0"/>
          </a:p>
        </p:txBody>
      </p:sp>
      <p:pic>
        <p:nvPicPr>
          <p:cNvPr id="12" name="Content Placeholder 11">
            <a:extLst>
              <a:ext uri="{FF2B5EF4-FFF2-40B4-BE49-F238E27FC236}">
                <a16:creationId xmlns:a16="http://schemas.microsoft.com/office/drawing/2014/main" id="{35C1FBEF-428E-58FF-DD51-2571FCF4EB4D}"/>
              </a:ext>
            </a:extLst>
          </p:cNvPr>
          <p:cNvPicPr>
            <a:picLocks noGrp="1" noChangeAspect="1"/>
          </p:cNvPicPr>
          <p:nvPr>
            <p:ph idx="1"/>
          </p:nvPr>
        </p:nvPicPr>
        <p:blipFill>
          <a:blip r:embed="rId2"/>
          <a:srcRect l="8939" r="6727" b="4721"/>
          <a:stretch/>
        </p:blipFill>
        <p:spPr>
          <a:xfrm>
            <a:off x="1484312" y="1396181"/>
            <a:ext cx="9744128" cy="4532671"/>
          </a:xfrm>
        </p:spPr>
      </p:pic>
    </p:spTree>
    <p:extLst>
      <p:ext uri="{BB962C8B-B14F-4D97-AF65-F5344CB8AC3E}">
        <p14:creationId xmlns:p14="http://schemas.microsoft.com/office/powerpoint/2010/main" val="2833323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FC91-6E46-4432-A9B3-952164EDCB5B}"/>
              </a:ext>
            </a:extLst>
          </p:cNvPr>
          <p:cNvSpPr>
            <a:spLocks noGrp="1"/>
          </p:cNvSpPr>
          <p:nvPr>
            <p:ph type="title"/>
          </p:nvPr>
        </p:nvSpPr>
        <p:spPr>
          <a:xfrm>
            <a:off x="1484311" y="157316"/>
            <a:ext cx="5467095" cy="1160207"/>
          </a:xfrm>
        </p:spPr>
        <p:txBody>
          <a:bodyPr>
            <a:normAutofit/>
          </a:bodyPr>
          <a:lstStyle/>
          <a:p>
            <a:r>
              <a:rPr lang="en-US" dirty="0"/>
              <a:t>SEQUENCE DAIGRAM</a:t>
            </a:r>
            <a:endParaRPr lang="en-IN" dirty="0"/>
          </a:p>
        </p:txBody>
      </p:sp>
      <p:pic>
        <p:nvPicPr>
          <p:cNvPr id="4" name="Content Placeholder 4">
            <a:extLst>
              <a:ext uri="{FF2B5EF4-FFF2-40B4-BE49-F238E27FC236}">
                <a16:creationId xmlns:a16="http://schemas.microsoft.com/office/drawing/2014/main" id="{B6261C18-1988-9ABA-E9D0-C1F476A2B3EA}"/>
              </a:ext>
            </a:extLst>
          </p:cNvPr>
          <p:cNvPicPr>
            <a:picLocks noGrp="1" noChangeAspect="1"/>
          </p:cNvPicPr>
          <p:nvPr>
            <p:ph idx="1"/>
          </p:nvPr>
        </p:nvPicPr>
        <p:blipFill>
          <a:blip r:embed="rId2"/>
          <a:srcRect l="1126" t="2017" r="2504"/>
          <a:stretch/>
        </p:blipFill>
        <p:spPr>
          <a:xfrm>
            <a:off x="2320413" y="1317523"/>
            <a:ext cx="9232490" cy="5093109"/>
          </a:xfrm>
        </p:spPr>
      </p:pic>
    </p:spTree>
    <p:extLst>
      <p:ext uri="{BB962C8B-B14F-4D97-AF65-F5344CB8AC3E}">
        <p14:creationId xmlns:p14="http://schemas.microsoft.com/office/powerpoint/2010/main" val="138690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7DA4-1C95-9064-CADA-9EC2CD308CCE}"/>
              </a:ext>
            </a:extLst>
          </p:cNvPr>
          <p:cNvSpPr>
            <a:spLocks noGrp="1"/>
          </p:cNvSpPr>
          <p:nvPr>
            <p:ph type="title"/>
          </p:nvPr>
        </p:nvSpPr>
        <p:spPr>
          <a:xfrm>
            <a:off x="1484311" y="685800"/>
            <a:ext cx="10018713" cy="5538019"/>
          </a:xfrm>
        </p:spPr>
        <p:txBody>
          <a:bodyPr>
            <a:normAutofit/>
          </a:bodyPr>
          <a:lstStyle/>
          <a:p>
            <a:r>
              <a:rPr lang="en-US" sz="4800" b="1" dirty="0"/>
              <a:t>THANK  YOU</a:t>
            </a:r>
            <a:endParaRPr lang="en-IN" sz="4800" b="1" dirty="0"/>
          </a:p>
        </p:txBody>
      </p:sp>
    </p:spTree>
    <p:extLst>
      <p:ext uri="{BB962C8B-B14F-4D97-AF65-F5344CB8AC3E}">
        <p14:creationId xmlns:p14="http://schemas.microsoft.com/office/powerpoint/2010/main" val="353264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D8CE-6D7E-33EE-5FFD-BADD4572C0CB}"/>
              </a:ext>
            </a:extLst>
          </p:cNvPr>
          <p:cNvSpPr>
            <a:spLocks noGrp="1"/>
          </p:cNvSpPr>
          <p:nvPr>
            <p:ph type="title"/>
          </p:nvPr>
        </p:nvSpPr>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D1CFAB4F-0FB1-348D-47F5-35453226E170}"/>
              </a:ext>
            </a:extLst>
          </p:cNvPr>
          <p:cNvSpPr>
            <a:spLocks noGrp="1"/>
          </p:cNvSpPr>
          <p:nvPr>
            <p:ph idx="1"/>
          </p:nvPr>
        </p:nvSpPr>
        <p:spPr>
          <a:xfrm>
            <a:off x="1327356" y="2172929"/>
            <a:ext cx="10175668" cy="3618271"/>
          </a:xfrm>
        </p:spPr>
        <p:txBody>
          <a:bodyPr>
            <a:normAutofit/>
          </a:bodyPr>
          <a:lstStyle/>
          <a:p>
            <a:pPr marL="457200" lvl="1" indent="0" algn="ctr">
              <a:lnSpc>
                <a:spcPct val="150000"/>
              </a:lnSpc>
              <a:buNone/>
            </a:pPr>
            <a:r>
              <a:rPr lang="en-US" dirty="0"/>
              <a:t>Centralized admin management with role-based access control (RBAC) helps organizations manage user access efficiently. It assigns permissions based on roles, improving security and reducing manual work. This system ensures only authorized users can access specific resources, making administration easier and more secure.</a:t>
            </a:r>
            <a:endParaRPr lang="en-IN" dirty="0"/>
          </a:p>
        </p:txBody>
      </p:sp>
    </p:spTree>
    <p:extLst>
      <p:ext uri="{BB962C8B-B14F-4D97-AF65-F5344CB8AC3E}">
        <p14:creationId xmlns:p14="http://schemas.microsoft.com/office/powerpoint/2010/main" val="1900965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CA94-086E-19CC-3B7D-B4BA2C1C21A3}"/>
              </a:ext>
            </a:extLst>
          </p:cNvPr>
          <p:cNvSpPr>
            <a:spLocks noGrp="1"/>
          </p:cNvSpPr>
          <p:nvPr>
            <p:ph type="title"/>
          </p:nvPr>
        </p:nvSpPr>
        <p:spPr>
          <a:xfrm>
            <a:off x="1671483" y="226142"/>
            <a:ext cx="10176387" cy="2792361"/>
          </a:xfrm>
        </p:spPr>
        <p:txBody>
          <a:bodyPr/>
          <a:lstStyle/>
          <a:p>
            <a:r>
              <a:rPr lang="en-US" b="1" dirty="0"/>
              <a:t>PROJECT  TITLE JUSTIFICATION</a:t>
            </a:r>
            <a:endParaRPr lang="en-IN" b="1" dirty="0"/>
          </a:p>
        </p:txBody>
      </p:sp>
      <p:sp>
        <p:nvSpPr>
          <p:cNvPr id="3" name="Content Placeholder 2">
            <a:extLst>
              <a:ext uri="{FF2B5EF4-FFF2-40B4-BE49-F238E27FC236}">
                <a16:creationId xmlns:a16="http://schemas.microsoft.com/office/drawing/2014/main" id="{FFE93E8A-D27E-659B-5010-2699D08C240D}"/>
              </a:ext>
            </a:extLst>
          </p:cNvPr>
          <p:cNvSpPr>
            <a:spLocks noGrp="1"/>
          </p:cNvSpPr>
          <p:nvPr>
            <p:ph idx="1"/>
          </p:nvPr>
        </p:nvSpPr>
        <p:spPr>
          <a:xfrm>
            <a:off x="2989006" y="2015613"/>
            <a:ext cx="9035846" cy="4041058"/>
          </a:xfrm>
        </p:spPr>
        <p:txBody>
          <a:bodyPr/>
          <a:lstStyle/>
          <a:p>
            <a:r>
              <a:rPr lang="en-US" dirty="0"/>
              <a:t>Provide a single platform for managing admin roles.</a:t>
            </a:r>
          </a:p>
          <a:p>
            <a:r>
              <a:rPr lang="en-US" dirty="0"/>
              <a:t>Secure restricted access for different users.</a:t>
            </a:r>
          </a:p>
          <a:p>
            <a:r>
              <a:rPr lang="en-US" dirty="0"/>
              <a:t>Prevents the unauthorized access to critical data.</a:t>
            </a:r>
          </a:p>
          <a:p>
            <a:r>
              <a:rPr lang="en-US" dirty="0"/>
              <a:t>Suitable for businesses of all sizes.</a:t>
            </a:r>
          </a:p>
        </p:txBody>
      </p:sp>
    </p:spTree>
    <p:extLst>
      <p:ext uri="{BB962C8B-B14F-4D97-AF65-F5344CB8AC3E}">
        <p14:creationId xmlns:p14="http://schemas.microsoft.com/office/powerpoint/2010/main" val="95780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4D71-74A0-9CB8-90AF-0B4BF7DB47F4}"/>
              </a:ext>
            </a:extLst>
          </p:cNvPr>
          <p:cNvSpPr>
            <a:spLocks noGrp="1"/>
          </p:cNvSpPr>
          <p:nvPr>
            <p:ph type="title"/>
          </p:nvPr>
        </p:nvSpPr>
        <p:spPr>
          <a:xfrm>
            <a:off x="1376517" y="1066800"/>
            <a:ext cx="10126508" cy="1371599"/>
          </a:xfrm>
        </p:spPr>
        <p:txBody>
          <a:bodyPr>
            <a:normAutofit/>
          </a:bodyPr>
          <a:lstStyle/>
          <a:p>
            <a:r>
              <a:rPr lang="en-US" b="1" dirty="0"/>
              <a:t>INTRODUCTION</a:t>
            </a:r>
            <a:br>
              <a:rPr lang="en-US" dirty="0"/>
            </a:br>
            <a:endParaRPr lang="en-IN" dirty="0"/>
          </a:p>
        </p:txBody>
      </p:sp>
      <p:sp>
        <p:nvSpPr>
          <p:cNvPr id="3" name="Content Placeholder 2">
            <a:extLst>
              <a:ext uri="{FF2B5EF4-FFF2-40B4-BE49-F238E27FC236}">
                <a16:creationId xmlns:a16="http://schemas.microsoft.com/office/drawing/2014/main" id="{0BF828B6-CD67-6EE7-9CDA-E5C8393F81C0}"/>
              </a:ext>
            </a:extLst>
          </p:cNvPr>
          <p:cNvSpPr>
            <a:spLocks noGrp="1"/>
          </p:cNvSpPr>
          <p:nvPr>
            <p:ph idx="1"/>
          </p:nvPr>
        </p:nvSpPr>
        <p:spPr>
          <a:xfrm>
            <a:off x="1956619" y="1799303"/>
            <a:ext cx="9546404" cy="3991898"/>
          </a:xfrm>
        </p:spPr>
        <p:txBody>
          <a:bodyPr>
            <a:normAutofit/>
          </a:bodyPr>
          <a:lstStyle/>
          <a:p>
            <a:pPr>
              <a:lnSpc>
                <a:spcPct val="150000"/>
              </a:lnSpc>
            </a:pPr>
            <a:r>
              <a:rPr lang="en-US" sz="2000" dirty="0"/>
              <a:t>A digital platform for managing backend operations of an e-commerce website.</a:t>
            </a:r>
          </a:p>
          <a:p>
            <a:pPr>
              <a:lnSpc>
                <a:spcPct val="150000"/>
              </a:lnSpc>
            </a:pPr>
            <a:r>
              <a:rPr lang="en-US" sz="2000" dirty="0"/>
              <a:t>Centralized Management – Handle products, orders, and users from one platform.</a:t>
            </a:r>
          </a:p>
          <a:p>
            <a:pPr>
              <a:lnSpc>
                <a:spcPct val="150000"/>
              </a:lnSpc>
            </a:pPr>
            <a:r>
              <a:rPr lang="en-US" sz="2000" dirty="0"/>
              <a:t>Role-Based Access – Secure admin panel with different user permissions.</a:t>
            </a:r>
          </a:p>
          <a:p>
            <a:pPr>
              <a:lnSpc>
                <a:spcPct val="150000"/>
              </a:lnSpc>
            </a:pPr>
            <a:r>
              <a:rPr lang="en-US" sz="2000" dirty="0"/>
              <a:t>Real-Time Data Updates – Ensures accurate inventory and order tracking.</a:t>
            </a:r>
            <a:endParaRPr lang="en-IN" sz="2000" dirty="0"/>
          </a:p>
        </p:txBody>
      </p:sp>
    </p:spTree>
    <p:extLst>
      <p:ext uri="{BB962C8B-B14F-4D97-AF65-F5344CB8AC3E}">
        <p14:creationId xmlns:p14="http://schemas.microsoft.com/office/powerpoint/2010/main" val="138750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A088-1D51-4702-87CE-A4F7ADCB2333}"/>
              </a:ext>
            </a:extLst>
          </p:cNvPr>
          <p:cNvSpPr>
            <a:spLocks noGrp="1"/>
          </p:cNvSpPr>
          <p:nvPr>
            <p:ph type="title"/>
          </p:nvPr>
        </p:nvSpPr>
        <p:spPr>
          <a:xfrm>
            <a:off x="1484310" y="-346588"/>
            <a:ext cx="10018713" cy="2421194"/>
          </a:xfrm>
        </p:spPr>
        <p:txBody>
          <a:bodyPr/>
          <a:lstStyle/>
          <a:p>
            <a:r>
              <a:rPr lang="en-US" b="1" dirty="0"/>
              <a:t>OBJECTIVE AND SCOPE OF THE PROJECT</a:t>
            </a:r>
            <a:endParaRPr lang="en-IN" b="1" dirty="0"/>
          </a:p>
        </p:txBody>
      </p:sp>
      <p:sp>
        <p:nvSpPr>
          <p:cNvPr id="3" name="Content Placeholder 2">
            <a:extLst>
              <a:ext uri="{FF2B5EF4-FFF2-40B4-BE49-F238E27FC236}">
                <a16:creationId xmlns:a16="http://schemas.microsoft.com/office/drawing/2014/main" id="{E741897E-3E6F-26F8-5222-540B577E59BE}"/>
              </a:ext>
            </a:extLst>
          </p:cNvPr>
          <p:cNvSpPr>
            <a:spLocks noGrp="1"/>
          </p:cNvSpPr>
          <p:nvPr>
            <p:ph idx="1"/>
          </p:nvPr>
        </p:nvSpPr>
        <p:spPr>
          <a:xfrm>
            <a:off x="1651819" y="1848465"/>
            <a:ext cx="10540181" cy="5009535"/>
          </a:xfrm>
        </p:spPr>
        <p:txBody>
          <a:bodyPr>
            <a:normAutofit/>
          </a:bodyPr>
          <a:lstStyle/>
          <a:p>
            <a:pPr marL="0" indent="0">
              <a:buNone/>
            </a:pPr>
            <a:endParaRPr lang="en-US" dirty="0"/>
          </a:p>
          <a:p>
            <a:pPr marL="0" indent="0">
              <a:buNone/>
            </a:pPr>
            <a:r>
              <a:rPr lang="en-US" b="1" dirty="0"/>
              <a:t> OBJECTIVE:-</a:t>
            </a:r>
          </a:p>
          <a:p>
            <a:r>
              <a:rPr lang="en-US" sz="2000" dirty="0"/>
              <a:t>Allow all customers to view available products easily.</a:t>
            </a:r>
          </a:p>
          <a:p>
            <a:r>
              <a:rPr lang="en-US" sz="2000" dirty="0"/>
              <a:t>Approve and manage sellers/warehouses before they can operate.</a:t>
            </a:r>
          </a:p>
          <a:p>
            <a:r>
              <a:rPr lang="en-US" sz="2000" dirty="0"/>
              <a:t>Enable product and user management (add, edit, delete).</a:t>
            </a:r>
            <a:endParaRPr lang="en-US" dirty="0"/>
          </a:p>
          <a:p>
            <a:pPr marL="0" indent="0">
              <a:buNone/>
            </a:pPr>
            <a:endParaRPr lang="en-US" b="1" dirty="0"/>
          </a:p>
          <a:p>
            <a:pPr marL="0" indent="0">
              <a:buNone/>
            </a:pPr>
            <a:r>
              <a:rPr lang="en-US" b="1" dirty="0"/>
              <a:t>SCOPE:-</a:t>
            </a:r>
            <a:endParaRPr lang="en-US" sz="2000" dirty="0"/>
          </a:p>
          <a:p>
            <a:r>
              <a:rPr lang="en-US" sz="2000" dirty="0"/>
              <a:t>Coupons &amp; Discounts – Unlike Flipkart, our platform does not offer discount coupons.</a:t>
            </a:r>
          </a:p>
          <a:p>
            <a:r>
              <a:rPr lang="en-US" sz="2000" dirty="0"/>
              <a:t>Customer Reviews &amp; Ratings – No feature to leave reviews for products.</a:t>
            </a:r>
          </a:p>
          <a:p>
            <a:r>
              <a:rPr lang="en-US" sz="2000" dirty="0"/>
              <a:t>Live Order Tracking – Users cannot track real-time delivery status.</a:t>
            </a:r>
          </a:p>
          <a:p>
            <a:endParaRPr lang="en-US" sz="2000" dirty="0"/>
          </a:p>
          <a:p>
            <a:endParaRPr lang="en-US" sz="2000" dirty="0"/>
          </a:p>
          <a:p>
            <a:endParaRPr lang="en-IN" dirty="0"/>
          </a:p>
        </p:txBody>
      </p:sp>
    </p:spTree>
    <p:extLst>
      <p:ext uri="{BB962C8B-B14F-4D97-AF65-F5344CB8AC3E}">
        <p14:creationId xmlns:p14="http://schemas.microsoft.com/office/powerpoint/2010/main" val="20865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E4CB-05C0-284A-89BB-09DA5E3ED127}"/>
              </a:ext>
            </a:extLst>
          </p:cNvPr>
          <p:cNvSpPr>
            <a:spLocks noGrp="1"/>
          </p:cNvSpPr>
          <p:nvPr>
            <p:ph type="title"/>
          </p:nvPr>
        </p:nvSpPr>
        <p:spPr>
          <a:xfrm>
            <a:off x="1347019" y="511277"/>
            <a:ext cx="10569678" cy="2025445"/>
          </a:xfrm>
        </p:spPr>
        <p:txBody>
          <a:bodyPr>
            <a:normAutofit/>
          </a:bodyPr>
          <a:lstStyle/>
          <a:p>
            <a:pPr>
              <a:lnSpc>
                <a:spcPct val="150000"/>
              </a:lnSpc>
            </a:pPr>
            <a:r>
              <a:rPr lang="en-US" b="1" dirty="0"/>
              <a:t>BASIC CONCEPTS RELATED TO THE PROJECT</a:t>
            </a:r>
            <a:endParaRPr lang="en-IN" b="1" dirty="0"/>
          </a:p>
        </p:txBody>
      </p:sp>
      <p:sp>
        <p:nvSpPr>
          <p:cNvPr id="3" name="Content Placeholder 2">
            <a:extLst>
              <a:ext uri="{FF2B5EF4-FFF2-40B4-BE49-F238E27FC236}">
                <a16:creationId xmlns:a16="http://schemas.microsoft.com/office/drawing/2014/main" id="{779D7A77-659B-9AD8-BC22-90E6B080E72E}"/>
              </a:ext>
            </a:extLst>
          </p:cNvPr>
          <p:cNvSpPr>
            <a:spLocks noGrp="1"/>
          </p:cNvSpPr>
          <p:nvPr>
            <p:ph idx="1"/>
          </p:nvPr>
        </p:nvSpPr>
        <p:spPr>
          <a:xfrm>
            <a:off x="1347019" y="2123769"/>
            <a:ext cx="10156004" cy="3667432"/>
          </a:xfrm>
        </p:spPr>
        <p:txBody>
          <a:bodyPr>
            <a:normAutofit/>
          </a:bodyPr>
          <a:lstStyle/>
          <a:p>
            <a:pPr>
              <a:lnSpc>
                <a:spcPct val="150000"/>
              </a:lnSpc>
            </a:pPr>
            <a:r>
              <a:rPr lang="en-US" sz="2000" dirty="0"/>
              <a:t>Role-Based Access Control (RBAC) – Ensures only authorized admins can make changes.</a:t>
            </a:r>
          </a:p>
          <a:p>
            <a:pPr>
              <a:lnSpc>
                <a:spcPct val="150000"/>
              </a:lnSpc>
            </a:pPr>
            <a:r>
              <a:rPr lang="en-US" sz="2000" dirty="0"/>
              <a:t>Seller &amp; Warehouse Verification – Ensures only verified sellers operate.</a:t>
            </a:r>
          </a:p>
          <a:p>
            <a:pPr>
              <a:lnSpc>
                <a:spcPct val="150000"/>
              </a:lnSpc>
            </a:pPr>
            <a:r>
              <a:rPr lang="en-US" sz="2000" dirty="0"/>
              <a:t>Sales Monitoring &amp; Reporting – Helps admins track total revenue and performance.</a:t>
            </a:r>
          </a:p>
          <a:p>
            <a:pPr>
              <a:lnSpc>
                <a:spcPct val="150000"/>
              </a:lnSpc>
            </a:pPr>
            <a:r>
              <a:rPr lang="en-US" sz="2000" dirty="0"/>
              <a:t>User Deletion – Admin can remove unauthorized or inactive users.</a:t>
            </a:r>
            <a:endParaRPr lang="en-IN" sz="2000" dirty="0"/>
          </a:p>
        </p:txBody>
      </p:sp>
    </p:spTree>
    <p:extLst>
      <p:ext uri="{BB962C8B-B14F-4D97-AF65-F5344CB8AC3E}">
        <p14:creationId xmlns:p14="http://schemas.microsoft.com/office/powerpoint/2010/main" val="61884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6ACE-CF78-6707-EB1C-3F6A2C8CD17A}"/>
              </a:ext>
            </a:extLst>
          </p:cNvPr>
          <p:cNvSpPr>
            <a:spLocks noGrp="1"/>
          </p:cNvSpPr>
          <p:nvPr>
            <p:ph type="title"/>
          </p:nvPr>
        </p:nvSpPr>
        <p:spPr>
          <a:xfrm>
            <a:off x="1297859" y="275304"/>
            <a:ext cx="10205166" cy="2163096"/>
          </a:xfrm>
        </p:spPr>
        <p:txBody>
          <a:bodyPr/>
          <a:lstStyle/>
          <a:p>
            <a:r>
              <a:rPr lang="en-US" b="1" dirty="0"/>
              <a:t>ANALYSIS AND EXPLANATION OF THE IDENTIFIED PROBLEM</a:t>
            </a:r>
            <a:endParaRPr lang="en-IN" b="1" dirty="0"/>
          </a:p>
        </p:txBody>
      </p:sp>
      <p:sp>
        <p:nvSpPr>
          <p:cNvPr id="3" name="Content Placeholder 2">
            <a:extLst>
              <a:ext uri="{FF2B5EF4-FFF2-40B4-BE49-F238E27FC236}">
                <a16:creationId xmlns:a16="http://schemas.microsoft.com/office/drawing/2014/main" id="{81621C30-F6DF-3AFB-61AD-6BF4FEAB129D}"/>
              </a:ext>
            </a:extLst>
          </p:cNvPr>
          <p:cNvSpPr>
            <a:spLocks noGrp="1"/>
          </p:cNvSpPr>
          <p:nvPr>
            <p:ph idx="1"/>
          </p:nvPr>
        </p:nvSpPr>
        <p:spPr>
          <a:xfrm>
            <a:off x="2133600" y="2438399"/>
            <a:ext cx="9369423" cy="3352801"/>
          </a:xfrm>
        </p:spPr>
        <p:txBody>
          <a:bodyPr/>
          <a:lstStyle/>
          <a:p>
            <a:pPr marL="0" indent="0">
              <a:buNone/>
            </a:pPr>
            <a:r>
              <a:rPr lang="en-IN" b="1" dirty="0"/>
              <a:t>     Problems in Traditional Systems</a:t>
            </a:r>
            <a:r>
              <a:rPr lang="en-IN" dirty="0"/>
              <a:t>:</a:t>
            </a:r>
          </a:p>
          <a:p>
            <a:r>
              <a:rPr lang="en-US" sz="2000" dirty="0"/>
              <a:t>Anyone can sell without admin approval , causing security issues.</a:t>
            </a:r>
          </a:p>
          <a:p>
            <a:r>
              <a:rPr lang="en-US" sz="2000" dirty="0"/>
              <a:t>Security risks – Unauthorized changes to products/orders.</a:t>
            </a:r>
          </a:p>
          <a:p>
            <a:r>
              <a:rPr lang="en-US" sz="2000" dirty="0"/>
              <a:t>Admin cannot see total sales and revenue and real time.</a:t>
            </a:r>
          </a:p>
          <a:p>
            <a:pPr marL="0" indent="0">
              <a:buNone/>
            </a:pPr>
            <a:r>
              <a:rPr lang="en-US" b="1" dirty="0"/>
              <a:t>       Proposed Solution:</a:t>
            </a:r>
          </a:p>
          <a:p>
            <a:r>
              <a:rPr lang="en-US" sz="2000" dirty="0"/>
              <a:t>Centralized admin panel – One dashboard for all approvals and operations.</a:t>
            </a:r>
          </a:p>
          <a:p>
            <a:r>
              <a:rPr lang="en-US" sz="2000" dirty="0"/>
              <a:t>Secure approval process – Only verified sellers and warehouses get access.</a:t>
            </a:r>
          </a:p>
        </p:txBody>
      </p:sp>
    </p:spTree>
    <p:extLst>
      <p:ext uri="{BB962C8B-B14F-4D97-AF65-F5344CB8AC3E}">
        <p14:creationId xmlns:p14="http://schemas.microsoft.com/office/powerpoint/2010/main" val="114579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261F45F-450C-F987-7E1C-D894D4043BA8}"/>
              </a:ext>
            </a:extLst>
          </p:cNvPr>
          <p:cNvSpPr>
            <a:spLocks noGrp="1"/>
          </p:cNvSpPr>
          <p:nvPr>
            <p:ph idx="1"/>
          </p:nvPr>
        </p:nvSpPr>
        <p:spPr>
          <a:xfrm>
            <a:off x="1086643" y="1893938"/>
            <a:ext cx="10018713" cy="3755923"/>
          </a:xfrm>
        </p:spPr>
        <p:txBody>
          <a:bodyPr>
            <a:normAutofit/>
          </a:bodyPr>
          <a:lstStyle/>
          <a:p>
            <a:pPr marL="457200" lvl="1" indent="0">
              <a:buNone/>
            </a:pPr>
            <a:r>
              <a:rPr lang="en-IN" sz="2400" b="1" dirty="0">
                <a:latin typeface="Bookman Old Style" panose="02050604050505020204" pitchFamily="18" charset="0"/>
              </a:rPr>
              <a:t>FUNCTIONAL REQUIREMENTS :</a:t>
            </a:r>
          </a:p>
          <a:p>
            <a:pPr marL="457200" lvl="1" indent="0">
              <a:buNone/>
            </a:pPr>
            <a:endParaRPr lang="en-IN" sz="2400" b="1" dirty="0">
              <a:latin typeface="Algerian" panose="04020705040A02060702" pitchFamily="82" charset="0"/>
            </a:endParaRPr>
          </a:p>
          <a:p>
            <a:pPr lvl="1"/>
            <a:r>
              <a:rPr lang="en-IN" sz="2400" dirty="0"/>
              <a:t>User authentication (Admin login/logout)</a:t>
            </a:r>
          </a:p>
          <a:p>
            <a:pPr lvl="1"/>
            <a:r>
              <a:rPr lang="en-IN" sz="2400" dirty="0"/>
              <a:t>Product management (Add, edit, delete products)</a:t>
            </a:r>
          </a:p>
          <a:p>
            <a:pPr lvl="1"/>
            <a:r>
              <a:rPr lang="en-IN" sz="2400" dirty="0"/>
              <a:t>Order management (View, update order status)</a:t>
            </a:r>
          </a:p>
          <a:p>
            <a:pPr lvl="1"/>
            <a:r>
              <a:rPr lang="en-IN" sz="2400" dirty="0"/>
              <a:t>User management (Customer details, roles)</a:t>
            </a:r>
          </a:p>
          <a:p>
            <a:pPr lvl="1"/>
            <a:r>
              <a:rPr lang="en-IN" sz="2400" dirty="0"/>
              <a:t>Reports &amp; analytics	</a:t>
            </a:r>
          </a:p>
          <a:p>
            <a:endParaRPr lang="en-IN" dirty="0"/>
          </a:p>
        </p:txBody>
      </p:sp>
      <p:sp>
        <p:nvSpPr>
          <p:cNvPr id="6" name="Title 1">
            <a:extLst>
              <a:ext uri="{FF2B5EF4-FFF2-40B4-BE49-F238E27FC236}">
                <a16:creationId xmlns:a16="http://schemas.microsoft.com/office/drawing/2014/main" id="{8BC8A442-5DAC-6C6B-1336-E9B2B639DC3B}"/>
              </a:ext>
            </a:extLst>
          </p:cNvPr>
          <p:cNvSpPr>
            <a:spLocks noGrp="1"/>
          </p:cNvSpPr>
          <p:nvPr>
            <p:ph type="title"/>
          </p:nvPr>
        </p:nvSpPr>
        <p:spPr>
          <a:xfrm>
            <a:off x="1484313" y="685800"/>
            <a:ext cx="10018712" cy="966019"/>
          </a:xfrm>
        </p:spPr>
        <p:txBody>
          <a:bodyPr>
            <a:normAutofit fontScale="90000"/>
          </a:bodyPr>
          <a:lstStyle/>
          <a:p>
            <a:r>
              <a:rPr lang="en-US" b="1" dirty="0"/>
              <a:t>SOFTWARE REQUIREMENT ANALYSIS</a:t>
            </a:r>
            <a:br>
              <a:rPr lang="en-US" b="1" i="1" dirty="0">
                <a:latin typeface="Bookman Old Style" panose="02050604050505020204" pitchFamily="18" charset="0"/>
              </a:rPr>
            </a:br>
            <a:br>
              <a:rPr lang="en-US" b="1" i="1" dirty="0">
                <a:latin typeface="Bookman Old Style" panose="02050604050505020204" pitchFamily="18" charset="0"/>
              </a:rPr>
            </a:br>
            <a:endParaRPr lang="en-IN" b="1" i="1" dirty="0">
              <a:latin typeface="Bookman Old Style" panose="02050604050505020204" pitchFamily="18" charset="0"/>
            </a:endParaRPr>
          </a:p>
        </p:txBody>
      </p:sp>
      <p:pic>
        <p:nvPicPr>
          <p:cNvPr id="7" name="Picture 6">
            <a:extLst>
              <a:ext uri="{FF2B5EF4-FFF2-40B4-BE49-F238E27FC236}">
                <a16:creationId xmlns:a16="http://schemas.microsoft.com/office/drawing/2014/main" id="{E71FAB39-0EA8-EB4C-BF76-EAD42CE6B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8258" y="1752601"/>
            <a:ext cx="3755924" cy="4038599"/>
          </a:xfrm>
          <a:prstGeom prst="rect">
            <a:avLst/>
          </a:prstGeom>
        </p:spPr>
      </p:pic>
    </p:spTree>
    <p:extLst>
      <p:ext uri="{BB962C8B-B14F-4D97-AF65-F5344CB8AC3E}">
        <p14:creationId xmlns:p14="http://schemas.microsoft.com/office/powerpoint/2010/main" val="1874105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7955-7585-9024-B79A-046E547AEDA5}"/>
              </a:ext>
            </a:extLst>
          </p:cNvPr>
          <p:cNvSpPr>
            <a:spLocks noGrp="1"/>
          </p:cNvSpPr>
          <p:nvPr>
            <p:ph type="title"/>
          </p:nvPr>
        </p:nvSpPr>
        <p:spPr>
          <a:xfrm>
            <a:off x="1484311" y="685801"/>
            <a:ext cx="6135689" cy="975852"/>
          </a:xfrm>
        </p:spPr>
        <p:txBody>
          <a:bodyPr>
            <a:normAutofit/>
          </a:bodyPr>
          <a:lstStyle/>
          <a:p>
            <a:r>
              <a:rPr lang="en-US" sz="2400" b="1" dirty="0">
                <a:latin typeface="Bookman Old Style" panose="02050604050505020204" pitchFamily="18" charset="0"/>
              </a:rPr>
              <a:t>Non-Functional Requirements:</a:t>
            </a:r>
            <a:endParaRPr lang="en-IN" sz="2400" dirty="0"/>
          </a:p>
        </p:txBody>
      </p:sp>
      <p:sp>
        <p:nvSpPr>
          <p:cNvPr id="3" name="Content Placeholder 2">
            <a:extLst>
              <a:ext uri="{FF2B5EF4-FFF2-40B4-BE49-F238E27FC236}">
                <a16:creationId xmlns:a16="http://schemas.microsoft.com/office/drawing/2014/main" id="{D6FABD82-0A4C-3A81-23A1-CA49643DA405}"/>
              </a:ext>
            </a:extLst>
          </p:cNvPr>
          <p:cNvSpPr>
            <a:spLocks noGrp="1"/>
          </p:cNvSpPr>
          <p:nvPr>
            <p:ph idx="1"/>
          </p:nvPr>
        </p:nvSpPr>
        <p:spPr>
          <a:xfrm>
            <a:off x="1268361" y="1809135"/>
            <a:ext cx="11100619" cy="3982065"/>
          </a:xfrm>
        </p:spPr>
        <p:txBody>
          <a:bodyPr/>
          <a:lstStyle/>
          <a:p>
            <a:r>
              <a:rPr lang="en-US" b="1" dirty="0"/>
              <a:t>Performance </a:t>
            </a:r>
            <a:r>
              <a:rPr lang="en-US" dirty="0"/>
              <a:t>– Pages should load quickly.</a:t>
            </a:r>
          </a:p>
          <a:p>
            <a:r>
              <a:rPr lang="en-US" b="1" dirty="0"/>
              <a:t>Security </a:t>
            </a:r>
            <a:r>
              <a:rPr lang="en-US" dirty="0"/>
              <a:t>– Only admins can access the panel.</a:t>
            </a:r>
          </a:p>
          <a:p>
            <a:r>
              <a:rPr lang="en-US" b="1" dirty="0"/>
              <a:t>Scalability</a:t>
            </a:r>
            <a:r>
              <a:rPr lang="en-US" dirty="0"/>
              <a:t> – The system should support many users.</a:t>
            </a:r>
          </a:p>
          <a:p>
            <a:r>
              <a:rPr lang="en-US" b="1" dirty="0"/>
              <a:t>Usability </a:t>
            </a:r>
            <a:r>
              <a:rPr lang="en-US" dirty="0"/>
              <a:t>– The interface should be simple and user-friendly.</a:t>
            </a:r>
          </a:p>
          <a:p>
            <a:r>
              <a:rPr lang="en-US" dirty="0"/>
              <a:t> </a:t>
            </a:r>
            <a:r>
              <a:rPr lang="en-US" b="1" dirty="0"/>
              <a:t>Reliability</a:t>
            </a:r>
            <a:r>
              <a:rPr lang="en-US" dirty="0"/>
              <a:t> – The system should work without issues.</a:t>
            </a:r>
            <a:endParaRPr lang="en-IN" dirty="0"/>
          </a:p>
          <a:p>
            <a:endParaRPr lang="en-IN" dirty="0"/>
          </a:p>
        </p:txBody>
      </p:sp>
      <p:pic>
        <p:nvPicPr>
          <p:cNvPr id="4" name="Picture 3">
            <a:extLst>
              <a:ext uri="{FF2B5EF4-FFF2-40B4-BE49-F238E27FC236}">
                <a16:creationId xmlns:a16="http://schemas.microsoft.com/office/drawing/2014/main" id="{9E4ABF47-ECC1-83ED-72C4-7A61B1348E01}"/>
              </a:ext>
            </a:extLst>
          </p:cNvPr>
          <p:cNvPicPr>
            <a:picLocks noChangeAspect="1"/>
          </p:cNvPicPr>
          <p:nvPr/>
        </p:nvPicPr>
        <p:blipFill>
          <a:blip r:embed="rId2">
            <a:extLst>
              <a:ext uri="{28A0092B-C50C-407E-A947-70E740481C1C}">
                <a14:useLocalDpi xmlns:a14="http://schemas.microsoft.com/office/drawing/2010/main" val="0"/>
              </a:ext>
            </a:extLst>
          </a:blip>
          <a:srcRect l="2885" t="-1102" r="12421"/>
          <a:stretch/>
        </p:blipFill>
        <p:spPr>
          <a:xfrm>
            <a:off x="9016182" y="963562"/>
            <a:ext cx="2880850" cy="2910348"/>
          </a:xfrm>
          <a:prstGeom prst="rect">
            <a:avLst/>
          </a:prstGeom>
        </p:spPr>
      </p:pic>
    </p:spTree>
    <p:extLst>
      <p:ext uri="{BB962C8B-B14F-4D97-AF65-F5344CB8AC3E}">
        <p14:creationId xmlns:p14="http://schemas.microsoft.com/office/powerpoint/2010/main" val="2428101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310</TotalTime>
  <Words>518</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Bookman Old Style</vt:lpstr>
      <vt:lpstr>Corbel</vt:lpstr>
      <vt:lpstr>Parallax</vt:lpstr>
      <vt:lpstr>Centralized Admin Management With Role Based Access </vt:lpstr>
      <vt:lpstr>ABSTRACT</vt:lpstr>
      <vt:lpstr>PROJECT  TITLE JUSTIFICATION</vt:lpstr>
      <vt:lpstr>INTRODUCTION </vt:lpstr>
      <vt:lpstr>OBJECTIVE AND SCOPE OF THE PROJECT</vt:lpstr>
      <vt:lpstr>BASIC CONCEPTS RELATED TO THE PROJECT</vt:lpstr>
      <vt:lpstr>ANALYSIS AND EXPLANATION OF THE IDENTIFIED PROBLEM</vt:lpstr>
      <vt:lpstr>SOFTWARE REQUIREMENT ANALYSIS  </vt:lpstr>
      <vt:lpstr>Non-Functional Requirements:</vt:lpstr>
      <vt:lpstr>SOFTWARE DESIGN  DATAFLOW DIAGRAM</vt:lpstr>
      <vt:lpstr> LEVEL:0</vt:lpstr>
      <vt:lpstr>LEVEL:1</vt:lpstr>
      <vt:lpstr>CONTROL FLOW DIAGRAM</vt:lpstr>
      <vt:lpstr>                                                      UML DIAGRAMS  USE CASE DIAGRAM</vt:lpstr>
      <vt:lpstr>CLASS DIAGRAM</vt:lpstr>
      <vt:lpstr>SEQUENCE DAIGRAM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konakalla jeevanarekha</dc:creator>
  <cp:lastModifiedBy>konakalla jeevanarekha</cp:lastModifiedBy>
  <cp:revision>3</cp:revision>
  <dcterms:created xsi:type="dcterms:W3CDTF">2025-03-28T04:16:09Z</dcterms:created>
  <dcterms:modified xsi:type="dcterms:W3CDTF">2025-04-15T15:05:13Z</dcterms:modified>
</cp:coreProperties>
</file>