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8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STUDENT NAME</a:t>
            </a:r>
            <a:r>
              <a:rPr lang="en-US" sz="2400" dirty="0" smtClean="0"/>
              <a:t>: RADHAKRISHNAN JAYAKUMAR</a:t>
            </a:r>
            <a:endParaRPr lang="en-US" sz="2400" dirty="0"/>
          </a:p>
          <a:p>
            <a:pPr algn="just"/>
            <a:r>
              <a:rPr lang="en-US" sz="2400" dirty="0"/>
              <a:t>REGISTER </a:t>
            </a:r>
            <a:r>
              <a:rPr lang="en-US" sz="2400" dirty="0" smtClean="0"/>
              <a:t>NO: 3122O6780 </a:t>
            </a:r>
            <a:endParaRPr lang="en-US" sz="2400" dirty="0" smtClean="0"/>
          </a:p>
          <a:p>
            <a:pPr algn="just"/>
            <a:r>
              <a:rPr lang="en-US" sz="2400" dirty="0"/>
              <a:t>NM ID: 6B3653151B948259D704DC9CAA5E112D</a:t>
            </a:r>
            <a:endParaRPr lang="en-US" sz="2400" dirty="0"/>
          </a:p>
          <a:p>
            <a:pPr algn="just"/>
            <a:r>
              <a:rPr lang="en-US" sz="2400" dirty="0"/>
              <a:t>DEPARTMENT</a:t>
            </a:r>
            <a:r>
              <a:rPr lang="en-US" sz="2400" dirty="0" smtClean="0"/>
              <a:t>: B.COM (ACCOUNTING &amp; FINANCE)</a:t>
            </a:r>
            <a:endParaRPr lang="en-US" sz="2400" dirty="0"/>
          </a:p>
          <a:p>
            <a:pPr algn="just"/>
            <a:r>
              <a:rPr lang="en-US" sz="2400" dirty="0" smtClean="0"/>
              <a:t>COLLEGE: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371600"/>
            <a:ext cx="800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COLLECTION : </a:t>
            </a:r>
          </a:p>
          <a:p>
            <a:r>
              <a:rPr lang="en-US" sz="2400" dirty="0"/>
              <a:t>    - From ‘</a:t>
            </a:r>
            <a:r>
              <a:rPr lang="en-US" sz="2400" dirty="0" err="1"/>
              <a:t>Kaggle</a:t>
            </a:r>
            <a:r>
              <a:rPr lang="en-US" sz="2400" dirty="0"/>
              <a:t>’</a:t>
            </a:r>
          </a:p>
          <a:p>
            <a:r>
              <a:rPr lang="en-US" sz="2400" dirty="0"/>
              <a:t>DATA CLEANING:</a:t>
            </a:r>
          </a:p>
          <a:p>
            <a:r>
              <a:rPr lang="en-US" sz="2400" dirty="0"/>
              <a:t>    - identified missing values </a:t>
            </a:r>
          </a:p>
          <a:p>
            <a:r>
              <a:rPr lang="en-US" sz="2400" dirty="0"/>
              <a:t>    - filtered out missing values</a:t>
            </a:r>
          </a:p>
          <a:p>
            <a:r>
              <a:rPr lang="en-US" sz="2400" dirty="0"/>
              <a:t>PIVOT TABLES :</a:t>
            </a:r>
          </a:p>
          <a:p>
            <a:r>
              <a:rPr lang="en-US" sz="2400" dirty="0"/>
              <a:t>    - Summarize and aggregate salary data, such as average salary by departments</a:t>
            </a:r>
          </a:p>
          <a:p>
            <a:r>
              <a:rPr lang="en-US" sz="2400" dirty="0"/>
              <a:t>CHARTS AND GRAPHS :</a:t>
            </a:r>
          </a:p>
          <a:p>
            <a:r>
              <a:rPr lang="en-US" sz="2400" dirty="0"/>
              <a:t>    - Visualize trends and comparisons, including line graphs for salary changes over time and bar charts  for departmental comparisons.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99170"/>
            <a:ext cx="8118292" cy="3519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141325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analyzing the salary of employees through excel, we can easily group the employees on the basis of a certain group of salary and can even present this data in a good manner by using pivot table.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findings highlight areas where salary adjustments may be necessary to promote fairness and </a:t>
            </a:r>
            <a:r>
              <a:rPr lang="en-US" sz="2400" dirty="0" smtClean="0"/>
              <a:t>enhance the satisfaction of employees.</a:t>
            </a:r>
          </a:p>
          <a:p>
            <a:r>
              <a:rPr lang="en-US" sz="2400" dirty="0" smtClean="0"/>
              <a:t> This analysis helps in decision making in an organization and to ensure that the right employees are paid as per their work and the salary that they deserve.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95450"/>
            <a:ext cx="5795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all the </a:t>
            </a:r>
            <a:r>
              <a:rPr lang="en-US" sz="2800" dirty="0" err="1" smtClean="0"/>
              <a:t>organisations</a:t>
            </a:r>
            <a:r>
              <a:rPr lang="en-US" sz="2800" dirty="0" smtClean="0"/>
              <a:t>, analyzing the salary paid is a very crucial problem. An organization  must ensure that its employees are paid appropriately as per the work they perform and are not underpaid.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studying about the salary paid to employees of different departments and at different locations.</a:t>
            </a:r>
          </a:p>
          <a:p>
            <a:pPr algn="l"/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focused on analyzing about the salary by categorizing it into 3 Levels for a simpler and better understanding.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1828800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HR Managers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Finance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Senior Management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51727" y="1691986"/>
            <a:ext cx="754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/>
              <a:t>Filters : Sort and view specific data subsets, like salaries by department.</a:t>
            </a:r>
          </a:p>
          <a:p>
            <a:pPr marL="228600" indent="-228600">
              <a:buAutoNum type="arabicPeriod"/>
            </a:pPr>
            <a:r>
              <a:rPr lang="en-US" sz="2000" dirty="0"/>
              <a:t>Formulas: Perform calculations such as SUM, AVERAGE, and MEDIAN for salary analysis.</a:t>
            </a:r>
          </a:p>
          <a:p>
            <a:pPr marL="228600" indent="-228600">
              <a:buAutoNum type="arabicPeriod"/>
            </a:pPr>
            <a:r>
              <a:rPr lang="en-US" sz="2000" dirty="0"/>
              <a:t>Pivot Tables: Create dynamic summaries and views of salary data, such as average by job title.</a:t>
            </a:r>
          </a:p>
          <a:p>
            <a:pPr marL="228600" indent="-228600">
              <a:buAutoNum type="arabicPeriod"/>
            </a:pPr>
            <a:r>
              <a:rPr lang="en-US" sz="2000" dirty="0"/>
              <a:t>Charts and Graphs : Visualize trends and distributions with bar charts, pie charts, and histograms</a:t>
            </a:r>
          </a:p>
          <a:p>
            <a:pPr marL="228600" indent="-228600">
              <a:buAutoNum type="arabicPeriod"/>
            </a:pPr>
            <a:r>
              <a:rPr lang="en-US" sz="2000" dirty="0"/>
              <a:t>Conditional Formatting: Highlight key data points, such as salaries exceeding a set threshold</a:t>
            </a:r>
          </a:p>
          <a:p>
            <a:pPr marL="228600" indent="-228600">
              <a:buAutoNum type="arabicPeriod"/>
            </a:pPr>
            <a:r>
              <a:rPr lang="en-US" sz="2000" dirty="0"/>
              <a:t>Data Validation : Ensure accuracy by setting rules for data entry, like numerical limits.</a:t>
            </a:r>
          </a:p>
          <a:p>
            <a:pPr marL="228600" indent="-228600">
              <a:buAutoNum type="arabicPeriod"/>
            </a:pPr>
            <a:r>
              <a:rPr lang="en-US" sz="2000" dirty="0"/>
              <a:t>Data Cleaning Tools : Prepare data by removing duplicates and splitting text into columns.</a:t>
            </a:r>
          </a:p>
          <a:p>
            <a:pPr marL="228600" indent="-228600">
              <a:buAutoNum type="arabicPeriod"/>
            </a:pPr>
            <a:r>
              <a:rPr lang="en-US" sz="2000" dirty="0"/>
              <a:t>Advanced Filters : Extract data based on complex criteria for </a:t>
            </a:r>
            <a:r>
              <a:rPr lang="en-US" sz="2000" dirty="0" smtClean="0"/>
              <a:t>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023" y="1188744"/>
            <a:ext cx="7474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/>
              <a:t>Employee ID : Unique identifier for each employee.</a:t>
            </a:r>
          </a:p>
          <a:p>
            <a:pPr marL="342900" indent="-342900">
              <a:buAutoNum type="arabicPeriod"/>
            </a:pPr>
            <a:r>
              <a:rPr lang="en-US" sz="2400" dirty="0"/>
              <a:t>Name : </a:t>
            </a:r>
            <a:r>
              <a:rPr lang="en-US" sz="2400" dirty="0" smtClean="0"/>
              <a:t>Name of the Employee.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Job Title : The position or role held by the employee.</a:t>
            </a:r>
          </a:p>
          <a:p>
            <a:pPr marL="342900" indent="-342900">
              <a:buAutoNum type="arabicPeriod"/>
            </a:pPr>
            <a:r>
              <a:rPr lang="en-US" sz="2400" dirty="0"/>
              <a:t>Department : The department or division where the employee works.</a:t>
            </a:r>
          </a:p>
          <a:p>
            <a:pPr marL="342900" indent="-342900">
              <a:buAutoNum type="arabicPeriod"/>
            </a:pPr>
            <a:r>
              <a:rPr lang="en-US" sz="2400" dirty="0"/>
              <a:t>Base Salary : The annual base salary amount.</a:t>
            </a:r>
          </a:p>
          <a:p>
            <a:pPr marL="342900" indent="-342900">
              <a:buAutoNum type="arabicPeriod"/>
            </a:pPr>
            <a:r>
              <a:rPr lang="en-US" sz="2400" dirty="0"/>
              <a:t>Bonus : Additional </a:t>
            </a:r>
            <a:r>
              <a:rPr lang="en-US" sz="2400" dirty="0" smtClean="0"/>
              <a:t>compensation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r>
              <a:rPr lang="en-US" sz="2400" dirty="0"/>
              <a:t>Total Compensation : Sum of base salary and </a:t>
            </a:r>
            <a:r>
              <a:rPr lang="en-US" sz="2400" dirty="0" smtClean="0"/>
              <a:t>bonus.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Years of Service : Duration of employment with the organization.</a:t>
            </a:r>
          </a:p>
          <a:p>
            <a:pPr marL="342900" indent="-342900">
              <a:buAutoNum type="arabicPeriod"/>
            </a:pPr>
            <a:r>
              <a:rPr lang="en-US" sz="2400" dirty="0"/>
              <a:t>Location : Office or branch location where the employee is based.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487" y="20193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Salary Buckets Formula:</a:t>
            </a:r>
          </a:p>
          <a:p>
            <a:r>
              <a:rPr lang="en-US" sz="2400" dirty="0" smtClean="0"/>
              <a:t>=IF(E2&lt;50000</a:t>
            </a:r>
            <a:r>
              <a:rPr lang="en-US" sz="2400" dirty="0"/>
              <a:t>,"Level 1",IF(E2&lt;100000,"Level 2",IF(E2&lt;150000,"Level 3")))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573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Radhakrishnan</cp:lastModifiedBy>
  <cp:revision>24</cp:revision>
  <dcterms:created xsi:type="dcterms:W3CDTF">2024-03-29T15:07:22Z</dcterms:created>
  <dcterms:modified xsi:type="dcterms:W3CDTF">2024-09-17T10:33:05Z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