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713EB-FE9C-92B4-CC33-7F36698CB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95807"/>
            <a:ext cx="7766936" cy="1289721"/>
          </a:xfrm>
        </p:spPr>
        <p:txBody>
          <a:bodyPr/>
          <a:lstStyle/>
          <a:p>
            <a:pPr algn="ctr"/>
            <a:r>
              <a:rPr lang="en-US" sz="4800" b="1" i="1" dirty="0"/>
              <a:t>Employee data analysis using Excel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E6A2F-D0D7-3894-0E28-093948D49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621" y="1810342"/>
            <a:ext cx="10483416" cy="4283292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chemeClr val="tx1"/>
                </a:solidFill>
              </a:rPr>
              <a:t>Student name: Radha Kushwaha.J</a:t>
            </a:r>
          </a:p>
          <a:p>
            <a:pPr algn="l"/>
            <a:r>
              <a:rPr lang="en-US" sz="3600" b="1" dirty="0">
                <a:solidFill>
                  <a:schemeClr val="tx1"/>
                </a:solidFill>
              </a:rPr>
              <a:t>Register number:422200509 </a:t>
            </a:r>
          </a:p>
          <a:p>
            <a:pPr algn="l"/>
            <a:r>
              <a:rPr lang="en-US" sz="3600" b="1" dirty="0">
                <a:solidFill>
                  <a:schemeClr val="tx1"/>
                </a:solidFill>
              </a:rPr>
              <a:t>NMID:9B6BA6DC8FBBB83B8D74A4DA349FB395</a:t>
            </a:r>
          </a:p>
          <a:p>
            <a:pPr algn="l"/>
            <a:r>
              <a:rPr lang="en-US" sz="3600" b="1" dirty="0">
                <a:solidFill>
                  <a:schemeClr val="tx1"/>
                </a:solidFill>
              </a:rPr>
              <a:t>DEPARTMENT: B.COM(</a:t>
            </a:r>
            <a:r>
              <a:rPr lang="en-US" sz="3600" b="1">
                <a:solidFill>
                  <a:schemeClr val="tx1"/>
                </a:solidFill>
              </a:rPr>
              <a:t>ISM)</a:t>
            </a:r>
          </a:p>
          <a:p>
            <a:pPr algn="l"/>
            <a:r>
              <a:rPr lang="en-US" sz="3600" b="1">
                <a:solidFill>
                  <a:schemeClr val="tx1"/>
                </a:solidFill>
              </a:rPr>
              <a:t>COLLEGE </a:t>
            </a:r>
            <a:r>
              <a:rPr lang="en-US" sz="3600" b="1" dirty="0">
                <a:solidFill>
                  <a:schemeClr val="tx1"/>
                </a:solidFill>
              </a:rPr>
              <a:t>NAME: Valliammal college for women </a:t>
            </a:r>
          </a:p>
        </p:txBody>
      </p:sp>
    </p:spTree>
    <p:extLst>
      <p:ext uri="{BB962C8B-B14F-4D97-AF65-F5344CB8AC3E}">
        <p14:creationId xmlns:p14="http://schemas.microsoft.com/office/powerpoint/2010/main" val="3855950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BD2B5-966B-F2ED-CA1F-6A871871D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66802"/>
            <a:ext cx="8596668" cy="1563598"/>
          </a:xfrm>
        </p:spPr>
        <p:txBody>
          <a:bodyPr>
            <a:normAutofit/>
          </a:bodyPr>
          <a:lstStyle/>
          <a:p>
            <a:pPr algn="ctr"/>
            <a:r>
              <a:rPr lang="en-US" sz="6000" b="1" i="1" dirty="0"/>
              <a:t>Modelling</a:t>
            </a:r>
            <a:r>
              <a:rPr lang="en-US" sz="4000" b="1" i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99DD2-5F03-5027-46D9-445C7B03C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500" b="1" dirty="0">
                <a:solidFill>
                  <a:schemeClr val="tx1"/>
                </a:solidFill>
              </a:rPr>
              <a:t>Data collection </a:t>
            </a:r>
          </a:p>
          <a:p>
            <a:r>
              <a:rPr lang="en-US" sz="4500" b="1" dirty="0">
                <a:solidFill>
                  <a:schemeClr val="tx1"/>
                </a:solidFill>
              </a:rPr>
              <a:t>Naan mudhalvan </a:t>
            </a:r>
          </a:p>
          <a:p>
            <a:r>
              <a:rPr lang="en-US" sz="4500" b="1" dirty="0">
                <a:solidFill>
                  <a:schemeClr val="tx1"/>
                </a:solidFill>
              </a:rPr>
              <a:t>Edunet dashboard </a:t>
            </a:r>
          </a:p>
          <a:p>
            <a:pPr marL="0" indent="0">
              <a:buNone/>
            </a:pPr>
            <a:r>
              <a:rPr lang="en-US" sz="4500" b="1" dirty="0">
                <a:solidFill>
                  <a:schemeClr val="tx1"/>
                </a:solidFill>
              </a:rPr>
              <a:t>Feature selection </a:t>
            </a:r>
          </a:p>
          <a:p>
            <a:r>
              <a:rPr lang="en-US" sz="4500" b="1" dirty="0">
                <a:solidFill>
                  <a:schemeClr val="tx1"/>
                </a:solidFill>
              </a:rPr>
              <a:t>26 features </a:t>
            </a:r>
          </a:p>
          <a:p>
            <a:r>
              <a:rPr lang="en-US" sz="4500" b="1" dirty="0">
                <a:solidFill>
                  <a:schemeClr val="tx1"/>
                </a:solidFill>
              </a:rPr>
              <a:t>9 features </a:t>
            </a:r>
          </a:p>
          <a:p>
            <a:pPr marL="0" indent="0">
              <a:buNone/>
            </a:pPr>
            <a:r>
              <a:rPr lang="en-US" sz="4500" b="1" dirty="0">
                <a:solidFill>
                  <a:schemeClr val="tx1"/>
                </a:solidFill>
              </a:rPr>
              <a:t>Data cleaning </a:t>
            </a:r>
          </a:p>
          <a:p>
            <a:r>
              <a:rPr lang="en-US" sz="4500" b="1" dirty="0">
                <a:solidFill>
                  <a:schemeClr val="tx1"/>
                </a:solidFill>
              </a:rPr>
              <a:t>Colour blank value </a:t>
            </a:r>
          </a:p>
          <a:p>
            <a:r>
              <a:rPr lang="en-US" sz="4500" b="1" dirty="0">
                <a:solidFill>
                  <a:schemeClr val="tx1"/>
                </a:solidFill>
              </a:rPr>
              <a:t>Filter – remove blank value </a:t>
            </a:r>
          </a:p>
          <a:p>
            <a:endParaRPr 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429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DE7DB-5EFB-E69A-88C2-3043187CE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484"/>
            <a:ext cx="8596668" cy="64959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chemeClr val="tx1"/>
                </a:solidFill>
              </a:rPr>
              <a:t>Salary level </a:t>
            </a:r>
          </a:p>
          <a:p>
            <a:r>
              <a:rPr lang="en-US" sz="2400" b="1" i="1" dirty="0">
                <a:solidFill>
                  <a:schemeClr val="tx1"/>
                </a:solidFill>
              </a:rPr>
              <a:t>Very High </a:t>
            </a:r>
          </a:p>
          <a:p>
            <a:r>
              <a:rPr lang="en-US" sz="2400" b="1" i="1" dirty="0">
                <a:solidFill>
                  <a:schemeClr val="tx1"/>
                </a:solidFill>
              </a:rPr>
              <a:t>High</a:t>
            </a:r>
          </a:p>
          <a:p>
            <a:r>
              <a:rPr lang="en-US" sz="2400" b="1" i="1" dirty="0">
                <a:solidFill>
                  <a:schemeClr val="tx1"/>
                </a:solidFill>
              </a:rPr>
              <a:t>Medium </a:t>
            </a:r>
          </a:p>
          <a:p>
            <a:r>
              <a:rPr lang="en-US" sz="2400" b="1" i="1" dirty="0">
                <a:solidFill>
                  <a:schemeClr val="tx1"/>
                </a:solidFill>
              </a:rPr>
              <a:t>Low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chemeClr val="tx1"/>
                </a:solidFill>
              </a:rPr>
              <a:t>Pivot table </a:t>
            </a:r>
          </a:p>
          <a:p>
            <a:r>
              <a:rPr lang="en-US" sz="2400" b="1" i="1" dirty="0">
                <a:solidFill>
                  <a:schemeClr val="tx1"/>
                </a:solidFill>
              </a:rPr>
              <a:t>Employee ID</a:t>
            </a:r>
          </a:p>
          <a:p>
            <a:r>
              <a:rPr lang="en-US" sz="2400" b="1" i="1" dirty="0">
                <a:solidFill>
                  <a:schemeClr val="tx1"/>
                </a:solidFill>
              </a:rPr>
              <a:t>Name</a:t>
            </a:r>
          </a:p>
          <a:p>
            <a:r>
              <a:rPr lang="en-US" sz="2400" b="1" i="1" dirty="0">
                <a:solidFill>
                  <a:schemeClr val="tx1"/>
                </a:solidFill>
              </a:rPr>
              <a:t>Gender </a:t>
            </a:r>
          </a:p>
          <a:p>
            <a:r>
              <a:rPr lang="en-US" sz="2400" b="1" i="1" dirty="0">
                <a:solidFill>
                  <a:schemeClr val="tx1"/>
                </a:solidFill>
              </a:rPr>
              <a:t>Salary </a:t>
            </a:r>
          </a:p>
          <a:p>
            <a:r>
              <a:rPr lang="en-US" sz="2400" b="1" i="1" dirty="0">
                <a:solidFill>
                  <a:schemeClr val="tx1"/>
                </a:solidFill>
              </a:rPr>
              <a:t>Salary level </a:t>
            </a:r>
          </a:p>
          <a:p>
            <a:r>
              <a:rPr lang="en-US" sz="2400" b="1" i="1" dirty="0">
                <a:solidFill>
                  <a:schemeClr val="tx1"/>
                </a:solidFill>
              </a:rPr>
              <a:t>Start date</a:t>
            </a:r>
          </a:p>
          <a:p>
            <a:r>
              <a:rPr lang="en-US" sz="2400" b="1" i="1" dirty="0">
                <a:solidFill>
                  <a:schemeClr val="tx1"/>
                </a:solidFill>
              </a:rPr>
              <a:t>Employee type</a:t>
            </a:r>
          </a:p>
        </p:txBody>
      </p:sp>
    </p:spTree>
    <p:extLst>
      <p:ext uri="{BB962C8B-B14F-4D97-AF65-F5344CB8AC3E}">
        <p14:creationId xmlns:p14="http://schemas.microsoft.com/office/powerpoint/2010/main" val="3044105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5987E-3CA5-3AF3-E528-E9A71C12E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43137"/>
            <a:ext cx="8596668" cy="56982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i="1" dirty="0">
                <a:solidFill>
                  <a:schemeClr val="tx1"/>
                </a:solidFill>
              </a:rPr>
              <a:t>Chart</a:t>
            </a:r>
          </a:p>
          <a:p>
            <a:r>
              <a:rPr lang="en-US" sz="3600" b="1" i="1" dirty="0">
                <a:solidFill>
                  <a:schemeClr val="tx1"/>
                </a:solidFill>
              </a:rPr>
              <a:t>Employee ID</a:t>
            </a:r>
          </a:p>
          <a:p>
            <a:r>
              <a:rPr lang="en-US" sz="3600" b="1" i="1" dirty="0">
                <a:solidFill>
                  <a:schemeClr val="tx1"/>
                </a:solidFill>
              </a:rPr>
              <a:t>Name</a:t>
            </a:r>
          </a:p>
          <a:p>
            <a:r>
              <a:rPr lang="en-US" sz="3600" b="1" i="1" dirty="0">
                <a:solidFill>
                  <a:schemeClr val="tx1"/>
                </a:solidFill>
              </a:rPr>
              <a:t>Gender</a:t>
            </a:r>
          </a:p>
          <a:p>
            <a:r>
              <a:rPr lang="en-US" sz="3600" b="1" i="1" dirty="0">
                <a:solidFill>
                  <a:schemeClr val="tx1"/>
                </a:solidFill>
              </a:rPr>
              <a:t>Salary </a:t>
            </a:r>
          </a:p>
          <a:p>
            <a:r>
              <a:rPr lang="en-US" sz="3600" b="1" i="1" dirty="0">
                <a:solidFill>
                  <a:schemeClr val="tx1"/>
                </a:solidFill>
              </a:rPr>
              <a:t>Salary level </a:t>
            </a:r>
          </a:p>
          <a:p>
            <a:r>
              <a:rPr lang="en-US" sz="3600" b="1" i="1" dirty="0">
                <a:solidFill>
                  <a:schemeClr val="tx1"/>
                </a:solidFill>
              </a:rPr>
              <a:t>Start date</a:t>
            </a:r>
          </a:p>
          <a:p>
            <a:r>
              <a:rPr lang="en-US" sz="3600" b="1" i="1" dirty="0">
                <a:solidFill>
                  <a:schemeClr val="tx1"/>
                </a:solidFill>
              </a:rPr>
              <a:t>Employee type</a:t>
            </a:r>
          </a:p>
          <a:p>
            <a:r>
              <a:rPr lang="en-US" sz="3600" b="1" i="1" dirty="0">
                <a:solidFill>
                  <a:schemeClr val="tx1"/>
                </a:solidFill>
              </a:rPr>
              <a:t>Data visualization </a:t>
            </a:r>
          </a:p>
        </p:txBody>
      </p:sp>
    </p:spTree>
    <p:extLst>
      <p:ext uri="{BB962C8B-B14F-4D97-AF65-F5344CB8AC3E}">
        <p14:creationId xmlns:p14="http://schemas.microsoft.com/office/powerpoint/2010/main" val="3252556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927B9-4920-0308-E1AB-97C508C1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b="1" i="1" dirty="0"/>
              <a:t>Result</a:t>
            </a:r>
            <a:r>
              <a:rPr lang="en-US" sz="4400" b="1" i="1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8C592C-BDCC-02C5-EBD2-ECCC54F421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628" y="2046988"/>
            <a:ext cx="8921552" cy="4437111"/>
          </a:xfrm>
        </p:spPr>
      </p:pic>
    </p:spTree>
    <p:extLst>
      <p:ext uri="{BB962C8B-B14F-4D97-AF65-F5344CB8AC3E}">
        <p14:creationId xmlns:p14="http://schemas.microsoft.com/office/powerpoint/2010/main" val="751966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F3841-FEC9-A09E-964B-E6A2DCDA9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b="1" i="1" dirty="0"/>
              <a:t>Conclusion</a:t>
            </a:r>
            <a:r>
              <a:rPr lang="en-US" sz="4400" b="1" i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5031E-7304-22F9-54A6-3C196C22E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400" b="1" i="1" dirty="0">
                <a:solidFill>
                  <a:schemeClr val="tx1"/>
                </a:solidFill>
              </a:rPr>
              <a:t>While comparing the salary level of the employee the employee are getting their salary according to their employee type and start date.</a:t>
            </a:r>
          </a:p>
        </p:txBody>
      </p:sp>
    </p:spTree>
    <p:extLst>
      <p:ext uri="{BB962C8B-B14F-4D97-AF65-F5344CB8AC3E}">
        <p14:creationId xmlns:p14="http://schemas.microsoft.com/office/powerpoint/2010/main" val="2903800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D077F-C601-507E-420F-15B9E52F5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7200" b="1" i="1" dirty="0"/>
              <a:t>Project title</a:t>
            </a:r>
            <a:r>
              <a:rPr lang="en-US" sz="4800" b="1" i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435FE-A524-686C-DCCF-399B65C5E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900741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b="1" i="1" dirty="0">
                <a:solidFill>
                  <a:schemeClr val="tx2">
                    <a:lumMod val="75000"/>
                  </a:schemeClr>
                </a:solidFill>
              </a:rPr>
              <a:t>Employee performance analysis using Excel</a:t>
            </a:r>
            <a:r>
              <a:rPr lang="en-US" sz="3600" b="1" i="1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6436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0C6B6-D381-FE82-1F9A-C985697BB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dirty="0"/>
              <a:t>Agenda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57F9C-B1D4-0E71-D2EE-5D883986C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 fontScale="25000" lnSpcReduction="20000"/>
          </a:bodyPr>
          <a:lstStyle/>
          <a:p>
            <a:r>
              <a:rPr lang="en-US" sz="14400" b="1" dirty="0">
                <a:solidFill>
                  <a:schemeClr val="tx1"/>
                </a:solidFill>
              </a:rPr>
              <a:t>Problem statement </a:t>
            </a:r>
          </a:p>
          <a:p>
            <a:r>
              <a:rPr lang="en-US" sz="14400" b="1" dirty="0">
                <a:solidFill>
                  <a:schemeClr val="tx1"/>
                </a:solidFill>
              </a:rPr>
              <a:t>Project overview </a:t>
            </a:r>
          </a:p>
          <a:p>
            <a:r>
              <a:rPr lang="en-US" sz="14400" b="1" dirty="0">
                <a:solidFill>
                  <a:schemeClr val="tx1"/>
                </a:solidFill>
              </a:rPr>
              <a:t>End users</a:t>
            </a:r>
          </a:p>
          <a:p>
            <a:r>
              <a:rPr lang="en-US" sz="14400" b="1" dirty="0">
                <a:solidFill>
                  <a:schemeClr val="tx1"/>
                </a:solidFill>
              </a:rPr>
              <a:t>Our solution and proposition </a:t>
            </a:r>
          </a:p>
          <a:p>
            <a:r>
              <a:rPr lang="en-US" sz="14400" b="1" dirty="0">
                <a:solidFill>
                  <a:schemeClr val="tx1"/>
                </a:solidFill>
              </a:rPr>
              <a:t>Data description </a:t>
            </a:r>
          </a:p>
          <a:p>
            <a:r>
              <a:rPr lang="en-US" sz="14400" b="1" dirty="0">
                <a:solidFill>
                  <a:schemeClr val="tx1"/>
                </a:solidFill>
              </a:rPr>
              <a:t>Modelling approach </a:t>
            </a:r>
          </a:p>
          <a:p>
            <a:r>
              <a:rPr lang="en-US" sz="14400" b="1" dirty="0">
                <a:solidFill>
                  <a:schemeClr val="tx1"/>
                </a:solidFill>
              </a:rPr>
              <a:t>Result and discussion </a:t>
            </a:r>
          </a:p>
          <a:p>
            <a:r>
              <a:rPr lang="en-US" sz="14400" b="1" dirty="0">
                <a:solidFill>
                  <a:schemeClr val="tx1"/>
                </a:solidFill>
              </a:rPr>
              <a:t>Conclusion </a:t>
            </a:r>
          </a:p>
          <a:p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90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C358A-AF36-933B-4CBD-302F7E9EE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b="1" i="1" dirty="0"/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D06B1-2D46-B551-6575-1B1AEC15A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chemeClr val="tx1"/>
                </a:solidFill>
              </a:rPr>
              <a:t>Analyzing employee performance enables organization to optimize productivity by ensuring that employees are working efficiently and effectively towards their goals. </a:t>
            </a:r>
          </a:p>
        </p:txBody>
      </p:sp>
    </p:spTree>
    <p:extLst>
      <p:ext uri="{BB962C8B-B14F-4D97-AF65-F5344CB8AC3E}">
        <p14:creationId xmlns:p14="http://schemas.microsoft.com/office/powerpoint/2010/main" val="4023125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06284-2D2E-EA2D-45AD-DEF58EAB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Project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59CB2-8CC8-6BB9-CBAD-676E20134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b="1" i="1" dirty="0">
                <a:solidFill>
                  <a:schemeClr val="tx1"/>
                </a:solidFill>
              </a:rPr>
              <a:t>Analyzing the salary of the employee by considering various factors like gender, employee ID, start date, employee type, department etc. different categories of employee salary like very high , medium and low.</a:t>
            </a:r>
          </a:p>
        </p:txBody>
      </p:sp>
    </p:spTree>
    <p:extLst>
      <p:ext uri="{BB962C8B-B14F-4D97-AF65-F5344CB8AC3E}">
        <p14:creationId xmlns:p14="http://schemas.microsoft.com/office/powerpoint/2010/main" val="3977060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B56DE-1A53-B046-FF28-065C6BC57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i="1" dirty="0"/>
              <a:t>Who are the end users?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4F427B-4AAE-2978-F684-97C1B3665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1930400"/>
            <a:ext cx="5865926" cy="492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284678-4222-B2CA-3DA5-261E180B6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721" y="1930400"/>
            <a:ext cx="5187280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048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6FC15-F469-7602-C4BA-616DA00CC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00" b="1" i="1" dirty="0"/>
              <a:t>Our solution and it’s value proposition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9F135-ABEC-5FDD-5299-3ECFB2617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i="1" dirty="0"/>
              <a:t>Conditional formatting – missing </a:t>
            </a:r>
          </a:p>
          <a:p>
            <a:r>
              <a:rPr lang="en-US" sz="4000" b="1" i="1" dirty="0"/>
              <a:t>Filter – remove </a:t>
            </a:r>
          </a:p>
          <a:p>
            <a:r>
              <a:rPr lang="en-US" sz="4000" b="1" i="1" dirty="0"/>
              <a:t>Formula – performance level </a:t>
            </a:r>
          </a:p>
          <a:p>
            <a:r>
              <a:rPr lang="en-US" sz="4000" b="1" i="1" dirty="0"/>
              <a:t>Pivot- summary </a:t>
            </a:r>
          </a:p>
          <a:p>
            <a:r>
              <a:rPr lang="en-US" sz="4000" b="1" i="1" dirty="0"/>
              <a:t>Graph – data visualization </a:t>
            </a:r>
          </a:p>
        </p:txBody>
      </p:sp>
    </p:spTree>
    <p:extLst>
      <p:ext uri="{BB962C8B-B14F-4D97-AF65-F5344CB8AC3E}">
        <p14:creationId xmlns:p14="http://schemas.microsoft.com/office/powerpoint/2010/main" val="3196238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3BF2-5BD7-984C-5EDC-B2F82D19D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i="1" dirty="0"/>
              <a:t>Dataset 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6ADD6-4E67-7BCA-554E-9EE45303C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Employee dataset – edunet dashboard </a:t>
            </a:r>
          </a:p>
          <a:p>
            <a:r>
              <a:rPr lang="en-US" sz="3200" b="1" dirty="0">
                <a:solidFill>
                  <a:schemeClr val="tx1"/>
                </a:solidFill>
              </a:rPr>
              <a:t>26- features</a:t>
            </a:r>
          </a:p>
          <a:p>
            <a:r>
              <a:rPr lang="en-US" sz="3200" b="1" dirty="0">
                <a:solidFill>
                  <a:schemeClr val="tx1"/>
                </a:solidFill>
              </a:rPr>
              <a:t>9- features</a:t>
            </a:r>
          </a:p>
          <a:p>
            <a:r>
              <a:rPr lang="en-US" sz="3200" b="1" dirty="0">
                <a:solidFill>
                  <a:schemeClr val="tx1"/>
                </a:solidFill>
              </a:rPr>
              <a:t>Employee ID- numerical value </a:t>
            </a:r>
          </a:p>
          <a:p>
            <a:r>
              <a:rPr lang="en-US" sz="3200" b="1" dirty="0">
                <a:solidFill>
                  <a:schemeClr val="tx1"/>
                </a:solidFill>
              </a:rPr>
              <a:t>Name- text</a:t>
            </a:r>
          </a:p>
          <a:p>
            <a:r>
              <a:rPr lang="en-US" sz="3200" b="1" dirty="0">
                <a:solidFill>
                  <a:schemeClr val="tx1"/>
                </a:solidFill>
              </a:rPr>
              <a:t>Gender- text</a:t>
            </a:r>
          </a:p>
          <a:p>
            <a:r>
              <a:rPr lang="en-US" sz="3200" b="1" dirty="0">
                <a:solidFill>
                  <a:schemeClr val="tx1"/>
                </a:solidFill>
              </a:rPr>
              <a:t>Salary – numerical Value </a:t>
            </a:r>
          </a:p>
          <a:p>
            <a:r>
              <a:rPr lang="en-US" sz="3200" b="1" dirty="0">
                <a:solidFill>
                  <a:schemeClr val="tx1"/>
                </a:solidFill>
              </a:rPr>
              <a:t>Start date- numerical value </a:t>
            </a:r>
          </a:p>
        </p:txBody>
      </p:sp>
    </p:spTree>
    <p:extLst>
      <p:ext uri="{BB962C8B-B14F-4D97-AF65-F5344CB8AC3E}">
        <p14:creationId xmlns:p14="http://schemas.microsoft.com/office/powerpoint/2010/main" val="2249855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1ABFE-9E67-3B56-DA1C-A242A0213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626705"/>
          </a:xfrm>
        </p:spPr>
        <p:txBody>
          <a:bodyPr>
            <a:noAutofit/>
          </a:bodyPr>
          <a:lstStyle/>
          <a:p>
            <a:pPr algn="ctr"/>
            <a:r>
              <a:rPr lang="en-US" sz="5400" b="1" i="1" dirty="0"/>
              <a:t>The “wow” In our solution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E9C5D-D22E-423E-6297-0340DE4AD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821" y="3135559"/>
            <a:ext cx="8229363" cy="299357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We are using this formula </a:t>
            </a:r>
          </a:p>
          <a:p>
            <a:r>
              <a:rPr lang="en-US" sz="4000" b="1" dirty="0">
                <a:solidFill>
                  <a:schemeClr val="tx1"/>
                </a:solidFill>
              </a:rPr>
              <a:t>IFS(Z8&gt;=5,”VERY HIGH”,Z8&gt;=4,”HIGH”,Z8&gt;=3,”MED”,True,“low”)</a:t>
            </a:r>
          </a:p>
        </p:txBody>
      </p:sp>
    </p:spTree>
    <p:extLst>
      <p:ext uri="{BB962C8B-B14F-4D97-AF65-F5344CB8AC3E}">
        <p14:creationId xmlns:p14="http://schemas.microsoft.com/office/powerpoint/2010/main" val="10088481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Facet</vt:lpstr>
      <vt:lpstr>Employee data analysis using Excel </vt:lpstr>
      <vt:lpstr>Project title </vt:lpstr>
      <vt:lpstr>Agenda </vt:lpstr>
      <vt:lpstr>Problem statement </vt:lpstr>
      <vt:lpstr>Project overview </vt:lpstr>
      <vt:lpstr>Who are the end users?</vt:lpstr>
      <vt:lpstr>Our solution and it’s value proposition </vt:lpstr>
      <vt:lpstr>Dataset description </vt:lpstr>
      <vt:lpstr>The “wow” In our solution </vt:lpstr>
      <vt:lpstr>Modelling </vt:lpstr>
      <vt:lpstr>PowerPoint Presentation</vt:lpstr>
      <vt:lpstr>PowerPoint Presentation</vt:lpstr>
      <vt:lpstr>Result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 </dc:title>
  <dc:creator>Guest User</dc:creator>
  <cp:lastModifiedBy>Guest User</cp:lastModifiedBy>
  <cp:revision>6</cp:revision>
  <dcterms:created xsi:type="dcterms:W3CDTF">2024-08-27T07:07:31Z</dcterms:created>
  <dcterms:modified xsi:type="dcterms:W3CDTF">2024-08-29T07:45:46Z</dcterms:modified>
</cp:coreProperties>
</file>