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13EB-FE9C-92B4-CC33-7F36698C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5807"/>
            <a:ext cx="7766936" cy="1289721"/>
          </a:xfrm>
        </p:spPr>
        <p:txBody>
          <a:bodyPr/>
          <a:lstStyle/>
          <a:p>
            <a:pPr algn="ctr"/>
            <a:r>
              <a:rPr lang="en-US" sz="4800" b="1" i="1" dirty="0"/>
              <a:t>Employee data analysis using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6A2F-D0D7-3894-0E28-093948D49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21" y="1810342"/>
            <a:ext cx="8838727" cy="428329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Student name: Radha Kushwaha.J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    Register number:422200509 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    NM ID:9B6BA6DC8FBBB83B8D74A4DA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    DEPARTMENT: B.COM(ISM)</a:t>
            </a:r>
          </a:p>
          <a:p>
            <a:pPr algn="ctr"/>
            <a:r>
              <a:rPr lang="en-US" sz="3600" b="1">
                <a:solidFill>
                  <a:schemeClr val="tx1"/>
                </a:solidFill>
              </a:rPr>
              <a:t>  COLLEGE </a:t>
            </a:r>
            <a:r>
              <a:rPr lang="en-US" sz="3600" b="1" dirty="0">
                <a:solidFill>
                  <a:schemeClr val="tx1"/>
                </a:solidFill>
              </a:rPr>
              <a:t>NAME: Valliammal college for women </a:t>
            </a:r>
          </a:p>
        </p:txBody>
      </p:sp>
    </p:spTree>
    <p:extLst>
      <p:ext uri="{BB962C8B-B14F-4D97-AF65-F5344CB8AC3E}">
        <p14:creationId xmlns:p14="http://schemas.microsoft.com/office/powerpoint/2010/main" val="385595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D2B5-966B-F2ED-CA1F-6A871871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6802"/>
            <a:ext cx="8596668" cy="1563598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/>
              <a:t>Modelling</a:t>
            </a:r>
            <a:r>
              <a:rPr lang="en-US" sz="4000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DD2-5F03-5027-46D9-445C7B03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b="1" dirty="0">
                <a:solidFill>
                  <a:schemeClr val="tx1"/>
                </a:solidFill>
              </a:rPr>
              <a:t>Data collection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Naan mudhalvan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Edunet dashboard </a:t>
            </a:r>
          </a:p>
          <a:p>
            <a:pPr marL="0" indent="0">
              <a:buNone/>
            </a:pPr>
            <a:r>
              <a:rPr lang="en-US" sz="4500" b="1" dirty="0">
                <a:solidFill>
                  <a:schemeClr val="tx1"/>
                </a:solidFill>
              </a:rPr>
              <a:t>Feature selection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26 features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9 features </a:t>
            </a:r>
          </a:p>
          <a:p>
            <a:pPr marL="0" indent="0">
              <a:buNone/>
            </a:pPr>
            <a:r>
              <a:rPr lang="en-US" sz="4500" b="1" dirty="0">
                <a:solidFill>
                  <a:schemeClr val="tx1"/>
                </a:solidFill>
              </a:rPr>
              <a:t>Data cleaning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Colour blank value </a:t>
            </a:r>
          </a:p>
          <a:p>
            <a:r>
              <a:rPr lang="en-US" sz="4500" b="1" dirty="0">
                <a:solidFill>
                  <a:schemeClr val="tx1"/>
                </a:solidFill>
              </a:rPr>
              <a:t>Filter – remove blank value </a:t>
            </a:r>
          </a:p>
          <a:p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2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E7DB-5EFB-E69A-88C2-3043187C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84"/>
            <a:ext cx="8596668" cy="6495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Salary level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Very High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High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Medium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Low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Pivot table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Employee ID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Name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Gender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Salary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Salary level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Start date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Employee type</a:t>
            </a:r>
          </a:p>
        </p:txBody>
      </p:sp>
    </p:spTree>
    <p:extLst>
      <p:ext uri="{BB962C8B-B14F-4D97-AF65-F5344CB8AC3E}">
        <p14:creationId xmlns:p14="http://schemas.microsoft.com/office/powerpoint/2010/main" val="304410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987E-3CA5-3AF3-E528-E9A71C12E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3137"/>
            <a:ext cx="8596668" cy="5698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chemeClr val="tx1"/>
                </a:solidFill>
              </a:rPr>
              <a:t>Chart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Employee ID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Name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Gender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Salary 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Salary level 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Start date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Employee type</a:t>
            </a:r>
          </a:p>
          <a:p>
            <a:r>
              <a:rPr lang="en-US" sz="3600" b="1" i="1" dirty="0">
                <a:solidFill>
                  <a:schemeClr val="tx1"/>
                </a:solidFill>
              </a:rPr>
              <a:t>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325255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27B9-4920-0308-E1AB-97C508C1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i="1" dirty="0"/>
              <a:t>Result</a:t>
            </a:r>
            <a:r>
              <a:rPr lang="en-US" sz="4400" b="1" i="1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C592C-BDCC-02C5-EBD2-ECCC54F42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28" y="2046988"/>
            <a:ext cx="8921552" cy="4437111"/>
          </a:xfrm>
        </p:spPr>
      </p:pic>
    </p:spTree>
    <p:extLst>
      <p:ext uri="{BB962C8B-B14F-4D97-AF65-F5344CB8AC3E}">
        <p14:creationId xmlns:p14="http://schemas.microsoft.com/office/powerpoint/2010/main" val="75196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3841-FEC9-A09E-964B-E6A2DCDA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i="1" dirty="0"/>
              <a:t>Conclusion</a:t>
            </a:r>
            <a:r>
              <a:rPr lang="en-US" sz="4400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031E-7304-22F9-54A6-3C196C22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b="1" i="1" dirty="0">
                <a:solidFill>
                  <a:schemeClr val="tx1"/>
                </a:solidFill>
              </a:rPr>
              <a:t>While comparing the salary level of the employee the employee are getting their salary according to their employee type and start date.</a:t>
            </a:r>
          </a:p>
        </p:txBody>
      </p:sp>
    </p:spTree>
    <p:extLst>
      <p:ext uri="{BB962C8B-B14F-4D97-AF65-F5344CB8AC3E}">
        <p14:creationId xmlns:p14="http://schemas.microsoft.com/office/powerpoint/2010/main" val="29038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077F-C601-507E-420F-15B9E52F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/>
              <a:t>Project title</a:t>
            </a:r>
            <a:r>
              <a:rPr lang="en-US" sz="4800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35FE-A524-686C-DCCF-399B65C5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90074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i="1" dirty="0">
                <a:solidFill>
                  <a:schemeClr val="tx2">
                    <a:lumMod val="75000"/>
                  </a:schemeClr>
                </a:solidFill>
              </a:rPr>
              <a:t>Employee performance analysis using Excel</a:t>
            </a:r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43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C6B6-D381-FE82-1F9A-C985697B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7F9C-B1D4-0E71-D2EE-5D883986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25000" lnSpcReduction="20000"/>
          </a:bodyPr>
          <a:lstStyle/>
          <a:p>
            <a:r>
              <a:rPr lang="en-US" sz="14400" b="1" dirty="0">
                <a:solidFill>
                  <a:schemeClr val="tx1"/>
                </a:solidFill>
              </a:rPr>
              <a:t>Problem statement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Project overview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End users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Our solution and proposition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Data description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Modelling approach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Result and discussion </a:t>
            </a:r>
          </a:p>
          <a:p>
            <a:r>
              <a:rPr lang="en-US" sz="14400" b="1" dirty="0">
                <a:solidFill>
                  <a:schemeClr val="tx1"/>
                </a:solidFill>
              </a:rPr>
              <a:t>Conclusion 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358A-AF36-933B-4CBD-302F7E9E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i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06B1-2D46-B551-6575-1B1AEC15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Analyzing employee performance enables organization to optimize productivity by ensuring that employees are working efficiently and effectively towards their goals. </a:t>
            </a:r>
          </a:p>
        </p:txBody>
      </p:sp>
    </p:spTree>
    <p:extLst>
      <p:ext uri="{BB962C8B-B14F-4D97-AF65-F5344CB8AC3E}">
        <p14:creationId xmlns:p14="http://schemas.microsoft.com/office/powerpoint/2010/main" val="402312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6284-2D2E-EA2D-45AD-DEF58EAB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9CB2-8CC8-6BB9-CBAD-676E2013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i="1" dirty="0">
                <a:solidFill>
                  <a:schemeClr val="tx1"/>
                </a:solidFill>
              </a:rPr>
              <a:t>Analyzing the salary of the employee by considering various factors like gender, employee ID, start date, employee type, department etc. different categories of employee salary like very high , medium and low.</a:t>
            </a:r>
          </a:p>
        </p:txBody>
      </p:sp>
    </p:spTree>
    <p:extLst>
      <p:ext uri="{BB962C8B-B14F-4D97-AF65-F5344CB8AC3E}">
        <p14:creationId xmlns:p14="http://schemas.microsoft.com/office/powerpoint/2010/main" val="397706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56DE-1A53-B046-FF28-065C6BC5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/>
              <a:t>Who are the end users?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F427B-4AAE-2978-F684-97C1B366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30400"/>
            <a:ext cx="5865926" cy="492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84678-4222-B2CA-3DA5-261E180B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721" y="1930400"/>
            <a:ext cx="518728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4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FC15-F469-7602-C4BA-616DA00C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i="1" dirty="0"/>
              <a:t>Our solution and it’s value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F135-ABEC-5FDD-5299-3ECFB261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Conditional formatting – missing </a:t>
            </a:r>
          </a:p>
          <a:p>
            <a:r>
              <a:rPr lang="en-US" sz="4000" b="1" i="1" dirty="0"/>
              <a:t>Filter – remove </a:t>
            </a:r>
          </a:p>
          <a:p>
            <a:r>
              <a:rPr lang="en-US" sz="4000" b="1" i="1" dirty="0"/>
              <a:t>Formula – performance level </a:t>
            </a:r>
          </a:p>
          <a:p>
            <a:r>
              <a:rPr lang="en-US" sz="4000" b="1" i="1" dirty="0"/>
              <a:t>Pivot- summary </a:t>
            </a:r>
          </a:p>
          <a:p>
            <a:r>
              <a:rPr lang="en-US" sz="4000" b="1" i="1" dirty="0"/>
              <a:t>Graph – 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319623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3BF2-5BD7-984C-5EDC-B2F82D19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ADD6-4E67-7BCA-554E-9EE45303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Employee dataset – edunet dashboard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26- features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9- features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Employee ID- numerical value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Name- text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Gender- text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Salary – numerical Value 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Start date- numerical value </a:t>
            </a:r>
          </a:p>
        </p:txBody>
      </p:sp>
    </p:spTree>
    <p:extLst>
      <p:ext uri="{BB962C8B-B14F-4D97-AF65-F5344CB8AC3E}">
        <p14:creationId xmlns:p14="http://schemas.microsoft.com/office/powerpoint/2010/main" val="224985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ABFE-9E67-3B56-DA1C-A242A021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26705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/>
              <a:t>The “wow”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9C5D-D22E-423E-6297-0340DE4A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1" y="3135559"/>
            <a:ext cx="8229363" cy="299357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We are using this formula 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IFS(Z8&gt;=5,”VERY HIGH”,Z8&gt;=4,”HIGH”,Z8&gt;=3,”MED”,True,“low”)</a:t>
            </a:r>
          </a:p>
        </p:txBody>
      </p:sp>
    </p:spTree>
    <p:extLst>
      <p:ext uri="{BB962C8B-B14F-4D97-AF65-F5344CB8AC3E}">
        <p14:creationId xmlns:p14="http://schemas.microsoft.com/office/powerpoint/2010/main" val="1008848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Employee data analysis using Excel </vt:lpstr>
      <vt:lpstr>Project title </vt:lpstr>
      <vt:lpstr>Agenda </vt:lpstr>
      <vt:lpstr>Problem statement </vt:lpstr>
      <vt:lpstr>Project overview </vt:lpstr>
      <vt:lpstr>Who are the end users?</vt:lpstr>
      <vt:lpstr>Our solution and it’s value proposition </vt:lpstr>
      <vt:lpstr>Dataset description </vt:lpstr>
      <vt:lpstr>The “wow” In our solution </vt:lpstr>
      <vt:lpstr>Modelling </vt:lpstr>
      <vt:lpstr>PowerPoint Presentation</vt:lpstr>
      <vt:lpstr>PowerPoint Presentation</vt:lpstr>
      <vt:lpstr>Result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</dc:title>
  <dc:creator>Guest User</dc:creator>
  <cp:lastModifiedBy>Guest User</cp:lastModifiedBy>
  <cp:revision>4</cp:revision>
  <dcterms:created xsi:type="dcterms:W3CDTF">2024-08-27T07:07:31Z</dcterms:created>
  <dcterms:modified xsi:type="dcterms:W3CDTF">2024-08-28T04:52:43Z</dcterms:modified>
</cp:coreProperties>
</file>