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1" roundtripDataSignature="AMtx7mgwDmlCPXG2JOEWoCn7YaEBrQoy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customschemas.google.com/relationships/presentationmetadata" Target="metadata"/><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800"/>
              <a:t>Actual Collection &amp; No of Sales</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Sales By Block</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Top 5 Sales Month</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actionButton</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Total Sold Units</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Total  Unsold Units</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Sales Progress</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Total Sold</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Total Sold</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Total Sold</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Sales Trend by Projects</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Sales by Category</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Project A</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Project S</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Project L</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textbox</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slicer</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Project T</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card</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card</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slicer</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Project A</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p:txBody>
      </p:sp>
      <p:sp>
        <p:nvSpPr>
          <p:cNvPr id="82" name="Google Shape;82;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800"/>
              <a:t>Actual Collection &amp; No of Sales</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Sales By Block</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Sales by Category</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Top 5 Sales Month</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actionButton</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Total Sold</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Total Sold</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Sales Progress</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Total Sold</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Total Sold</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Total Sold</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Total Flats Sale By Quarterly</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Total Sold</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Block Wise Filter</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Project A</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p:txBody>
      </p:sp>
      <p:sp>
        <p:nvSpPr>
          <p:cNvPr id="87" name="Google Shape;8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800"/>
              <a:t>Actual Collection &amp; No of Sales</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Sales By Block</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Sales by Category</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Top 5 Sales Month</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actionButton</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Total Sold</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Total Sold</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Sales Progress</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Total Sold</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Total Sold</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Total Sold</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Total Flats Sale By Quarterly</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Block Wise Filter</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Total Sold</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Project A</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p:txBody>
      </p:sp>
      <p:sp>
        <p:nvSpPr>
          <p:cNvPr id="92" name="Google Shape;9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800"/>
              <a:t>Actual Collection &amp; No of Sales</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Sales By Block</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Sales by Category</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Top 5 Sales Month</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actionButton</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Total Sold</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Total Sold</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Sales Progress</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Total Sold</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Total Sold</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Total Sold</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Total Flats Sale By Monthly</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Block Wise Filter</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Total Sold</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Project A</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p:txBody>
      </p:sp>
      <p:sp>
        <p:nvSpPr>
          <p:cNvPr id="97" name="Google Shape;9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800"/>
              <a:t>Actual Collection &amp; No of Sales</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Sales By Block</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Sales by Category</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Top 5 Sales Month</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actionButton</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Total Sold</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Total Sold</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Sales Progress</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Total Sold</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Total Sold</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Total Sold</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Total Flats Sale By Quarterly</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slicer</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Total Sold</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Project A</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p:txBody>
      </p:sp>
      <p:sp>
        <p:nvSpPr>
          <p:cNvPr id="102" name="Google Shape;10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7: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800"/>
              <a:t>All Projects Analysis</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slicer</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Project A</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Project S</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Project T</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Project D</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textbox</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Sold Units Type by Price Range</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slicer</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p:txBody>
      </p:sp>
      <p:sp>
        <p:nvSpPr>
          <p:cNvPr id="107" name="Google Shape;10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 name="Shape 15"/>
        <p:cNvGrpSpPr/>
        <p:nvPr/>
      </p:nvGrpSpPr>
      <p:grpSpPr>
        <a:xfrm>
          <a:off x="0" y="0"/>
          <a:ext cx="0" cy="0"/>
          <a:chOff x="0" y="0"/>
          <a:chExt cx="0" cy="0"/>
        </a:xfrm>
      </p:grpSpPr>
      <p:sp>
        <p:nvSpPr>
          <p:cNvPr id="16" name="Google Shape;1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 name="Google Shape;18;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 name="Google Shape;1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p:nvPr>
            <p:ph idx="2" type="pic"/>
          </p:nvPr>
        </p:nvSpPr>
        <p:spPr>
          <a:xfrm>
            <a:off x="5183188" y="987425"/>
            <a:ext cx="6172200" cy="4873625"/>
          </a:xfrm>
          <a:prstGeom prst="rect">
            <a:avLst/>
          </a:prstGeom>
          <a:noFill/>
          <a:ln>
            <a:noFill/>
          </a:ln>
        </p:spPr>
      </p:sp>
      <p:sp>
        <p:nvSpPr>
          <p:cNvPr id="64" name="Google Shape;64;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s://app.powerbi.com/groups/me/reports/4857a5d1-12fa-4886-8985-7b5338e0bef6/?pbi_source=PowerPoint" TargetMode="Externa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app.powerbi.com/groups/me/reports/4857a5d1-12fa-4886-8985-7b5338e0bef6/?pbi_source=PowerPoint"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app.powerbi.com/groups/me/reports/4857a5d1-12fa-4886-8985-7b5338e0bef6/?pbi_source=PowerPoint"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app.powerbi.com/groups/me/reports/4857a5d1-12fa-4886-8985-7b5338e0bef6/?pbi_source=PowerPoint"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app.powerbi.com/groups/me/reports/4857a5d1-12fa-4886-8985-7b5338e0bef6/?pbi_source=PowerPoint"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app.powerbi.com/groups/me/reports/4857a5d1-12fa-4886-8985-7b5338e0bef6/?pbi_source=PowerPoint"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2" title="This slide contains the following visuals: Actual Collection &amp; No of Sales ,Sales By Block ,Top 5 Sales Month ,actionButton ,Total Sold Units ,Total  Unsold Units ,Sales Progress ,Total Sold ,Total Sold ,Total Sold ,Sales Trend by Projects ,Sales by Category ,Project A ,Project S ,Project L ,textbox ,slicer ,Project T ,card ,card ,slicer ,Project A. Please refer to the notes on this slide for details">
            <a:hlinkClick r:id="rId3"/>
          </p:cNvPr>
          <p:cNvPicPr preferRelativeResize="0"/>
          <p:nvPr/>
        </p:nvPicPr>
        <p:blipFill rotWithShape="1">
          <a:blip r:embed="rId4">
            <a:alphaModFix/>
          </a:blip>
          <a:srcRect b="0" l="0" r="0" t="0"/>
          <a:stretch/>
        </p:blipFill>
        <p:spPr>
          <a:xfrm>
            <a:off x="76200" y="0"/>
            <a:ext cx="1202055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3" title="This slide contains the following visuals: Actual Collection &amp; No of Sales ,Sales By Block ,Sales by Category ,Top 5 Sales Month ,actionButton ,Total Sold ,Total Sold ,Sales Progress ,Total Sold ,Total Sold ,Total Sold ,Total Flats Sale By Quarterly ,Total Sold ,Block Wise Filter ,Project A. Please refer to the notes on this slide for details">
            <a:hlinkClick r:id="rId3"/>
          </p:cNvPr>
          <p:cNvPicPr preferRelativeResize="0"/>
          <p:nvPr/>
        </p:nvPicPr>
        <p:blipFill rotWithShape="1">
          <a:blip r:embed="rId4">
            <a:alphaModFix/>
          </a:blip>
          <a:srcRect b="0" l="0" r="0" t="0"/>
          <a:stretch/>
        </p:blipFill>
        <p:spPr>
          <a:xfrm>
            <a:off x="76200" y="0"/>
            <a:ext cx="1202055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4" title="This slide contains the following visuals: Actual Collection &amp; No of Sales ,Sales By Block ,Sales by Category ,Top 5 Sales Month ,actionButton ,Total Sold ,Total Sold ,Sales Progress ,Total Sold ,Total Sold ,Total Sold ,Total Flats Sale By Quarterly ,Block Wise Filter ,Total Sold ,Project A. Please refer to the notes on this slide for details">
            <a:hlinkClick r:id="rId3"/>
          </p:cNvPr>
          <p:cNvPicPr preferRelativeResize="0"/>
          <p:nvPr/>
        </p:nvPicPr>
        <p:blipFill rotWithShape="1">
          <a:blip r:embed="rId4">
            <a:alphaModFix/>
          </a:blip>
          <a:srcRect b="0" l="0" r="0" t="0"/>
          <a:stretch/>
        </p:blipFill>
        <p:spPr>
          <a:xfrm>
            <a:off x="76200" y="0"/>
            <a:ext cx="12020550"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5" title="This slide contains the following visuals: Actual Collection &amp; No of Sales ,Sales By Block ,Sales by Category ,Top 5 Sales Month ,actionButton ,Total Sold ,Total Sold ,Sales Progress ,Total Sold ,Total Sold ,Total Sold ,Total Flats Sale By Monthly ,Block Wise Filter ,Total Sold ,Project A. Please refer to the notes on this slide for details">
            <a:hlinkClick r:id="rId3"/>
          </p:cNvPr>
          <p:cNvPicPr preferRelativeResize="0"/>
          <p:nvPr/>
        </p:nvPicPr>
        <p:blipFill rotWithShape="1">
          <a:blip r:embed="rId4">
            <a:alphaModFix/>
          </a:blip>
          <a:srcRect b="0" l="0" r="0" t="0"/>
          <a:stretch/>
        </p:blipFill>
        <p:spPr>
          <a:xfrm>
            <a:off x="76200" y="0"/>
            <a:ext cx="12020550"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6" title="This slide contains the following visuals: Actual Collection &amp; No of Sales ,Sales By Block ,Sales by Category ,Top 5 Sales Month ,actionButton ,Total Sold ,Total Sold ,Sales Progress ,Total Sold ,Total Sold ,Total Sold ,Total Flats Sale By Quarterly ,slicer ,Total Sold ,Project A. Please refer to the notes on this slide for details">
            <a:hlinkClick r:id="rId3"/>
          </p:cNvPr>
          <p:cNvPicPr preferRelativeResize="0"/>
          <p:nvPr/>
        </p:nvPicPr>
        <p:blipFill rotWithShape="1">
          <a:blip r:embed="rId4">
            <a:alphaModFix/>
          </a:blip>
          <a:srcRect b="0" l="0" r="0" t="0"/>
          <a:stretch/>
        </p:blipFill>
        <p:spPr>
          <a:xfrm>
            <a:off x="76200" y="0"/>
            <a:ext cx="12020550" cy="685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7" title="This slide contains the following visuals: All Projects Analysis ,slicer ,Project A ,Project S ,Project T ,Project D ,textbox ,Sold Units Type by Price Range ,slicer. Please refer to the notes on this slide for details">
            <a:hlinkClick r:id="rId3"/>
          </p:cNvPr>
          <p:cNvPicPr preferRelativeResize="0"/>
          <p:nvPr/>
        </p:nvPicPr>
        <p:blipFill rotWithShape="1">
          <a:blip r:embed="rId4">
            <a:alphaModFix/>
          </a:blip>
          <a:srcRect b="0" l="0" r="0" t="0"/>
          <a:stretch/>
        </p:blipFill>
        <p:spPr>
          <a:xfrm>
            <a:off x="76200" y="0"/>
            <a:ext cx="12020550" cy="685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2016-09-04T11:54:55Z</dcterms:created>
  <dc:creator>Power BI</dc:creator>
</cp:coreProperties>
</file>