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0A32F-4BF5-D74B-2481-11E117C05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4F937-77C0-CD94-3076-CE1A07A2B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E0334-9EC0-FB61-3811-3B441C02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83ADE-E93E-1492-955F-65DBBB15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40F4D-BFFF-F149-6190-47DC8C17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603B-BDD0-6B45-E542-37CA77FF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4361B-9C8A-76A1-0117-8C5B6F763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13BB2-D604-2869-EF73-B2AEBE1A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2A34A-F6A5-F8E2-4FC4-0D010A05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FF4CD-BEF7-2B81-064A-0C2CB354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4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512E4-18DA-7C55-2A71-00ED76CA9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6DCCA-C8EB-B6FC-C083-3A4E0FAB7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198B1-A265-FFE3-15BE-82828893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1264-9BFC-0FCC-7F1D-0BA6DDB0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AE3C3-5800-5B0F-088D-0EDF2B36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121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DFF4-5C2D-26DF-2E98-260235A8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5C81-EE69-C97F-4BCB-97BA8AC30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3B6E9-FE24-FADC-1520-7B4235604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76FA8-6842-3CD2-806C-A4BF399D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11EE4-E68B-F10C-E6E3-3F372B599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ADAA-E07D-EBC5-B704-AFE8C27E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19ED4-E3F5-6559-2F3F-153AD117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76A1A-D989-81D2-BF50-2DFFB9BE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4D52D-9522-373A-A621-97E0DB50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E332F-D33F-D80E-FC01-43D6DBDB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E581-9B0F-FAA2-D608-1954C0EC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D2BD-AC0F-159C-41E0-9AAC885B7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71ECB-FD1B-811F-2B4B-AF6E158F4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FBAFE-EEB1-878A-DEFF-7045B1F7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CD43F-EDE4-0A02-F45B-774998E9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F102A-485F-C2D5-F5C6-4879C008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2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4AA7C-5FD2-8896-4649-818ABE35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CC526-6A01-8DFB-BFD9-A6C3B73A1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3D6B4-2A7B-95BC-CC43-0AC061D70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A663F-B7E4-F0FD-E95C-8406E1EE9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02D307-DF37-05A0-9048-279055053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EF224-FD22-062A-7C74-A57FC1B4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EABD6D-321D-5A28-3A7A-7142671A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E80BD-2090-EF79-5F89-80B0144A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2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F72B0-E36F-85D0-F35D-4111E762C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CB21C-50A7-43ED-F36A-CB1EBFD3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EB2D0-67D3-ECCE-8F6B-C38D4636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9C1BD-1E30-29C7-49A3-C6E4662D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E3DCD-8EB1-4B7F-71DF-DA80E86F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C65A8-CFE5-7B63-A136-5A67EB913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D50D7-7599-FA1B-9F0C-DF5ED9A7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45F9-0560-6DD4-A911-159F203E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8314-9CDF-9BBF-867A-BC847B5E0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C64AF-81C1-56A5-3D56-FF9F61031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12EE-429D-60DA-F0CB-F9CADF08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04083-7622-7835-ED06-F8A10FE9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7BCCC-06C1-A5CA-A72A-473059F2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6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9F62-F6DF-83B2-7188-6447D477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BC9E1-E61B-275F-1C04-72D0F4B84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700FB-9154-DDCB-1E50-210A8E3DD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69BA0-B729-5202-603B-4B3CED00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E075DD-4612-6FFB-FBB5-2DB1DD0B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0DF69-23A3-DFF1-EC60-6E401E75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4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586E1-BE81-33E5-2B27-D453F7EA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F788E-A599-446C-3EE1-25CB2E1E5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14B36-47B1-9F70-4347-D3686F4E2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441B5-A336-3359-7F63-69DEC4EF0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CE8E8-C71C-2AC9-44AD-97B6EDD50B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11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1586423"/>
            <a:ext cx="6256736" cy="2550877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DataSpark: Illuminating Insights for Global Electronics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237884"/>
            <a:ext cx="5917679" cy="861420"/>
          </a:xfrm>
        </p:spPr>
        <p:txBody>
          <a:bodyPr>
            <a:normAutofit/>
          </a:bodyPr>
          <a:lstStyle/>
          <a:p>
            <a:r>
              <a:rPr lang="en-IN" sz="3000" b="1" i="0" u="none" strike="noStrike" dirty="0">
                <a:solidFill>
                  <a:srgbClr val="FF0000"/>
                </a:solidFill>
                <a:effectLst/>
                <a:latin typeface="+mj-lt"/>
              </a:rPr>
              <a:t>Tableau</a:t>
            </a:r>
            <a:r>
              <a:rPr sz="3000" b="1" dirty="0">
                <a:solidFill>
                  <a:srgbClr val="FF0000"/>
                </a:solidFill>
                <a:latin typeface="+mj-lt"/>
                <a:ea typeface="Cambria" panose="02040503050406030204" pitchFamily="18" charset="0"/>
              </a:rPr>
              <a:t> Analysis -</a:t>
            </a:r>
            <a:r>
              <a:rPr lang="en-US" sz="3000" b="1" dirty="0">
                <a:solidFill>
                  <a:srgbClr val="FF0000"/>
                </a:solidFill>
                <a:latin typeface="+mj-lt"/>
                <a:ea typeface="Cambria" panose="02040503050406030204" pitchFamily="18" charset="0"/>
              </a:rPr>
              <a:t>Radhadevi</a:t>
            </a:r>
            <a:endParaRPr sz="3000" b="1" dirty="0">
              <a:solidFill>
                <a:srgbClr val="FF0000"/>
              </a:solidFill>
              <a:latin typeface="+mj-lt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200" dirty="0"/>
              <a:t>The insights gathered from the data highlight the need to focus on online sales, top-performing brands, and key age demographics. Strategic marketing and inventory management can further optimize performance.</a:t>
            </a:r>
            <a:endParaRPr lang="en-IN" sz="2200" dirty="0"/>
          </a:p>
          <a:p>
            <a:r>
              <a:rPr lang="en-US" sz="2200" dirty="0"/>
              <a:t>By acting on these key insights, Global Electronics can enhance customer satisfaction, optimize operations, and drive sustainable growth. A data-driven approach will empower the company to stay competitive, improve profitability, and scale successfully in the evolving retail electronics market.</a:t>
            </a:r>
            <a:endParaRPr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000" dirty="0"/>
              <a:t>This project provides deep insights into Global Electronics' sales, customer demographics, product performance, and more, using Power BI to drive actionable recommendations.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sz="3000" dirty="0"/>
              <a:t>1. Total Sales: $55.76M</a:t>
            </a:r>
          </a:p>
          <a:p>
            <a:r>
              <a:rPr sz="3000" dirty="0"/>
              <a:t>2. Average Sales: $886.64</a:t>
            </a:r>
          </a:p>
          <a:p>
            <a:r>
              <a:rPr sz="3000" dirty="0"/>
              <a:t>3. Number of Products: 2,517</a:t>
            </a:r>
          </a:p>
          <a:p>
            <a:r>
              <a:rPr sz="3000" dirty="0"/>
              <a:t>4. Total Customers: 15.26K</a:t>
            </a:r>
          </a:p>
          <a:p>
            <a:r>
              <a:rPr sz="3000" dirty="0"/>
              <a:t>5. Sales by Gender: Male ($28.3M), Female ($27.4M)</a:t>
            </a:r>
          </a:p>
          <a:p>
            <a:r>
              <a:rPr sz="3000" dirty="0"/>
              <a:t>6. Sales by Outlet Type: Online, Nevada, Kansas, etc.</a:t>
            </a:r>
          </a:p>
          <a:p>
            <a:r>
              <a:rPr sz="3000" dirty="0"/>
              <a:t>7. Top Product Brands: Adventure Works ($11.85M), Contoso ($10.79M)</a:t>
            </a:r>
          </a:p>
          <a:p>
            <a:r>
              <a:rPr sz="3000" dirty="0"/>
              <a:t>8. Sales by Category: Computers, Home Appliances, Cameras, etc.</a:t>
            </a:r>
          </a:p>
          <a:p>
            <a:r>
              <a:rPr sz="3000" dirty="0"/>
              <a:t>9. Sales by Age Group: 26-35, 36-45</a:t>
            </a:r>
          </a:p>
          <a:p>
            <a:r>
              <a:rPr sz="3000" dirty="0"/>
              <a:t>10. International Sales: United States, Germany, Canada, etc.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Sales by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000" dirty="0"/>
              <a:t>The total sales are divided almost equally between Male ($28.3M) and Female ($27.4M) customers, showcasing balanced engagement across genders.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Sales by Outlet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700" dirty="0"/>
              <a:t>Online and key states like Nevada and Kansas are the top-performing outlets. Online sales alone account for $5.5M.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Top Product Brands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000" dirty="0"/>
              <a:t>Brands like Adventure Works ($11.85M) and Contoso ($10.79M) lead in terms of total sales, making them the best-performing product brands.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D81-8A04-703C-5C22-06C9D027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Focus &amp;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B7977-0130-EC34-5344-0B3C86F75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500" b="1" dirty="0"/>
              <a:t>Product Performance: </a:t>
            </a:r>
          </a:p>
          <a:p>
            <a:pPr marL="0" indent="0"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	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Focus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: Identify top-performing and underperforming 	products.</a:t>
            </a:r>
          </a:p>
          <a:p>
            <a:pPr marL="0" indent="0"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 	Suggestion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: Adjust inventory and marketing strategies to 	promote high-	demand products while improving or 	discontinuing underperforming 	ones. This will optimize 	stock levels and boost sales in popular categories. </a:t>
            </a:r>
            <a:endParaRPr lang="en-US" sz="2200" b="1" dirty="0"/>
          </a:p>
          <a:p>
            <a:r>
              <a:rPr lang="en-US" sz="2500" b="1" dirty="0"/>
              <a:t>Customer Demographics &amp; Targeting:</a:t>
            </a:r>
          </a:p>
          <a:p>
            <a:pPr marL="457200" lvl="1" indent="0">
              <a:buNone/>
            </a:pPr>
            <a:r>
              <a:rPr lang="en-US" sz="2200" b="1" dirty="0"/>
              <a:t>Focus</a:t>
            </a:r>
            <a:r>
              <a:rPr lang="en-US" sz="2200" dirty="0"/>
              <a:t>: Tailor marketing strategies based on customer demographics like age, gender, and location.</a:t>
            </a:r>
          </a:p>
          <a:p>
            <a:pPr marL="457200" lvl="1" indent="0">
              <a:buNone/>
            </a:pPr>
            <a:r>
              <a:rPr lang="en-US" sz="2200" b="1" dirty="0"/>
              <a:t>Suggestion</a:t>
            </a:r>
            <a:r>
              <a:rPr lang="en-US" sz="2200" dirty="0"/>
              <a:t>: Implement targeted campaigns, leveraging insights from customer segmentation to reach high-value segments, such as younger demographics or regions with higher purchasing power.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896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16F0-C650-D867-57D8-6B5989B95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Focus &amp;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55221-0A03-25A8-6F4E-9F6B5C766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37348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IN" sz="2500" b="1" dirty="0"/>
              <a:t>Sales Forecasting &amp; Seasonality:</a:t>
            </a:r>
          </a:p>
          <a:p>
            <a:pPr marL="0" indent="0"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effectLst/>
              </a:rPr>
              <a:t> 	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Focus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: Understand sales trends and seasonality for better 	forecasting.</a:t>
            </a:r>
          </a:p>
          <a:p>
            <a:pPr marL="0" indent="0">
              <a:buNone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 	Suggestion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: Prepare inventory, promotions, and workforce 	based on peak seasons, and introduce strategic sales 	campaigns to mitigate sales dips during off-peak periods. </a:t>
            </a:r>
            <a:endParaRPr lang="en-IN" sz="2200" dirty="0"/>
          </a:p>
          <a:p>
            <a:r>
              <a:rPr lang="en-IN" sz="2500" b="1" dirty="0"/>
              <a:t>Store Operations:</a:t>
            </a:r>
          </a:p>
          <a:p>
            <a:pPr marL="0" indent="0">
              <a:buNone/>
            </a:pPr>
            <a:r>
              <a:rPr kumimoji="0" lang="en-IN" altLang="en-US" sz="1400" b="1" i="0" u="none" strike="noStrike" cap="none" normalizeH="0" baseline="0" dirty="0">
                <a:ln>
                  <a:noFill/>
                </a:ln>
                <a:effectLst/>
              </a:rPr>
              <a:t> 	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Focus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: Analyze the performance of stores across regions to 	identify high-growth areas.</a:t>
            </a:r>
          </a:p>
          <a:p>
            <a:pPr marL="0" indent="0">
              <a:buNone/>
            </a:pPr>
            <a:r>
              <a:rPr lang="en-US" altLang="en-US" sz="2200" dirty="0"/>
              <a:t>	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Suggestion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: Invest in expanding stores in high-performing 	regions</a:t>
            </a:r>
            <a:r>
              <a:rPr lang="en-US" altLang="en-US" sz="2200" dirty="0"/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and consider closing or optimizing operations in 	underperforming areas. Geographical insights can also help 	guide decisions for new store locations.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17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D4BF-E687-92E0-CEE2-BE61E56E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Focus &amp;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AEC82-907B-2507-B6D6-46AF6016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500" b="1" dirty="0"/>
              <a:t>Customer Retention</a:t>
            </a:r>
            <a:r>
              <a:rPr lang="en-IN" sz="2500" dirty="0"/>
              <a:t>:</a:t>
            </a:r>
          </a:p>
          <a:p>
            <a:pPr marL="0" indent="0">
              <a:buNone/>
            </a:pPr>
            <a:r>
              <a:rPr kumimoji="0" lang="en-IN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Focus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: Analyze purchasing patterns and frequency to 	enhance customer retention.</a:t>
            </a:r>
          </a:p>
          <a:p>
            <a:pPr marL="0" indent="0">
              <a:buNone/>
            </a:pPr>
            <a:r>
              <a:rPr lang="en-US" altLang="en-US" sz="2200" dirty="0"/>
              <a:t> 	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</a:rPr>
              <a:t>Suggestion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</a:rPr>
              <a:t>: Develop loyalty programs or special 	promotions 	for repeat customers, ensuring better long-	term retention 	and higher lifetime value. </a:t>
            </a:r>
          </a:p>
          <a:p>
            <a:r>
              <a:rPr lang="en-IN" sz="2500" b="1" dirty="0"/>
              <a:t>Data-Driven Decision Making</a:t>
            </a:r>
            <a:r>
              <a:rPr lang="en-IN" sz="2500" dirty="0"/>
              <a:t>:</a:t>
            </a:r>
          </a:p>
          <a:p>
            <a:pPr marL="0" indent="0">
              <a:buNone/>
            </a:pPr>
            <a:r>
              <a:rPr kumimoji="0" lang="en-IN" altLang="en-US" sz="1500" b="1" i="0" u="none" strike="noStrike" cap="none" normalizeH="0" baseline="0" dirty="0">
                <a:ln>
                  <a:noFill/>
                </a:ln>
                <a:effectLst/>
              </a:rPr>
              <a:t> 	</a:t>
            </a:r>
            <a:r>
              <a:rPr kumimoji="0" lang="en-US" altLang="en-US" sz="2200" b="1" i="0" u="none" strike="noStrike" cap="none" normalizeH="0" dirty="0">
                <a:ln>
                  <a:noFill/>
                </a:ln>
                <a:effectLst/>
              </a:rPr>
              <a:t>Focus</a:t>
            </a:r>
            <a:r>
              <a:rPr kumimoji="0" lang="en-US" altLang="en-US" sz="2200" b="0" i="0" u="none" strike="noStrike" cap="none" normalizeH="0" dirty="0">
                <a:ln>
                  <a:noFill/>
                </a:ln>
                <a:effectLst/>
              </a:rPr>
              <a:t>: Continue leveraging data analytics to enhance 	decision-making processes.</a:t>
            </a:r>
          </a:p>
          <a:p>
            <a:pPr marL="0" indent="0">
              <a:buNone/>
            </a:pPr>
            <a:r>
              <a:rPr kumimoji="0" lang="en-US" altLang="en-US" sz="2200" b="1" i="0" u="none" strike="noStrike" cap="none" normalizeH="0" dirty="0">
                <a:ln>
                  <a:noFill/>
                </a:ln>
                <a:effectLst/>
              </a:rPr>
              <a:t>	Suggestion</a:t>
            </a:r>
            <a:r>
              <a:rPr kumimoji="0" lang="en-US" altLang="en-US" sz="2200" b="0" i="0" u="none" strike="noStrike" cap="none" normalizeH="0" dirty="0">
                <a:ln>
                  <a:noFill/>
                </a:ln>
                <a:effectLst/>
              </a:rPr>
              <a:t>: Invest in advanced analytics tools and data 	integration platforms like Power BI to provide ongoing insights 	into customer behaviors, sales trends, and market 	opportunities. 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943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633</Words>
  <Application>Microsoft Macintosh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DataSpark: Illuminating Insights for Global Electronics</vt:lpstr>
      <vt:lpstr>Project Overview</vt:lpstr>
      <vt:lpstr>Key Performance Indicators (KPIs)</vt:lpstr>
      <vt:lpstr>Sales by Gender</vt:lpstr>
      <vt:lpstr>Sales by Outlet Type</vt:lpstr>
      <vt:lpstr>Top Product Brands</vt:lpstr>
      <vt:lpstr>Focus &amp; Suggestions</vt:lpstr>
      <vt:lpstr>Focus &amp; Suggestions</vt:lpstr>
      <vt:lpstr>Focus &amp; Suggestions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DataSpark: Illuminating Insights for Global Electronics</dc:title>
  <dc:subject/>
  <dc:creator/>
  <cp:keywords/>
  <dc:description>generated using python-pptx</dc:description>
  <cp:lastModifiedBy>Radhadevi K</cp:lastModifiedBy>
  <cp:revision>4</cp:revision>
  <dcterms:created xsi:type="dcterms:W3CDTF">2013-01-27T09:14:16Z</dcterms:created>
  <dcterms:modified xsi:type="dcterms:W3CDTF">2025-08-19T14:38:10Z</dcterms:modified>
  <cp:category/>
</cp:coreProperties>
</file>