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2940"/>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a</a:t>
            </a:r>
            <a:r>
              <a:rPr altLang="en-GB" dirty="0" sz="2400" lang="en-US"/>
              <a:t>d</a:t>
            </a:r>
            <a:r>
              <a:rPr altLang="en-GB" dirty="0" sz="2400" lang="en-US"/>
              <a:t>h</a:t>
            </a:r>
            <a:r>
              <a:rPr altLang="en-GB" dirty="0" sz="2400" lang="en-US"/>
              <a:t>a</a:t>
            </a:r>
            <a:r>
              <a:rPr altLang="en-GB" dirty="0" sz="2400" lang="en-US"/>
              <a:t> </a:t>
            </a:r>
            <a:r>
              <a:rPr altLang="en-GB" dirty="0" sz="2400" lang="en-US"/>
              <a:t>R</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5</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3045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8793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963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2024-09-11T09:09:48Z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5b4c481f8a044bd7bb9da0bb5698e4d5</vt:lpwstr>
  </property>
</Properties>
</file>