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9" r:id="rId8"/>
    <p:sldId id="265" r:id="rId9"/>
    <p:sldId id="267" r:id="rId10"/>
    <p:sldId id="266" r:id="rId11"/>
    <p:sldId id="268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59D9C-A06B-4E4C-B1D8-A39370658FA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CB395-6FC9-450A-AB82-F74724104B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CB395-6FC9-450A-AB82-F74724104BC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467586"/>
            <a:ext cx="16256000" cy="119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35621" y="5929781"/>
            <a:ext cx="11016757" cy="1280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F4F0-CDB7-492E-B0FB-BC54BAE577D9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583C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88BA-5D3C-4367-8ECE-A79FF914A646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53982" y="4717342"/>
            <a:ext cx="835660" cy="1355090"/>
          </a:xfrm>
          <a:custGeom>
            <a:avLst/>
            <a:gdLst/>
            <a:ahLst/>
            <a:cxnLst/>
            <a:rect l="l" t="t" r="r" b="b"/>
            <a:pathLst>
              <a:path w="835660" h="1355089">
                <a:moveTo>
                  <a:pt x="444005" y="1354677"/>
                </a:moveTo>
                <a:lnTo>
                  <a:pt x="405880" y="1321829"/>
                </a:lnTo>
                <a:lnTo>
                  <a:pt x="357130" y="1275560"/>
                </a:lnTo>
                <a:lnTo>
                  <a:pt x="329850" y="1247356"/>
                </a:lnTo>
                <a:lnTo>
                  <a:pt x="301208" y="1215751"/>
                </a:lnTo>
                <a:lnTo>
                  <a:pt x="271637" y="1180731"/>
                </a:lnTo>
                <a:lnTo>
                  <a:pt x="241568" y="1142281"/>
                </a:lnTo>
                <a:lnTo>
                  <a:pt x="211432" y="1100386"/>
                </a:lnTo>
                <a:lnTo>
                  <a:pt x="181662" y="1055031"/>
                </a:lnTo>
                <a:lnTo>
                  <a:pt x="152688" y="1006201"/>
                </a:lnTo>
                <a:lnTo>
                  <a:pt x="124943" y="953881"/>
                </a:lnTo>
                <a:lnTo>
                  <a:pt x="98858" y="898057"/>
                </a:lnTo>
                <a:lnTo>
                  <a:pt x="74865" y="838712"/>
                </a:lnTo>
                <a:lnTo>
                  <a:pt x="53396" y="775832"/>
                </a:lnTo>
                <a:lnTo>
                  <a:pt x="34881" y="709403"/>
                </a:lnTo>
                <a:lnTo>
                  <a:pt x="20774" y="644942"/>
                </a:lnTo>
                <a:lnTo>
                  <a:pt x="10622" y="582407"/>
                </a:lnTo>
                <a:lnTo>
                  <a:pt x="4035" y="522008"/>
                </a:lnTo>
                <a:lnTo>
                  <a:pt x="625" y="463959"/>
                </a:lnTo>
                <a:lnTo>
                  <a:pt x="0" y="408473"/>
                </a:lnTo>
                <a:lnTo>
                  <a:pt x="1770" y="355760"/>
                </a:lnTo>
                <a:lnTo>
                  <a:pt x="5546" y="306034"/>
                </a:lnTo>
                <a:lnTo>
                  <a:pt x="10937" y="259508"/>
                </a:lnTo>
                <a:lnTo>
                  <a:pt x="17555" y="216392"/>
                </a:lnTo>
                <a:lnTo>
                  <a:pt x="25008" y="176900"/>
                </a:lnTo>
                <a:lnTo>
                  <a:pt x="40860" y="109637"/>
                </a:lnTo>
                <a:lnTo>
                  <a:pt x="424172" y="0"/>
                </a:lnTo>
                <a:lnTo>
                  <a:pt x="676900" y="284329"/>
                </a:lnTo>
                <a:lnTo>
                  <a:pt x="669728" y="319651"/>
                </a:lnTo>
                <a:lnTo>
                  <a:pt x="663998" y="364781"/>
                </a:lnTo>
                <a:lnTo>
                  <a:pt x="661967" y="418355"/>
                </a:lnTo>
                <a:lnTo>
                  <a:pt x="665893" y="479012"/>
                </a:lnTo>
                <a:lnTo>
                  <a:pt x="678033" y="545389"/>
                </a:lnTo>
                <a:lnTo>
                  <a:pt x="699461" y="612969"/>
                </a:lnTo>
                <a:lnTo>
                  <a:pt x="726304" y="671547"/>
                </a:lnTo>
                <a:lnTo>
                  <a:pt x="755948" y="721108"/>
                </a:lnTo>
                <a:lnTo>
                  <a:pt x="785781" y="761636"/>
                </a:lnTo>
                <a:lnTo>
                  <a:pt x="813190" y="793115"/>
                </a:lnTo>
                <a:lnTo>
                  <a:pt x="835563" y="815530"/>
                </a:lnTo>
                <a:lnTo>
                  <a:pt x="485371" y="970464"/>
                </a:lnTo>
                <a:lnTo>
                  <a:pt x="444005" y="1354677"/>
                </a:lnTo>
                <a:close/>
              </a:path>
            </a:pathLst>
          </a:custGeom>
          <a:solidFill>
            <a:srgbClr val="28C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6262" y="3956861"/>
            <a:ext cx="1285875" cy="970280"/>
          </a:xfrm>
          <a:custGeom>
            <a:avLst/>
            <a:gdLst/>
            <a:ahLst/>
            <a:cxnLst/>
            <a:rect l="l" t="t" r="r" b="b"/>
            <a:pathLst>
              <a:path w="1285875" h="970279">
                <a:moveTo>
                  <a:pt x="630119" y="969896"/>
                </a:moveTo>
                <a:lnTo>
                  <a:pt x="441423" y="753058"/>
                </a:lnTo>
                <a:lnTo>
                  <a:pt x="378524" y="681027"/>
                </a:lnTo>
                <a:lnTo>
                  <a:pt x="0" y="755940"/>
                </a:lnTo>
                <a:lnTo>
                  <a:pt x="8748" y="734886"/>
                </a:lnTo>
                <a:lnTo>
                  <a:pt x="33262" y="681325"/>
                </a:lnTo>
                <a:lnTo>
                  <a:pt x="68065" y="615220"/>
                </a:lnTo>
                <a:lnTo>
                  <a:pt x="89676" y="578487"/>
                </a:lnTo>
                <a:lnTo>
                  <a:pt x="114280" y="539845"/>
                </a:lnTo>
                <a:lnTo>
                  <a:pt x="142017" y="499703"/>
                </a:lnTo>
                <a:lnTo>
                  <a:pt x="173028" y="458471"/>
                </a:lnTo>
                <a:lnTo>
                  <a:pt x="207453" y="416557"/>
                </a:lnTo>
                <a:lnTo>
                  <a:pt x="245433" y="374370"/>
                </a:lnTo>
                <a:lnTo>
                  <a:pt x="287107" y="332320"/>
                </a:lnTo>
                <a:lnTo>
                  <a:pt x="332616" y="290814"/>
                </a:lnTo>
                <a:lnTo>
                  <a:pt x="382100" y="250264"/>
                </a:lnTo>
                <a:lnTo>
                  <a:pt x="435700" y="211076"/>
                </a:lnTo>
                <a:lnTo>
                  <a:pt x="493555" y="173661"/>
                </a:lnTo>
                <a:lnTo>
                  <a:pt x="550868" y="140979"/>
                </a:lnTo>
                <a:lnTo>
                  <a:pt x="607520" y="112659"/>
                </a:lnTo>
                <a:lnTo>
                  <a:pt x="663193" y="88390"/>
                </a:lnTo>
                <a:lnTo>
                  <a:pt x="717567" y="67862"/>
                </a:lnTo>
                <a:lnTo>
                  <a:pt x="770324" y="50762"/>
                </a:lnTo>
                <a:lnTo>
                  <a:pt x="821145" y="36779"/>
                </a:lnTo>
                <a:lnTo>
                  <a:pt x="869712" y="25601"/>
                </a:lnTo>
                <a:lnTo>
                  <a:pt x="915705" y="16917"/>
                </a:lnTo>
                <a:lnTo>
                  <a:pt x="958805" y="10415"/>
                </a:lnTo>
                <a:lnTo>
                  <a:pt x="998695" y="5784"/>
                </a:lnTo>
                <a:lnTo>
                  <a:pt x="1067565" y="888"/>
                </a:lnTo>
                <a:lnTo>
                  <a:pt x="1095908" y="0"/>
                </a:lnTo>
                <a:lnTo>
                  <a:pt x="1285737" y="334838"/>
                </a:lnTo>
                <a:lnTo>
                  <a:pt x="1089675" y="660596"/>
                </a:lnTo>
                <a:lnTo>
                  <a:pt x="1053958" y="664224"/>
                </a:lnTo>
                <a:lnTo>
                  <a:pt x="1009292" y="672183"/>
                </a:lnTo>
                <a:lnTo>
                  <a:pt x="957608" y="686216"/>
                </a:lnTo>
                <a:lnTo>
                  <a:pt x="900839" y="708068"/>
                </a:lnTo>
                <a:lnTo>
                  <a:pt x="840914" y="739482"/>
                </a:lnTo>
                <a:lnTo>
                  <a:pt x="782800" y="780117"/>
                </a:lnTo>
                <a:lnTo>
                  <a:pt x="734887" y="823181"/>
                </a:lnTo>
                <a:lnTo>
                  <a:pt x="696417" y="866181"/>
                </a:lnTo>
                <a:lnTo>
                  <a:pt x="666636" y="906628"/>
                </a:lnTo>
                <a:lnTo>
                  <a:pt x="644789" y="942030"/>
                </a:lnTo>
                <a:lnTo>
                  <a:pt x="630119" y="969896"/>
                </a:lnTo>
                <a:close/>
              </a:path>
            </a:pathLst>
          </a:custGeom>
          <a:solidFill>
            <a:srgbClr val="9E6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93002" y="3957996"/>
            <a:ext cx="1066165" cy="1087120"/>
          </a:xfrm>
          <a:custGeom>
            <a:avLst/>
            <a:gdLst/>
            <a:ahLst/>
            <a:cxnLst/>
            <a:rect l="l" t="t" r="r" b="b"/>
            <a:pathLst>
              <a:path w="1066164" h="1087120">
                <a:moveTo>
                  <a:pt x="809181" y="1086806"/>
                </a:moveTo>
                <a:lnTo>
                  <a:pt x="438590" y="1003947"/>
                </a:lnTo>
                <a:lnTo>
                  <a:pt x="423653" y="971258"/>
                </a:lnTo>
                <a:lnTo>
                  <a:pt x="401916" y="931350"/>
                </a:lnTo>
                <a:lnTo>
                  <a:pt x="372291" y="886675"/>
                </a:lnTo>
                <a:lnTo>
                  <a:pt x="333691" y="839684"/>
                </a:lnTo>
                <a:lnTo>
                  <a:pt x="285026" y="792829"/>
                </a:lnTo>
                <a:lnTo>
                  <a:pt x="228104" y="750622"/>
                </a:lnTo>
                <a:lnTo>
                  <a:pt x="172094" y="718883"/>
                </a:lnTo>
                <a:lnTo>
                  <a:pt x="119139" y="696066"/>
                </a:lnTo>
                <a:lnTo>
                  <a:pt x="71377" y="680628"/>
                </a:lnTo>
                <a:lnTo>
                  <a:pt x="30950" y="671022"/>
                </a:lnTo>
                <a:lnTo>
                  <a:pt x="0" y="665704"/>
                </a:lnTo>
                <a:lnTo>
                  <a:pt x="193795" y="334838"/>
                </a:lnTo>
                <a:lnTo>
                  <a:pt x="2266" y="0"/>
                </a:lnTo>
                <a:lnTo>
                  <a:pt x="25012" y="1640"/>
                </a:lnTo>
                <a:lnTo>
                  <a:pt x="52225" y="4185"/>
                </a:lnTo>
                <a:lnTo>
                  <a:pt x="118678" y="13053"/>
                </a:lnTo>
                <a:lnTo>
                  <a:pt x="157235" y="19907"/>
                </a:lnTo>
                <a:lnTo>
                  <a:pt x="198891" y="28730"/>
                </a:lnTo>
                <a:lnTo>
                  <a:pt x="243301" y="39788"/>
                </a:lnTo>
                <a:lnTo>
                  <a:pt x="290126" y="53347"/>
                </a:lnTo>
                <a:lnTo>
                  <a:pt x="339023" y="69672"/>
                </a:lnTo>
                <a:lnTo>
                  <a:pt x="389649" y="89030"/>
                </a:lnTo>
                <a:lnTo>
                  <a:pt x="441664" y="111686"/>
                </a:lnTo>
                <a:lnTo>
                  <a:pt x="494724" y="137908"/>
                </a:lnTo>
                <a:lnTo>
                  <a:pt x="548488" y="167960"/>
                </a:lnTo>
                <a:lnTo>
                  <a:pt x="602614" y="202109"/>
                </a:lnTo>
                <a:lnTo>
                  <a:pt x="656760" y="240620"/>
                </a:lnTo>
                <a:lnTo>
                  <a:pt x="710584" y="283761"/>
                </a:lnTo>
                <a:lnTo>
                  <a:pt x="759622" y="327759"/>
                </a:lnTo>
                <a:lnTo>
                  <a:pt x="804345" y="372523"/>
                </a:lnTo>
                <a:lnTo>
                  <a:pt x="844942" y="417649"/>
                </a:lnTo>
                <a:lnTo>
                  <a:pt x="881604" y="462735"/>
                </a:lnTo>
                <a:lnTo>
                  <a:pt x="914521" y="507378"/>
                </a:lnTo>
                <a:lnTo>
                  <a:pt x="943883" y="551175"/>
                </a:lnTo>
                <a:lnTo>
                  <a:pt x="969881" y="593722"/>
                </a:lnTo>
                <a:lnTo>
                  <a:pt x="992704" y="634618"/>
                </a:lnTo>
                <a:lnTo>
                  <a:pt x="1012545" y="673458"/>
                </a:lnTo>
                <a:lnTo>
                  <a:pt x="1029591" y="709840"/>
                </a:lnTo>
                <a:lnTo>
                  <a:pt x="1056067" y="773617"/>
                </a:lnTo>
                <a:lnTo>
                  <a:pt x="1065875" y="800207"/>
                </a:lnTo>
                <a:lnTo>
                  <a:pt x="809181" y="1086806"/>
                </a:lnTo>
                <a:close/>
              </a:path>
            </a:pathLst>
          </a:custGeom>
          <a:solidFill>
            <a:srgbClr val="F9C2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61596" y="4843332"/>
            <a:ext cx="862965" cy="1254760"/>
          </a:xfrm>
          <a:custGeom>
            <a:avLst/>
            <a:gdLst/>
            <a:ahLst/>
            <a:cxnLst/>
            <a:rect l="l" t="t" r="r" b="b"/>
            <a:pathLst>
              <a:path w="862964" h="1254760">
                <a:moveTo>
                  <a:pt x="862618" y="282058"/>
                </a:moveTo>
                <a:lnTo>
                  <a:pt x="564953" y="282058"/>
                </a:lnTo>
                <a:lnTo>
                  <a:pt x="828447" y="0"/>
                </a:lnTo>
                <a:lnTo>
                  <a:pt x="839184" y="49043"/>
                </a:lnTo>
                <a:lnTo>
                  <a:pt x="850379" y="115251"/>
                </a:lnTo>
                <a:lnTo>
                  <a:pt x="855262" y="154171"/>
                </a:lnTo>
                <a:lnTo>
                  <a:pt x="859196" y="196636"/>
                </a:lnTo>
                <a:lnTo>
                  <a:pt x="861827" y="242399"/>
                </a:lnTo>
                <a:lnTo>
                  <a:pt x="862618" y="282058"/>
                </a:lnTo>
                <a:close/>
              </a:path>
              <a:path w="862964" h="1254760">
                <a:moveTo>
                  <a:pt x="380791" y="1254225"/>
                </a:moveTo>
                <a:lnTo>
                  <a:pt x="31165" y="1093616"/>
                </a:lnTo>
                <a:lnTo>
                  <a:pt x="0" y="714511"/>
                </a:lnTo>
                <a:lnTo>
                  <a:pt x="26759" y="690552"/>
                </a:lnTo>
                <a:lnTo>
                  <a:pt x="58360" y="657958"/>
                </a:lnTo>
                <a:lnTo>
                  <a:pt x="92165" y="616402"/>
                </a:lnTo>
                <a:lnTo>
                  <a:pt x="125534" y="565556"/>
                </a:lnTo>
                <a:lnTo>
                  <a:pt x="155829" y="505095"/>
                </a:lnTo>
                <a:lnTo>
                  <a:pt x="179372" y="438156"/>
                </a:lnTo>
                <a:lnTo>
                  <a:pt x="193061" y="375174"/>
                </a:lnTo>
                <a:lnTo>
                  <a:pt x="199037" y="317741"/>
                </a:lnTo>
                <a:lnTo>
                  <a:pt x="199441" y="267450"/>
                </a:lnTo>
                <a:lnTo>
                  <a:pt x="196413" y="225892"/>
                </a:lnTo>
                <a:lnTo>
                  <a:pt x="192095" y="194660"/>
                </a:lnTo>
                <a:lnTo>
                  <a:pt x="564953" y="282058"/>
                </a:lnTo>
                <a:lnTo>
                  <a:pt x="862618" y="282058"/>
                </a:lnTo>
                <a:lnTo>
                  <a:pt x="862801" y="291210"/>
                </a:lnTo>
                <a:lnTo>
                  <a:pt x="861762" y="342821"/>
                </a:lnTo>
                <a:lnTo>
                  <a:pt x="858357" y="396983"/>
                </a:lnTo>
                <a:lnTo>
                  <a:pt x="852231" y="453448"/>
                </a:lnTo>
                <a:lnTo>
                  <a:pt x="843030" y="511967"/>
                </a:lnTo>
                <a:lnTo>
                  <a:pt x="830399" y="572292"/>
                </a:lnTo>
                <a:lnTo>
                  <a:pt x="813983" y="634174"/>
                </a:lnTo>
                <a:lnTo>
                  <a:pt x="793429" y="697365"/>
                </a:lnTo>
                <a:lnTo>
                  <a:pt x="768382" y="761615"/>
                </a:lnTo>
                <a:lnTo>
                  <a:pt x="740944" y="821467"/>
                </a:lnTo>
                <a:lnTo>
                  <a:pt x="711493" y="877432"/>
                </a:lnTo>
                <a:lnTo>
                  <a:pt x="680470" y="929572"/>
                </a:lnTo>
                <a:lnTo>
                  <a:pt x="648315" y="977948"/>
                </a:lnTo>
                <a:lnTo>
                  <a:pt x="615471" y="1022624"/>
                </a:lnTo>
                <a:lnTo>
                  <a:pt x="582377" y="1063660"/>
                </a:lnTo>
                <a:lnTo>
                  <a:pt x="549475" y="1101119"/>
                </a:lnTo>
                <a:lnTo>
                  <a:pt x="517206" y="1135063"/>
                </a:lnTo>
                <a:lnTo>
                  <a:pt x="486010" y="1165554"/>
                </a:lnTo>
                <a:lnTo>
                  <a:pt x="456330" y="1192653"/>
                </a:lnTo>
                <a:lnTo>
                  <a:pt x="403280" y="1236927"/>
                </a:lnTo>
                <a:lnTo>
                  <a:pt x="380791" y="1254225"/>
                </a:lnTo>
                <a:close/>
              </a:path>
            </a:pathLst>
          </a:custGeom>
          <a:solidFill>
            <a:srgbClr val="B4D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55786" y="5576004"/>
            <a:ext cx="1329690" cy="748665"/>
          </a:xfrm>
          <a:custGeom>
            <a:avLst/>
            <a:gdLst/>
            <a:ahLst/>
            <a:cxnLst/>
            <a:rect l="l" t="t" r="r" b="b"/>
            <a:pathLst>
              <a:path w="1329689" h="748664">
                <a:moveTo>
                  <a:pt x="657594" y="748123"/>
                </a:moveTo>
                <a:lnTo>
                  <a:pt x="588753" y="744589"/>
                </a:lnTo>
                <a:lnTo>
                  <a:pt x="523424" y="737499"/>
                </a:lnTo>
                <a:lnTo>
                  <a:pt x="461134" y="727262"/>
                </a:lnTo>
                <a:lnTo>
                  <a:pt x="401965" y="714315"/>
                </a:lnTo>
                <a:lnTo>
                  <a:pt x="346000" y="699097"/>
                </a:lnTo>
                <a:lnTo>
                  <a:pt x="293321" y="682048"/>
                </a:lnTo>
                <a:lnTo>
                  <a:pt x="244008" y="663605"/>
                </a:lnTo>
                <a:lnTo>
                  <a:pt x="198145" y="644208"/>
                </a:lnTo>
                <a:lnTo>
                  <a:pt x="155814" y="624294"/>
                </a:lnTo>
                <a:lnTo>
                  <a:pt x="117096" y="604303"/>
                </a:lnTo>
                <a:lnTo>
                  <a:pt x="82074" y="584673"/>
                </a:lnTo>
                <a:lnTo>
                  <a:pt x="23443" y="548251"/>
                </a:lnTo>
                <a:lnTo>
                  <a:pt x="0" y="532336"/>
                </a:lnTo>
                <a:lnTo>
                  <a:pt x="41365" y="149258"/>
                </a:lnTo>
                <a:lnTo>
                  <a:pt x="390424" y="0"/>
                </a:lnTo>
                <a:lnTo>
                  <a:pt x="421617" y="18033"/>
                </a:lnTo>
                <a:lnTo>
                  <a:pt x="462493" y="37756"/>
                </a:lnTo>
                <a:lnTo>
                  <a:pt x="512536" y="56634"/>
                </a:lnTo>
                <a:lnTo>
                  <a:pt x="571227" y="72134"/>
                </a:lnTo>
                <a:lnTo>
                  <a:pt x="638052" y="81723"/>
                </a:lnTo>
                <a:lnTo>
                  <a:pt x="708881" y="82847"/>
                </a:lnTo>
                <a:lnTo>
                  <a:pt x="772894" y="75963"/>
                </a:lnTo>
                <a:lnTo>
                  <a:pt x="829227" y="63562"/>
                </a:lnTo>
                <a:lnTo>
                  <a:pt x="877012" y="48134"/>
                </a:lnTo>
                <a:lnTo>
                  <a:pt x="915384" y="32170"/>
                </a:lnTo>
                <a:lnTo>
                  <a:pt x="943478" y="18160"/>
                </a:lnTo>
                <a:lnTo>
                  <a:pt x="978611" y="400103"/>
                </a:lnTo>
                <a:lnTo>
                  <a:pt x="1329370" y="561279"/>
                </a:lnTo>
                <a:lnTo>
                  <a:pt x="1309934" y="573208"/>
                </a:lnTo>
                <a:lnTo>
                  <a:pt x="1286344" y="587010"/>
                </a:lnTo>
                <a:lnTo>
                  <a:pt x="1227195" y="618573"/>
                </a:lnTo>
                <a:lnTo>
                  <a:pt x="1191881" y="635504"/>
                </a:lnTo>
                <a:lnTo>
                  <a:pt x="1152906" y="652649"/>
                </a:lnTo>
                <a:lnTo>
                  <a:pt x="1110391" y="669594"/>
                </a:lnTo>
                <a:lnTo>
                  <a:pt x="1064459" y="685922"/>
                </a:lnTo>
                <a:lnTo>
                  <a:pt x="1015234" y="701219"/>
                </a:lnTo>
                <a:lnTo>
                  <a:pt x="962838" y="715070"/>
                </a:lnTo>
                <a:lnTo>
                  <a:pt x="907393" y="727061"/>
                </a:lnTo>
                <a:lnTo>
                  <a:pt x="849024" y="736777"/>
                </a:lnTo>
                <a:lnTo>
                  <a:pt x="787853" y="743802"/>
                </a:lnTo>
                <a:lnTo>
                  <a:pt x="724002" y="747723"/>
                </a:lnTo>
                <a:lnTo>
                  <a:pt x="657594" y="748123"/>
                </a:lnTo>
                <a:close/>
              </a:path>
            </a:pathLst>
          </a:custGeom>
          <a:solidFill>
            <a:srgbClr val="F97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3943" y="5071709"/>
            <a:ext cx="2378075" cy="1022985"/>
          </a:xfrm>
          <a:custGeom>
            <a:avLst/>
            <a:gdLst/>
            <a:ahLst/>
            <a:cxnLst/>
            <a:rect l="l" t="t" r="r" b="b"/>
            <a:pathLst>
              <a:path w="2378075" h="1022985">
                <a:moveTo>
                  <a:pt x="1039726" y="1022809"/>
                </a:moveTo>
                <a:lnTo>
                  <a:pt x="1030961" y="1022809"/>
                </a:lnTo>
                <a:lnTo>
                  <a:pt x="1026108" y="1020984"/>
                </a:lnTo>
                <a:lnTo>
                  <a:pt x="1018312" y="1013393"/>
                </a:lnTo>
                <a:lnTo>
                  <a:pt x="1016619" y="1007787"/>
                </a:lnTo>
                <a:lnTo>
                  <a:pt x="1016619" y="458111"/>
                </a:lnTo>
                <a:lnTo>
                  <a:pt x="1015115" y="457227"/>
                </a:lnTo>
                <a:lnTo>
                  <a:pt x="76710" y="967639"/>
                </a:lnTo>
                <a:lnTo>
                  <a:pt x="69412" y="969881"/>
                </a:lnTo>
                <a:lnTo>
                  <a:pt x="62082" y="969181"/>
                </a:lnTo>
                <a:lnTo>
                  <a:pt x="55556" y="965783"/>
                </a:lnTo>
                <a:lnTo>
                  <a:pt x="50670" y="959935"/>
                </a:lnTo>
                <a:lnTo>
                  <a:pt x="545" y="867760"/>
                </a:lnTo>
                <a:lnTo>
                  <a:pt x="0" y="862483"/>
                </a:lnTo>
                <a:lnTo>
                  <a:pt x="2877" y="852728"/>
                </a:lnTo>
                <a:lnTo>
                  <a:pt x="6206" y="848608"/>
                </a:lnTo>
                <a:lnTo>
                  <a:pt x="1132414" y="236068"/>
                </a:lnTo>
                <a:lnTo>
                  <a:pt x="1139637" y="236209"/>
                </a:lnTo>
                <a:lnTo>
                  <a:pt x="1151260" y="243123"/>
                </a:lnTo>
                <a:lnTo>
                  <a:pt x="1154834" y="249406"/>
                </a:lnTo>
                <a:lnTo>
                  <a:pt x="1154834" y="770928"/>
                </a:lnTo>
                <a:lnTo>
                  <a:pt x="1156536" y="771793"/>
                </a:lnTo>
                <a:lnTo>
                  <a:pt x="2106517" y="96737"/>
                </a:lnTo>
                <a:lnTo>
                  <a:pt x="2106734" y="95580"/>
                </a:lnTo>
                <a:lnTo>
                  <a:pt x="2061932" y="31521"/>
                </a:lnTo>
                <a:lnTo>
                  <a:pt x="2058902" y="22812"/>
                </a:lnTo>
                <a:lnTo>
                  <a:pt x="2060734" y="14336"/>
                </a:lnTo>
                <a:lnTo>
                  <a:pt x="2066517" y="7873"/>
                </a:lnTo>
                <a:lnTo>
                  <a:pt x="2075342" y="5201"/>
                </a:lnTo>
                <a:lnTo>
                  <a:pt x="2361015" y="0"/>
                </a:lnTo>
                <a:lnTo>
                  <a:pt x="2369110" y="1907"/>
                </a:lnTo>
                <a:lnTo>
                  <a:pt x="2375027" y="7147"/>
                </a:lnTo>
                <a:lnTo>
                  <a:pt x="2377915" y="14509"/>
                </a:lnTo>
                <a:lnTo>
                  <a:pt x="2376927" y="22782"/>
                </a:lnTo>
                <a:lnTo>
                  <a:pt x="2274120" y="289432"/>
                </a:lnTo>
                <a:lnTo>
                  <a:pt x="2268588" y="296802"/>
                </a:lnTo>
                <a:lnTo>
                  <a:pt x="2260534" y="300015"/>
                </a:lnTo>
                <a:lnTo>
                  <a:pt x="2251943" y="298828"/>
                </a:lnTo>
                <a:lnTo>
                  <a:pt x="2244798" y="292997"/>
                </a:lnTo>
                <a:lnTo>
                  <a:pt x="2186905" y="210228"/>
                </a:lnTo>
                <a:lnTo>
                  <a:pt x="2185748" y="210012"/>
                </a:lnTo>
                <a:lnTo>
                  <a:pt x="1043619" y="1021605"/>
                </a:lnTo>
                <a:lnTo>
                  <a:pt x="1039726" y="1022809"/>
                </a:lnTo>
                <a:close/>
              </a:path>
            </a:pathLst>
          </a:custGeom>
          <a:solidFill>
            <a:srgbClr val="F15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85859" y="4722225"/>
            <a:ext cx="274955" cy="903605"/>
          </a:xfrm>
          <a:custGeom>
            <a:avLst/>
            <a:gdLst/>
            <a:ahLst/>
            <a:cxnLst/>
            <a:rect l="l" t="t" r="r" b="b"/>
            <a:pathLst>
              <a:path w="274954" h="903604">
                <a:moveTo>
                  <a:pt x="1504" y="903514"/>
                </a:moveTo>
                <a:lnTo>
                  <a:pt x="0" y="902602"/>
                </a:lnTo>
                <a:lnTo>
                  <a:pt x="0" y="818"/>
                </a:lnTo>
                <a:lnTo>
                  <a:pt x="827" y="0"/>
                </a:lnTo>
                <a:lnTo>
                  <a:pt x="273598" y="0"/>
                </a:lnTo>
                <a:lnTo>
                  <a:pt x="274425" y="818"/>
                </a:lnTo>
                <a:lnTo>
                  <a:pt x="274425" y="1853"/>
                </a:lnTo>
                <a:lnTo>
                  <a:pt x="274425" y="754598"/>
                </a:lnTo>
                <a:lnTo>
                  <a:pt x="274049" y="755219"/>
                </a:lnTo>
                <a:lnTo>
                  <a:pt x="1504" y="903514"/>
                </a:lnTo>
                <a:close/>
              </a:path>
            </a:pathLst>
          </a:custGeom>
          <a:solidFill>
            <a:srgbClr val="009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683421" y="4190977"/>
            <a:ext cx="274955" cy="1318260"/>
          </a:xfrm>
          <a:custGeom>
            <a:avLst/>
            <a:gdLst/>
            <a:ahLst/>
            <a:cxnLst/>
            <a:rect l="l" t="t" r="r" b="b"/>
            <a:pathLst>
              <a:path w="274954" h="1318260">
                <a:moveTo>
                  <a:pt x="1683" y="1317923"/>
                </a:moveTo>
                <a:lnTo>
                  <a:pt x="0" y="1317057"/>
                </a:lnTo>
                <a:lnTo>
                  <a:pt x="0" y="818"/>
                </a:lnTo>
                <a:lnTo>
                  <a:pt x="818" y="0"/>
                </a:lnTo>
                <a:lnTo>
                  <a:pt x="273588" y="0"/>
                </a:lnTo>
                <a:lnTo>
                  <a:pt x="274435" y="818"/>
                </a:lnTo>
                <a:lnTo>
                  <a:pt x="274435" y="1853"/>
                </a:lnTo>
                <a:lnTo>
                  <a:pt x="274435" y="1123779"/>
                </a:lnTo>
                <a:lnTo>
                  <a:pt x="274143" y="1124334"/>
                </a:lnTo>
                <a:lnTo>
                  <a:pt x="1683" y="1317923"/>
                </a:lnTo>
                <a:close/>
              </a:path>
            </a:pathLst>
          </a:custGeom>
          <a:solidFill>
            <a:srgbClr val="0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299718" y="4875741"/>
            <a:ext cx="274955" cy="871219"/>
          </a:xfrm>
          <a:custGeom>
            <a:avLst/>
            <a:gdLst/>
            <a:ahLst/>
            <a:cxnLst/>
            <a:rect l="l" t="t" r="r" b="b"/>
            <a:pathLst>
              <a:path w="274954" h="871220">
                <a:moveTo>
                  <a:pt x="50698" y="871024"/>
                </a:moveTo>
                <a:lnTo>
                  <a:pt x="48986" y="870140"/>
                </a:lnTo>
                <a:lnTo>
                  <a:pt x="48986" y="452119"/>
                </a:lnTo>
                <a:lnTo>
                  <a:pt x="46635" y="434371"/>
                </a:lnTo>
                <a:lnTo>
                  <a:pt x="15206" y="392754"/>
                </a:lnTo>
                <a:lnTo>
                  <a:pt x="517" y="386207"/>
                </a:lnTo>
                <a:lnTo>
                  <a:pt x="0" y="385530"/>
                </a:lnTo>
                <a:lnTo>
                  <a:pt x="0" y="837"/>
                </a:lnTo>
                <a:lnTo>
                  <a:pt x="836" y="0"/>
                </a:lnTo>
                <a:lnTo>
                  <a:pt x="273513" y="0"/>
                </a:lnTo>
                <a:lnTo>
                  <a:pt x="274360" y="837"/>
                </a:lnTo>
                <a:lnTo>
                  <a:pt x="274360" y="1871"/>
                </a:lnTo>
                <a:lnTo>
                  <a:pt x="274360" y="711732"/>
                </a:lnTo>
                <a:lnTo>
                  <a:pt x="274068" y="712315"/>
                </a:lnTo>
                <a:lnTo>
                  <a:pt x="50698" y="871024"/>
                </a:lnTo>
                <a:close/>
              </a:path>
            </a:pathLst>
          </a:custGeom>
          <a:solidFill>
            <a:srgbClr val="D31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42826" y="4412466"/>
            <a:ext cx="274955" cy="1019175"/>
          </a:xfrm>
          <a:custGeom>
            <a:avLst/>
            <a:gdLst/>
            <a:ahLst/>
            <a:cxnLst/>
            <a:rect l="l" t="t" r="r" b="b"/>
            <a:pathLst>
              <a:path w="274954" h="1019175">
                <a:moveTo>
                  <a:pt x="1504" y="1019112"/>
                </a:moveTo>
                <a:lnTo>
                  <a:pt x="0" y="1018218"/>
                </a:lnTo>
                <a:lnTo>
                  <a:pt x="0" y="818"/>
                </a:lnTo>
                <a:lnTo>
                  <a:pt x="836" y="0"/>
                </a:lnTo>
                <a:lnTo>
                  <a:pt x="273523" y="0"/>
                </a:lnTo>
                <a:lnTo>
                  <a:pt x="274350" y="818"/>
                </a:lnTo>
                <a:lnTo>
                  <a:pt x="274350" y="1862"/>
                </a:lnTo>
                <a:lnTo>
                  <a:pt x="274350" y="870262"/>
                </a:lnTo>
                <a:lnTo>
                  <a:pt x="273983" y="870892"/>
                </a:lnTo>
                <a:lnTo>
                  <a:pt x="1504" y="1019112"/>
                </a:lnTo>
                <a:close/>
              </a:path>
            </a:pathLst>
          </a:custGeom>
          <a:solidFill>
            <a:srgbClr val="F15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209011" y="1962507"/>
            <a:ext cx="3867150" cy="40005"/>
          </a:xfrm>
          <a:custGeom>
            <a:avLst/>
            <a:gdLst/>
            <a:ahLst/>
            <a:cxnLst/>
            <a:rect l="l" t="t" r="r" b="b"/>
            <a:pathLst>
              <a:path w="3867150" h="40005">
                <a:moveTo>
                  <a:pt x="0" y="39873"/>
                </a:moveTo>
                <a:lnTo>
                  <a:pt x="386700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76557" y="7950350"/>
            <a:ext cx="8921115" cy="1302385"/>
          </a:xfrm>
          <a:custGeom>
            <a:avLst/>
            <a:gdLst/>
            <a:ahLst/>
            <a:cxnLst/>
            <a:rect l="l" t="t" r="r" b="b"/>
            <a:pathLst>
              <a:path w="8921115" h="1302384">
                <a:moveTo>
                  <a:pt x="8521393" y="1301948"/>
                </a:moveTo>
                <a:lnTo>
                  <a:pt x="413491" y="1301948"/>
                </a:lnTo>
                <a:lnTo>
                  <a:pt x="390562" y="1298526"/>
                </a:lnTo>
                <a:lnTo>
                  <a:pt x="344494" y="1286949"/>
                </a:lnTo>
                <a:lnTo>
                  <a:pt x="299876" y="1270969"/>
                </a:lnTo>
                <a:lnTo>
                  <a:pt x="257028" y="1250719"/>
                </a:lnTo>
                <a:lnTo>
                  <a:pt x="216266" y="1226330"/>
                </a:lnTo>
                <a:lnTo>
                  <a:pt x="177911" y="1197935"/>
                </a:lnTo>
                <a:lnTo>
                  <a:pt x="142280" y="1165666"/>
                </a:lnTo>
                <a:lnTo>
                  <a:pt x="110010" y="1130035"/>
                </a:lnTo>
                <a:lnTo>
                  <a:pt x="81615" y="1091679"/>
                </a:lnTo>
                <a:lnTo>
                  <a:pt x="57227" y="1050918"/>
                </a:lnTo>
                <a:lnTo>
                  <a:pt x="36977" y="1008069"/>
                </a:lnTo>
                <a:lnTo>
                  <a:pt x="20997" y="963452"/>
                </a:lnTo>
                <a:lnTo>
                  <a:pt x="9420" y="917384"/>
                </a:lnTo>
                <a:lnTo>
                  <a:pt x="2377" y="870184"/>
                </a:lnTo>
                <a:lnTo>
                  <a:pt x="0" y="822172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8449110" y="0"/>
                </a:lnTo>
                <a:lnTo>
                  <a:pt x="8497123" y="2377"/>
                </a:lnTo>
                <a:lnTo>
                  <a:pt x="8544322" y="9420"/>
                </a:lnTo>
                <a:lnTo>
                  <a:pt x="8590390" y="20997"/>
                </a:lnTo>
                <a:lnTo>
                  <a:pt x="8635008" y="36977"/>
                </a:lnTo>
                <a:lnTo>
                  <a:pt x="8677857" y="57227"/>
                </a:lnTo>
                <a:lnTo>
                  <a:pt x="8718618" y="81616"/>
                </a:lnTo>
                <a:lnTo>
                  <a:pt x="8756974" y="110010"/>
                </a:lnTo>
                <a:lnTo>
                  <a:pt x="8792605" y="142280"/>
                </a:lnTo>
                <a:lnTo>
                  <a:pt x="8824874" y="177911"/>
                </a:lnTo>
                <a:lnTo>
                  <a:pt x="8853269" y="216266"/>
                </a:lnTo>
                <a:lnTo>
                  <a:pt x="8877658" y="257028"/>
                </a:lnTo>
                <a:lnTo>
                  <a:pt x="8897908" y="299876"/>
                </a:lnTo>
                <a:lnTo>
                  <a:pt x="8913887" y="344494"/>
                </a:lnTo>
                <a:lnTo>
                  <a:pt x="8920757" y="371830"/>
                </a:lnTo>
                <a:lnTo>
                  <a:pt x="8920757" y="936116"/>
                </a:lnTo>
                <a:lnTo>
                  <a:pt x="8897908" y="1008069"/>
                </a:lnTo>
                <a:lnTo>
                  <a:pt x="8877658" y="1050918"/>
                </a:lnTo>
                <a:lnTo>
                  <a:pt x="8853269" y="1091679"/>
                </a:lnTo>
                <a:lnTo>
                  <a:pt x="8824874" y="1130035"/>
                </a:lnTo>
                <a:lnTo>
                  <a:pt x="8792605" y="1165666"/>
                </a:lnTo>
                <a:lnTo>
                  <a:pt x="8756974" y="1197935"/>
                </a:lnTo>
                <a:lnTo>
                  <a:pt x="8718618" y="1226330"/>
                </a:lnTo>
                <a:lnTo>
                  <a:pt x="8677857" y="1250719"/>
                </a:lnTo>
                <a:lnTo>
                  <a:pt x="8635008" y="1270969"/>
                </a:lnTo>
                <a:lnTo>
                  <a:pt x="8590390" y="1286949"/>
                </a:lnTo>
                <a:lnTo>
                  <a:pt x="8544322" y="1298526"/>
                </a:lnTo>
                <a:lnTo>
                  <a:pt x="8521393" y="1301948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583C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C409-33F1-48C8-BD33-13879439E1F2}" type="datetime1">
              <a:rPr lang="en-US" smtClean="0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583C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AAC3-F92F-4296-9258-81B801D858F3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C1-7463-4644-A5DD-C6C583EFDC3C}" type="datetime1">
              <a:rPr lang="en-US" smtClean="0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5778" y="1138563"/>
            <a:ext cx="3516443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583C8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B25F-2C4F-4390-9DC5-ADDA01024551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5621" y="190500"/>
            <a:ext cx="10004179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000"/>
              </a:lnSpc>
              <a:spcBef>
                <a:spcPts val="95"/>
              </a:spcBef>
            </a:pPr>
            <a:r>
              <a:rPr lang="en-IN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Machine Learning Project Seminar On</a:t>
            </a:r>
            <a:endParaRPr sz="40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10740"/>
              </a:lnSpc>
            </a:pPr>
            <a:r>
              <a:rPr lang="en-IN" sz="6000" b="1" dirty="0" smtClean="0">
                <a:solidFill>
                  <a:srgbClr val="583C8F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SPAM HAM DETECTION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635620" y="3086100"/>
            <a:ext cx="10308979" cy="563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95"/>
              </a:spcBef>
            </a:pPr>
            <a:r>
              <a:rPr lang="en-IN" sz="3600" b="1" spc="25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marL="12700" marR="5080" algn="ctr">
              <a:lnSpc>
                <a:spcPct val="114300"/>
              </a:lnSpc>
              <a:spcBef>
                <a:spcPts val="95"/>
              </a:spcBef>
            </a:pPr>
            <a:r>
              <a:rPr lang="en-IN" sz="2800" spc="25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IN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uryakant</a:t>
            </a:r>
            <a:r>
              <a:rPr lang="en-IN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Kasare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(2020BIT003)</a:t>
            </a:r>
            <a:b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Piyush </a:t>
            </a:r>
            <a:r>
              <a:rPr lang="en-IN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onone(2020bit010)</a:t>
            </a:r>
            <a:b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Vaishnavi </a:t>
            </a:r>
            <a:r>
              <a:rPr lang="en-IN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rora(2020bit013)</a:t>
            </a:r>
            <a:b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Radhika </a:t>
            </a:r>
            <a:r>
              <a:rPr lang="en-IN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abu(2020BIT063)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IN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nder the guidance of</a:t>
            </a:r>
            <a:r>
              <a:rPr lang="en-IN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rs. </a:t>
            </a:r>
            <a:r>
              <a:rPr lang="en-IN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Rachana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Potpelwar</a:t>
            </a:r>
            <a:r>
              <a:rPr lang="en-IN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EPARTMENT OF INFORMATION 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ECHNOLOGY</a:t>
            </a:r>
            <a:b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SGGSIET, </a:t>
            </a:r>
            <a:r>
              <a:rPr lang="en-IN" sz="28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IN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ishnupuri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IN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anded.</a:t>
            </a:r>
            <a:endParaRPr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8EAC9383-514A-4020-B39C-D6A634C35FD1}" type="datetime1">
              <a:rPr lang="en-US" smtClean="0">
                <a:solidFill>
                  <a:schemeClr val="bg1"/>
                </a:solidFill>
              </a:rPr>
              <a:t>3/25/2023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1033778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CONCLUSION AND FUTURE WORK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095500"/>
            <a:ext cx="11353800" cy="690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Our results show that the </a:t>
            </a:r>
            <a:r>
              <a:rPr lang="en-US" sz="32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bert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-base-cased transformer model is the best model with an accuracy of 98.67% and 98.66% F1 score since it uses attention layers to take the context into its perspective. 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Bert contextual word embedding improves the capability  of detecting spam emails compared to </a:t>
            </a:r>
            <a:r>
              <a:rPr lang="en-US" sz="32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Keras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word embedding that represents each word by a unique integer where it was applied in the </a:t>
            </a:r>
            <a:r>
              <a:rPr lang="en-US" sz="32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BiLSTM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model that achieves 96.43% accuracy and 96% F1 score.</a:t>
            </a:r>
          </a:p>
          <a:p>
            <a:pPr algn="just"/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The results against unseen data reflect the persistence and robustness of the models that were perfectly fit.</a:t>
            </a:r>
          </a:p>
          <a:p>
            <a:pPr algn="just">
              <a:buFont typeface="Wingdings" pitchFamily="2" charset="2"/>
              <a:buChar char="Ø"/>
            </a:pPr>
            <a:endParaRPr lang="en-IN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98B0DD7B-B3BA-4DC9-9A70-CE028441B6AA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4686300"/>
            <a:ext cx="10363200" cy="748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ts val="4860"/>
              </a:lnSpc>
            </a:pPr>
            <a:r>
              <a:rPr lang="en-IN" sz="7200" dirty="0" smtClean="0">
                <a:uFill>
                  <a:solidFill>
                    <a:srgbClr val="000000"/>
                  </a:solidFill>
                </a:uFill>
                <a:latin typeface="Bodoni MT" pitchFamily="18" charset="0"/>
                <a:cs typeface="Arial" pitchFamily="34" charset="0"/>
              </a:rPr>
              <a:t>THANK YOU!!</a:t>
            </a:r>
            <a:endParaRPr sz="7200" dirty="0">
              <a:latin typeface="Bodoni MT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29A05C19-1219-449A-A3A5-E53EDE2EA5EE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340358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OVERVIEW</a:t>
            </a:r>
            <a:r>
              <a:rPr sz="4300" spc="-40" dirty="0" smtClean="0">
                <a:uFill>
                  <a:solidFill>
                    <a:srgbClr val="000000"/>
                  </a:solidFill>
                </a:uFill>
              </a:rPr>
              <a:t> 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1014948" y="2476500"/>
            <a:ext cx="6071652" cy="5769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Literature </a:t>
            </a:r>
            <a:r>
              <a:rPr lang="en-I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Methodology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 Results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Conclusion and Future Work</a:t>
            </a:r>
            <a:endParaRPr lang="en-IN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CCA40363-C943-4885-A5C6-075D5680701D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408938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INTRODUCTION</a:t>
            </a:r>
            <a:r>
              <a:rPr sz="4300" spc="-40" dirty="0" smtClean="0">
                <a:uFill>
                  <a:solidFill>
                    <a:srgbClr val="000000"/>
                  </a:solidFill>
                </a:uFill>
              </a:rPr>
              <a:t> 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476500"/>
            <a:ext cx="10820400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Unsolicited emails such as phishing and spam emails cost  businesses and individuals millions of dollars annually.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Several models and techniques to automatically detect spam emails have been introduced and developed yet non showed 100% predicative accuracy. 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Among all proposed models both machine and deep learning algorithms achieved more success. 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 language processing (NLP) enhanced the models’ accuracy.</a:t>
            </a:r>
            <a:endParaRPr lang="en-IN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65BE0F2D-B588-4A85-9CCC-B390FCA402DC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RESEARCH OBJECTIVE</a:t>
            </a:r>
            <a:r>
              <a:rPr sz="4300" spc="-40" dirty="0" smtClean="0">
                <a:uFill>
                  <a:solidFill>
                    <a:srgbClr val="000000"/>
                  </a:solidFill>
                </a:uFill>
              </a:rPr>
              <a:t> 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476500"/>
            <a:ext cx="10820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classify the email spam or not to enhance business work experience.</a:t>
            </a:r>
            <a:endParaRPr lang="en-IN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4D2053AB-524B-4572-AE32-B3C93E87AB00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04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LITERATURE REVIEW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476500"/>
            <a:ext cx="10820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literature review in machine learning projects typically covers various topics such as data preprocessing, feature engineering, model selection, optimization and evaluation.</a:t>
            </a:r>
            <a:endParaRPr lang="en-IN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B038DF32-4D90-4EBB-85D3-AD7E888BFB00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04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METHODOLGY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476500"/>
            <a:ext cx="1158240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 this section, the overall approach and tools used to execute the spam email detection task are described in detail.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Generally, any NLP task consists of five main phases data collection, data preprocessing, feature extraction, model training and model evaluation.</a:t>
            </a:r>
          </a:p>
          <a:p>
            <a:pPr algn="just"/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Fig shows the flow for those phases. 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Hence, in this work, feature extraction will be done automatically as part of the deep learning model training.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69893E40-1C28-4DF8-9F20-5E155B938286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04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METHODOLGY</a:t>
            </a:r>
            <a:endParaRPr sz="4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11CA10-0DD6-B0D1-04A5-5D9073849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390900"/>
            <a:ext cx="13563600" cy="28956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B9CC6575-0AB8-4569-9E1A-28CAD6D6C159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04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EXPERIMENTAL RESULTS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2171700"/>
            <a:ext cx="11430000" cy="690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training data was split into 70% for training and 30% for validation.</a:t>
            </a:r>
          </a:p>
          <a:p>
            <a:pPr algn="just"/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The cross-validation technique was applied since the data size is not very large to train the model, especially for the Neural network. 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Also, it gives better accuracy since n-folds contribute to the testing phase, n is set to eight. 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Two evaluation criteria have been used to compare the results Accuracy and F1 score.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0307B55B-4DFA-4DA5-A7B4-2DAB68A3AB78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01899" y="0"/>
            <a:ext cx="3086100" cy="10271125"/>
          </a:xfrm>
          <a:custGeom>
            <a:avLst/>
            <a:gdLst/>
            <a:ahLst/>
            <a:cxnLst/>
            <a:rect l="l" t="t" r="r" b="b"/>
            <a:pathLst>
              <a:path w="3086100" h="10271125">
                <a:moveTo>
                  <a:pt x="3086099" y="10270925"/>
                </a:moveTo>
                <a:lnTo>
                  <a:pt x="0" y="10270925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70925"/>
                </a:lnTo>
                <a:close/>
              </a:path>
            </a:pathLst>
          </a:custGeom>
          <a:solidFill>
            <a:srgbClr val="58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0" y="1008717"/>
            <a:ext cx="8127980" cy="6048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860"/>
              </a:lnSpc>
            </a:pPr>
            <a:r>
              <a:rPr lang="en-IN" sz="400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EXPERIMENTAL RESULTS</a:t>
            </a:r>
            <a:endParaRPr sz="43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924300"/>
          <a:ext cx="121920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  <a:gridCol w="4064000"/>
              </a:tblGrid>
              <a:tr h="452082"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latin typeface="Arial" pitchFamily="34" charset="0"/>
                          <a:cs typeface="Arial" pitchFamily="34" charset="0"/>
                        </a:rPr>
                        <a:t>Accuracy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>
                          <a:latin typeface="Arial" pitchFamily="34" charset="0"/>
                          <a:cs typeface="Arial" pitchFamily="34" charset="0"/>
                        </a:rPr>
                        <a:t>FI Score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1804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KNN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0.9310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0.9081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1804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NB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0.9540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0.9408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180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BiLSTM</a:t>
                      </a:r>
                      <a:endParaRPr lang="en-US" sz="2000" dirty="0" smtClean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0.9650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0.9556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1804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Bert </a:t>
                      </a:r>
                      <a:r>
                        <a:rPr lang="en-IN" sz="2000" dirty="0" err="1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Baseased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0.9730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7030A0"/>
                          </a:solidFill>
                          <a:latin typeface="Arial" pitchFamily="34" charset="0"/>
                          <a:cs typeface="Arial" pitchFamily="34" charset="0"/>
                        </a:rPr>
                        <a:t>0.9696</a:t>
                      </a:r>
                      <a:endParaRPr lang="en-US" sz="2000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6214F1C8-1437-4312-A163-925D31C66146}" type="datetime1">
              <a:rPr lang="en-US" smtClean="0">
                <a:solidFill>
                  <a:srgbClr val="7030A0"/>
                </a:solidFill>
              </a:rPr>
              <a:t>3/25/2023</a:t>
            </a:fld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443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OVERVIEW </vt:lpstr>
      <vt:lpstr>INTRODUCTION </vt:lpstr>
      <vt:lpstr>RESEARCH OBJECTIVE </vt:lpstr>
      <vt:lpstr>LITERATURE REVIEW</vt:lpstr>
      <vt:lpstr>METHODOLGY</vt:lpstr>
      <vt:lpstr>METHODOLGY</vt:lpstr>
      <vt:lpstr>EXPERIMENTAL RESULTS</vt:lpstr>
      <vt:lpstr>EXPERIMENTAL RESULTS</vt:lpstr>
      <vt:lpstr>CONCLUSION AND FUTURE WORK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RADHIKA NANDKISHOR SABU</dc:creator>
  <cp:keywords>DAFeOfBFjM4,BAEuphySmUc</cp:keywords>
  <cp:lastModifiedBy>91842</cp:lastModifiedBy>
  <cp:revision>6</cp:revision>
  <dcterms:created xsi:type="dcterms:W3CDTF">2023-03-25T17:03:44Z</dcterms:created>
  <dcterms:modified xsi:type="dcterms:W3CDTF">2023-03-25T18:02:00Z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2023-03-25T00:00:00Z</vt:filetime>
  </property>
</Properties>
</file>