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313" r:id="rId5"/>
    <p:sldId id="315" r:id="rId6"/>
    <p:sldId id="322" r:id="rId7"/>
    <p:sldId id="319" r:id="rId8"/>
    <p:sldId id="320" r:id="rId9"/>
    <p:sldId id="317" r:id="rId10"/>
    <p:sldId id="321" r:id="rId11"/>
    <p:sldId id="31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verpass" panose="020B0604020202020204" charset="0"/>
      <p:regular r:id="rId18"/>
      <p:bold r:id="rId19"/>
      <p:italic r:id="rId20"/>
      <p:boldItalic r:id="rId21"/>
    </p:embeddedFont>
    <p:embeddedFont>
      <p:font typeface="Oxan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F6FDCF-FC1B-4734-A669-C68C4314AFB2}">
  <a:tblStyle styleId="{D2F6FDCF-FC1B-4734-A669-C68C4314AF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08a788ee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08a788ee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sys.html" TargetMode="External"/><Relationship Id="rId4" Type="http://schemas.openxmlformats.org/officeDocument/2006/relationships/hyperlink" Target="https://www.tutorialspoint.com/python/index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login.com/learn/i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login.com/learn/mfa-types-of-cyber-attac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798276" y="2295043"/>
            <a:ext cx="3330677" cy="1506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Radhe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Koringa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(12002080501052)</a:t>
            </a:r>
          </a:p>
          <a:p>
            <a:pPr marL="0" indent="0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 Patel (12002080501054)</a:t>
            </a:r>
          </a:p>
          <a:p>
            <a:pPr marL="0" indent="0"/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: GCET</a:t>
            </a:r>
          </a:p>
          <a:p>
            <a:pPr marL="0" indent="0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 : Mini-Project(102040601)</a:t>
            </a:r>
          </a:p>
          <a:p>
            <a:pPr marL="0" indent="0"/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by:</a:t>
            </a:r>
          </a:p>
          <a:p>
            <a:pPr marL="0" indent="0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Prof. Vinita Shah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41543" y="1211110"/>
            <a:ext cx="6398457" cy="1731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xanium"/>
              </a:rPr>
              <a:t>Multiple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xanium"/>
              </a:rPr>
              <a:t>Authorization</a:t>
            </a:r>
            <a:endParaRPr sz="3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C85CD1-B127-814B-A564-8EBE39F13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38" y="170468"/>
            <a:ext cx="6983095" cy="986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B968-2938-4952-66C2-0C5529ED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EB3-ADD8-5D6E-9779-703BCF0F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438" y="1567594"/>
            <a:ext cx="7704000" cy="3385800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https://www.geeksforgeeks.org/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Tutorials List –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Javatpoint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Python Tutorial (tutorialspoint.com)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sys — System-specific parameters and functions — Python 3.11.3 documentation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8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64471-62C1-9D5E-7221-7C0BD779530E}"/>
              </a:ext>
            </a:extLst>
          </p:cNvPr>
          <p:cNvSpPr txBox="1"/>
          <p:nvPr/>
        </p:nvSpPr>
        <p:spPr>
          <a:xfrm>
            <a:off x="2428875" y="1950244"/>
            <a:ext cx="4286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9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Multiple Key Authorization (MKA)?</a:t>
            </a:r>
            <a:br>
              <a:rPr lang="en-US" b="1" i="0" dirty="0">
                <a:solidFill>
                  <a:srgbClr val="1C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Key Authorization (MKA) is an authentication method that requires the user to provide two or more verification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keys(shares)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gain access to a resource such as an application, online account, or a VPN. MKA is a core component of a strong 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identity and access management (IAM)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policy. Rather than just asking for a username and password, MKA requires one or more additional verification factors, which decreases the likelihood of a successful cyber attack.</a:t>
            </a:r>
            <a:b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 txBox="1">
            <a:spLocks noGrp="1"/>
          </p:cNvSpPr>
          <p:nvPr>
            <p:ph type="subTitle" idx="1"/>
          </p:nvPr>
        </p:nvSpPr>
        <p:spPr>
          <a:xfrm>
            <a:off x="1264444" y="1371600"/>
            <a:ext cx="6850856" cy="329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benefit of MKA is it will enhance your organization's security by requiring your users to identify themselves by more than a username and password. While important, usernames and passwords are vulnerable to </a:t>
            </a:r>
            <a:r>
              <a:rPr lang="en-US" sz="1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brute force attacks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can be stolen by third parties. Enforcing the use of an MKA factor like a thumbprint or physical hardware key means increased confidence that your organization will stay safe from cyber criminals.</a:t>
            </a:r>
            <a:endParaRPr sz="19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naheim"/>
            </a:endParaRPr>
          </a:p>
        </p:txBody>
      </p:sp>
      <p:sp>
        <p:nvSpPr>
          <p:cNvPr id="1213" name="Google Shape;1213;p43"/>
          <p:cNvSpPr txBox="1">
            <a:spLocks noGrp="1"/>
          </p:cNvSpPr>
          <p:nvPr>
            <p:ph type="title"/>
          </p:nvPr>
        </p:nvSpPr>
        <p:spPr>
          <a:xfrm>
            <a:off x="1457456" y="478162"/>
            <a:ext cx="6429244" cy="76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MKA Important?</a:t>
            </a:r>
            <a:br>
              <a:rPr lang="en-IN" sz="800" b="1" i="0" dirty="0">
                <a:solidFill>
                  <a:srgbClr val="1C1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6D6C-A81D-53BC-2128-E6B0E5D5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our project work?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481D-EF4A-E715-8396-DA3AB767A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ask user for number of  share for encryption.</a:t>
            </a:r>
          </a:p>
          <a:p>
            <a:pPr>
              <a:buClr>
                <a:schemeClr val="bg1"/>
              </a:buClr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will take plaintext(message) from user .</a:t>
            </a:r>
          </a:p>
          <a:p>
            <a:pPr>
              <a:buClr>
                <a:schemeClr val="bg1"/>
              </a:buClr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generate 2 to 10 shares length of plaintext based on user requirement minimum For encryption we will use </a:t>
            </a:r>
            <a:r>
              <a:rPr lang="en-US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ceaser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-cipher and other python modules like </a:t>
            </a:r>
            <a:r>
              <a:rPr lang="en-US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pyfiglet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getpass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colored module</a:t>
            </a:r>
          </a:p>
          <a:p>
            <a:pPr>
              <a:buClr>
                <a:schemeClr val="bg1"/>
              </a:buClr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decryption firstly we will ask for number of share for cross check with encryption and we will ask for share .</a:t>
            </a:r>
          </a:p>
          <a:p>
            <a:pPr>
              <a:buClr>
                <a:schemeClr val="bg1"/>
              </a:buClr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entered share it will </a:t>
            </a:r>
            <a:r>
              <a:rPr lang="en-US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ddecrypt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message.</a:t>
            </a:r>
          </a:p>
          <a:p>
            <a:pPr>
              <a:buClr>
                <a:schemeClr val="bg1"/>
              </a:buClr>
            </a:pPr>
            <a:endParaRPr lang="en-IN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6805-B833-6926-E1FB-3457A83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will use in our project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4F1AC-FA1D-9E01-F49E-FEC1E0C83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Figlet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in python to show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figlet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text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key generator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Matching function to match keys</a:t>
            </a:r>
          </a:p>
          <a:p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Getpass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to hide password 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Secret Module</a:t>
            </a:r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79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D493-7100-62A0-0457-FA616EF2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Secret </a:t>
            </a:r>
            <a:r>
              <a:rPr lang="en-IN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31731-D447-4CD0-3755-66DC9A1F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013" y="1410432"/>
            <a:ext cx="7704000" cy="3385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secrets module is used for generating random numbers for managing important data such as passwords, account authentication, security tokens, and related secrets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secrets.choice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(sequence): This function returns a randomly-chosen element from a non-empty sequence to manage a basic level of security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67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DDBC-D0EC-20CD-D9AF-6D0E2EDE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00" dirty="0" err="1"/>
              <a:t>Pyfiglet</a:t>
            </a:r>
            <a:r>
              <a:rPr lang="en-IN" sz="3300" dirty="0"/>
              <a:t>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D4AE-66FA-ABF0-FD87-D6B113A5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7550"/>
            <a:ext cx="7704000" cy="1297050"/>
          </a:xfrm>
        </p:spPr>
        <p:txBody>
          <a:bodyPr/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pyfiglet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is used for generating ASCII art from text. In the provided code, it is used to generate the header text for the program. Example usage: import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pyfiglet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# Generate ASCII art from text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ascii_art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pyfiglet.figlet_format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("Hello World!") print(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ascii_art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1030" name="Picture 6" descr="Python Pyfiglet Module - Javatpoint">
            <a:extLst>
              <a:ext uri="{FF2B5EF4-FFF2-40B4-BE49-F238E27FC236}">
                <a16:creationId xmlns:a16="http://schemas.microsoft.com/office/drawing/2014/main" id="{EF8ECEE5-DA5F-224B-C1E3-DC9E7C91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44" y="2628901"/>
            <a:ext cx="6229350" cy="21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1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B30-C576-1A0C-F38D-35E03E12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Termcolor</a:t>
            </a:r>
            <a:r>
              <a:rPr lang="en-IN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7EE73-A3B0-50D0-7DFD-21D4787D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46150"/>
            <a:ext cx="7704000" cy="3385800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termcolor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provides support for ANSI escape sequences for colored output on the terminal. In the provided code, it is used to color the header text.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:</a:t>
            </a:r>
          </a:p>
          <a:p>
            <a:pPr marL="13970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termcolor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colored </a:t>
            </a:r>
          </a:p>
          <a:p>
            <a:pPr marL="13970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Color a string with red foreground and yellow background </a:t>
            </a:r>
          </a:p>
          <a:p>
            <a:pPr marL="139700" indent="0">
              <a:buNone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colored_text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colored("Hello, world!", "red", "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on_yellow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 </a:t>
            </a:r>
          </a:p>
          <a:p>
            <a:pPr marL="13970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colored_text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64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93FC-2F6A-705D-DAA6-A56AE589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of MKA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771A-6A1A-AA54-583C-60FC72DB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53307"/>
            <a:ext cx="7704000" cy="3385800"/>
          </a:xfrm>
        </p:spPr>
        <p:txBody>
          <a:bodyPr/>
          <a:lstStyle/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initiates a request for access to a system or resource.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prompts the user to provide one or more authentication factors.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provides the requested authentication factors.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verifies the authentication factors provided by the user.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authentication is successful, the system grants access to the user.</a:t>
            </a:r>
            <a:endParaRPr lang="en-IN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01450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606</Words>
  <Application>Microsoft Office PowerPoint</Application>
  <PresentationFormat>On-screen Show (16:9)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Oxanium</vt:lpstr>
      <vt:lpstr>Overpass</vt:lpstr>
      <vt:lpstr>Arial</vt:lpstr>
      <vt:lpstr>History of Internet Class for College by Slidesgo</vt:lpstr>
      <vt:lpstr>Multiple Key Authorization</vt:lpstr>
      <vt:lpstr>What is Multiple Key Authorization (MKA)? </vt:lpstr>
      <vt:lpstr>Why is MKA Important? </vt:lpstr>
      <vt:lpstr>How our project work?</vt:lpstr>
      <vt:lpstr>What we will use in our project</vt:lpstr>
      <vt:lpstr>Secret Module</vt:lpstr>
      <vt:lpstr>Pyfiglet module</vt:lpstr>
      <vt:lpstr>Termcolor Module</vt:lpstr>
      <vt:lpstr>Process of MKA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Factor Authentication</dc:title>
  <dc:creator>Raj Patel</dc:creator>
  <cp:lastModifiedBy>koringa radhe</cp:lastModifiedBy>
  <cp:revision>12</cp:revision>
  <dcterms:modified xsi:type="dcterms:W3CDTF">2023-05-12T03:48:30Z</dcterms:modified>
</cp:coreProperties>
</file>