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5D41B-3C0A-496E-8877-CC0D8B5A2ABE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5F07E-3ECD-40E6-A306-2500DEE08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BEC-A408-4A02-A144-8CBADC4AE89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ABEC-A408-4A02-A144-8CBADC4AE89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B410D-6712-4FF9-A570-4EAA5B18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Awesome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the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We want a polynomial number of sub problems. </a:t>
            </a:r>
          </a:p>
          <a:p>
            <a:r>
              <a:rPr lang="en-US" dirty="0" smtClean="0"/>
              <a:t>Great Observation. </a:t>
            </a:r>
          </a:p>
          <a:p>
            <a:pPr lvl="1"/>
            <a:r>
              <a:rPr lang="en-US" dirty="0" smtClean="0"/>
              <a:t>The last point p</a:t>
            </a:r>
            <a:r>
              <a:rPr lang="en-US" baseline="-25000" dirty="0" smtClean="0"/>
              <a:t>n</a:t>
            </a:r>
            <a:r>
              <a:rPr lang="en-US" dirty="0" smtClean="0"/>
              <a:t> belongs to a single segment in the optimal partition, and that segment begins at some earlier point p</a:t>
            </a:r>
            <a:r>
              <a:rPr lang="en-US" baseline="-25000" dirty="0" smtClean="0"/>
              <a:t>i</a:t>
            </a:r>
            <a:r>
              <a:rPr lang="en-US" dirty="0" smtClean="0"/>
              <a:t>. 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447119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6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OPT(</a:t>
            </a:r>
            <a:r>
              <a:rPr lang="en-US" dirty="0" err="1"/>
              <a:t>i</a:t>
            </a:r>
            <a:r>
              <a:rPr lang="en-US" dirty="0"/>
              <a:t>) be the optimal value for the </a:t>
            </a:r>
            <a:r>
              <a:rPr lang="en-US" dirty="0" smtClean="0"/>
              <a:t>points p</a:t>
            </a:r>
            <a:r>
              <a:rPr lang="en-US" baseline="-25000" dirty="0" smtClean="0"/>
              <a:t>1,</a:t>
            </a:r>
            <a:r>
              <a:rPr lang="en-US" dirty="0" smtClean="0"/>
              <a:t> p</a:t>
            </a:r>
            <a:r>
              <a:rPr lang="en-US" baseline="-25000" dirty="0" smtClean="0"/>
              <a:t>2,</a:t>
            </a:r>
            <a:r>
              <a:rPr lang="en-US" dirty="0" smtClean="0"/>
              <a:t> …, p</a:t>
            </a:r>
            <a:r>
              <a:rPr lang="en-US" baseline="-25000" dirty="0" smtClean="0"/>
              <a:t>i</a:t>
            </a:r>
            <a:r>
              <a:rPr lang="en-US" dirty="0" smtClean="0"/>
              <a:t> .</a:t>
            </a:r>
            <a:endParaRPr lang="en-US" dirty="0"/>
          </a:p>
          <a:p>
            <a:r>
              <a:rPr lang="en-US" dirty="0" smtClean="0"/>
              <a:t>Let e</a:t>
            </a:r>
            <a:r>
              <a:rPr lang="en-US" baseline="-25000" dirty="0" smtClean="0"/>
              <a:t>i</a:t>
            </a:r>
            <a:r>
              <a:rPr lang="en-US" baseline="-25000" dirty="0"/>
              <a:t>,</a:t>
            </a:r>
            <a:r>
              <a:rPr lang="en-US" baseline="-25000" dirty="0" smtClean="0"/>
              <a:t>j</a:t>
            </a:r>
            <a:r>
              <a:rPr lang="en-US" dirty="0" smtClean="0"/>
              <a:t> </a:t>
            </a:r>
            <a:r>
              <a:rPr lang="en-US" dirty="0"/>
              <a:t>denote the minimum error of any line </a:t>
            </a:r>
            <a:r>
              <a:rPr lang="en-US" dirty="0" smtClean="0"/>
              <a:t>through p</a:t>
            </a:r>
            <a:r>
              <a:rPr lang="en-US" baseline="-25000" dirty="0" smtClean="0"/>
              <a:t>i,</a:t>
            </a:r>
            <a:r>
              <a:rPr lang="en-US" dirty="0" smtClean="0"/>
              <a:t> p</a:t>
            </a:r>
            <a:r>
              <a:rPr lang="en-US" baseline="-25000" dirty="0" smtClean="0"/>
              <a:t>i+1,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 smtClean="0"/>
              <a:t>p</a:t>
            </a:r>
            <a:r>
              <a:rPr lang="en-US" baseline="-25000" dirty="0" smtClean="0"/>
              <a:t>j</a:t>
            </a:r>
            <a:r>
              <a:rPr lang="en-US" dirty="0" smtClean="0"/>
              <a:t> .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want to compute OPT(n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 the Observation is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5029200"/>
            <a:ext cx="7848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5221069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last segment of the optimal partition is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i,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-25000" dirty="0">
                <a:solidFill>
                  <a:schemeClr val="bg1"/>
                </a:solidFill>
              </a:rPr>
              <a:t>i+1,</a:t>
            </a:r>
            <a:r>
              <a:rPr lang="en-US" dirty="0">
                <a:solidFill>
                  <a:schemeClr val="bg1"/>
                </a:solidFill>
              </a:rPr>
              <a:t> …,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, then the value of the optimal solution is OPT(n) =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i,n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+ C + OPT(i-1).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the recurrence relation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209800"/>
            <a:ext cx="73818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4862" y="3962399"/>
            <a:ext cx="750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segment </a:t>
            </a:r>
            <a:r>
              <a:rPr lang="en-US" dirty="0"/>
              <a:t>p</a:t>
            </a:r>
            <a:r>
              <a:rPr lang="en-US" baseline="-25000" dirty="0"/>
              <a:t>i,</a:t>
            </a:r>
            <a:r>
              <a:rPr lang="en-US" dirty="0"/>
              <a:t> p</a:t>
            </a:r>
            <a:r>
              <a:rPr lang="en-US" baseline="-25000" dirty="0"/>
              <a:t>i+1,</a:t>
            </a:r>
            <a:r>
              <a:rPr lang="en-US" dirty="0"/>
              <a:t> …, p</a:t>
            </a:r>
            <a:r>
              <a:rPr lang="en-US" baseline="-25000" dirty="0"/>
              <a:t>j</a:t>
            </a:r>
            <a:r>
              <a:rPr lang="en-US" dirty="0" smtClean="0"/>
              <a:t>  is used in an optimum solution for the </a:t>
            </a:r>
            <a:r>
              <a:rPr lang="en-US" dirty="0" err="1" smtClean="0"/>
              <a:t>subproblem</a:t>
            </a:r>
            <a:r>
              <a:rPr lang="en-US" dirty="0" smtClean="0"/>
              <a:t> if and only if the minimum is obtained using index </a:t>
            </a:r>
            <a:r>
              <a:rPr lang="en-US" dirty="0" err="1" smtClean="0"/>
              <a:t>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the algorithm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" y="1600200"/>
            <a:ext cx="84772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62000" y="3581400"/>
            <a:ext cx="7848600" cy="990600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662297" y="2752344"/>
            <a:ext cx="1752600" cy="685800"/>
          </a:xfrm>
          <a:prstGeom prst="wedgeEllipseCallout">
            <a:avLst>
              <a:gd name="adj1" fmla="val -23441"/>
              <a:gd name="adj2" fmla="val 141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592062" y="2752344"/>
            <a:ext cx="1988058" cy="838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3352800" y="5453634"/>
            <a:ext cx="1752600" cy="685800"/>
          </a:xfrm>
          <a:prstGeom prst="wedgeEllipseCallout">
            <a:avLst>
              <a:gd name="adj1" fmla="val -41180"/>
              <a:gd name="adj2" fmla="val -76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O(n) </a:t>
            </a:r>
            <a:r>
              <a:rPr lang="en-US" smtClean="0"/>
              <a:t>for each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Find-Segment(j)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If j== 0 then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Output nothing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Find an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that minimizes e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i,j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 C + M[i-1]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Output the segment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…,p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 and the 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result of Find-Segment(i-1)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Design by Kleinberg and </a:t>
            </a:r>
            <a:r>
              <a:rPr lang="en-US" dirty="0" err="1" smtClean="0"/>
              <a:t>Tardos</a:t>
            </a:r>
            <a:endParaRPr lang="en-US" dirty="0" smtClean="0"/>
          </a:p>
          <a:p>
            <a:r>
              <a:rPr lang="en-US" dirty="0" smtClean="0"/>
              <a:t>courses.cs.vt.edu/~cs5114/.../lecture12-dynamic-programming.pdf‎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is to find the best fit line</a:t>
            </a:r>
          </a:p>
          <a:p>
            <a:r>
              <a:rPr lang="en-US" dirty="0" smtClean="0"/>
              <a:t>Often appears in statistical data / scientific data.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76400" y="3505200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95400" y="5486400"/>
            <a:ext cx="2971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81200" y="47472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40281" y="46786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2681" y="45262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5850" y="4477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45308" y="44317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03804" y="4267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76600" y="4114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752600" y="4038600"/>
            <a:ext cx="1752600" cy="9144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formal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set P of n points in the plane, denoted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), </a:t>
                </a:r>
                <a:r>
                  <a:rPr lang="en-US" dirty="0"/>
                  <a:t>(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,y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), </a:t>
                </a:r>
                <a:r>
                  <a:rPr lang="en-US" dirty="0"/>
                  <a:t>(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,y</a:t>
                </a:r>
                <a:r>
                  <a:rPr lang="en-US" baseline="-25000" dirty="0"/>
                  <a:t>3</a:t>
                </a:r>
                <a:r>
                  <a:rPr lang="en-US" dirty="0" smtClean="0"/>
                  <a:t>),…, </a:t>
                </a:r>
                <a:r>
                  <a:rPr lang="en-US" dirty="0"/>
                  <a:t>(</a:t>
                </a:r>
                <a:r>
                  <a:rPr lang="en-US" dirty="0" err="1" smtClean="0"/>
                  <a:t>x</a:t>
                </a:r>
                <a:r>
                  <a:rPr lang="en-US" baseline="-25000" dirty="0" err="1"/>
                  <a:t>n</a:t>
                </a:r>
                <a:r>
                  <a:rPr lang="en-US" dirty="0" err="1" smtClean="0"/>
                  <a:t>,y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); and suppose 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&lt; x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&lt; …&lt;</a:t>
                </a:r>
                <a:r>
                  <a:rPr lang="en-US" dirty="0"/>
                  <a:t>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smtClean="0"/>
                  <a:t>Given a line L defined by the equation y = ax + b, we say that the error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P is sum of the its squared distances to the points in P: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66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Goal for best fit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line with minimum error</a:t>
            </a:r>
          </a:p>
          <a:p>
            <a:endParaRPr lang="en-US" dirty="0"/>
          </a:p>
          <a:p>
            <a:r>
              <a:rPr lang="en-US" dirty="0" smtClean="0"/>
              <a:t>Has a closed form solution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60864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0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it handle these?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4351"/>
            <a:ext cx="37623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4351"/>
            <a:ext cx="36671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interesting application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2743200" cy="212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4038600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 Novel Method for Extracting Building from LIDAR Data----------Fc-S </a:t>
            </a:r>
            <a:r>
              <a:rPr lang="en-US" sz="800" b="1" dirty="0" smtClean="0"/>
              <a:t>method by </a:t>
            </a:r>
            <a:r>
              <a:rPr lang="en-US" sz="800" b="1" dirty="0" err="1" smtClean="0"/>
              <a:t>Zizhen</a:t>
            </a:r>
            <a:r>
              <a:rPr lang="en-US" sz="800" b="1" dirty="0" smtClean="0"/>
              <a:t> et al. </a:t>
            </a:r>
            <a:r>
              <a:rPr lang="en-US" sz="800" i="1" dirty="0"/>
              <a:t>The International Archives of the Photogrammetry, Remote Sensing and Spatial Information Sciences. Vol. XXXVII. Part B1. Beijing 2008</a:t>
            </a:r>
            <a:r>
              <a:rPr lang="en-US" sz="800" b="1" dirty="0" smtClean="0"/>
              <a:t> </a:t>
            </a:r>
            <a:endParaRPr lang="en-US" sz="800" dirty="0"/>
          </a:p>
        </p:txBody>
      </p:sp>
      <p:pic>
        <p:nvPicPr>
          <p:cNvPr id="43011" name="Picture 3" descr="C:\Documents and Settings\Admin\My Documents\Dropbox\CSF364\Lecture12\2012-04-10-eet-nf-3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2731467" cy="20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109156"/>
            <a:ext cx="594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http://www.electronics-eetimes.com/en/3d-tool-aims-at-28nm-for-mems-and-new-structures.html?cmp_id=7&amp;news_id=222912048#</a:t>
            </a:r>
          </a:p>
        </p:txBody>
      </p:sp>
    </p:spTree>
    <p:extLst>
      <p:ext uri="{BB962C8B-B14F-4D97-AF65-F5344CB8AC3E}">
        <p14:creationId xmlns:p14="http://schemas.microsoft.com/office/powerpoint/2010/main" val="16076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it handle these?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4351"/>
            <a:ext cx="37623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4351"/>
            <a:ext cx="36671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7800" y="5181600"/>
            <a:ext cx="4130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want to fit multiple lines through 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how many?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Also, Lines must minimize the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SEGMENTED LEAST SQUARES</a:t>
            </a:r>
          </a:p>
          <a:p>
            <a:r>
              <a:rPr lang="en-US" dirty="0"/>
              <a:t> Given a set P of n points in the plane, denoted 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), (x</a:t>
            </a:r>
            <a:r>
              <a:rPr lang="en-US" baseline="-25000" dirty="0"/>
              <a:t>2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), (x</a:t>
            </a:r>
            <a:r>
              <a:rPr lang="en-US" baseline="-25000" dirty="0"/>
              <a:t>3</a:t>
            </a:r>
            <a:r>
              <a:rPr lang="en-US" dirty="0"/>
              <a:t>,y</a:t>
            </a:r>
            <a:r>
              <a:rPr lang="en-US" baseline="-25000" dirty="0"/>
              <a:t>3</a:t>
            </a:r>
            <a:r>
              <a:rPr lang="en-US" dirty="0"/>
              <a:t>),…, 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,y</a:t>
            </a:r>
            <a:r>
              <a:rPr lang="en-US" baseline="-25000" dirty="0" err="1"/>
              <a:t>n</a:t>
            </a:r>
            <a:r>
              <a:rPr lang="en-US" dirty="0"/>
              <a:t>); and suppose  x</a:t>
            </a:r>
            <a:r>
              <a:rPr lang="en-US" baseline="-25000" dirty="0"/>
              <a:t>1</a:t>
            </a:r>
            <a:r>
              <a:rPr lang="en-US" dirty="0"/>
              <a:t> &lt; x</a:t>
            </a:r>
            <a:r>
              <a:rPr lang="en-US" baseline="-25000" dirty="0"/>
              <a:t>2 </a:t>
            </a:r>
            <a:r>
              <a:rPr lang="en-US" dirty="0"/>
              <a:t>&lt; …&lt;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. </a:t>
            </a:r>
          </a:p>
          <a:p>
            <a:r>
              <a:rPr lang="en-US" dirty="0" smtClean="0"/>
              <a:t>Partition P into some </a:t>
            </a:r>
            <a:r>
              <a:rPr lang="en-US" i="1" u="sng" dirty="0" smtClean="0">
                <a:solidFill>
                  <a:srgbClr val="FF0000"/>
                </a:solidFill>
              </a:rPr>
              <a:t>segments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Segments is a subset of P that represents a contiguous set of x-coordinates.</a:t>
            </a:r>
          </a:p>
          <a:p>
            <a:r>
              <a:rPr lang="en-US" dirty="0" smtClean="0"/>
              <a:t>Compute the line minimizing the error with respect to the points in 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Penalty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 to penalize too many partitions as well as the error. </a:t>
            </a:r>
          </a:p>
          <a:p>
            <a:r>
              <a:rPr lang="en-US" dirty="0" smtClean="0"/>
              <a:t>So Penalty is  sum of </a:t>
            </a:r>
          </a:p>
          <a:p>
            <a:pPr lvl="1"/>
            <a:r>
              <a:rPr lang="en-US" dirty="0" smtClean="0"/>
              <a:t>The number of segments into which we partition P, times a fixed, given multiplier C &gt; 0.</a:t>
            </a:r>
          </a:p>
          <a:p>
            <a:pPr lvl="1"/>
            <a:r>
              <a:rPr lang="en-US" dirty="0" smtClean="0"/>
              <a:t>For each segment, the error value of the optimal line through that segment.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Objective: Find a partition with minimum penalty.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508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Office Theme</vt:lpstr>
      <vt:lpstr>An Awesome Problem</vt:lpstr>
      <vt:lpstr>Best Fit Line</vt:lpstr>
      <vt:lpstr>A formal statement</vt:lpstr>
      <vt:lpstr>Natural Goal for best fit line</vt:lpstr>
      <vt:lpstr>Can it handle these?</vt:lpstr>
      <vt:lpstr>An interesting application</vt:lpstr>
      <vt:lpstr>Can it handle these?</vt:lpstr>
      <vt:lpstr>The Problem statement</vt:lpstr>
      <vt:lpstr>A Penalty Function</vt:lpstr>
      <vt:lpstr>Exploiting the subproblems</vt:lpstr>
      <vt:lpstr>Recurrence relation</vt:lpstr>
      <vt:lpstr>Completing the recurrence relation</vt:lpstr>
      <vt:lpstr>So the algorithm</vt:lpstr>
      <vt:lpstr>Final solution</vt:lpstr>
      <vt:lpstr>Reference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Loading Problem</dc:title>
  <dc:creator>tathagata</dc:creator>
  <cp:lastModifiedBy>admin</cp:lastModifiedBy>
  <cp:revision>53</cp:revision>
  <dcterms:created xsi:type="dcterms:W3CDTF">2014-02-07T00:33:56Z</dcterms:created>
  <dcterms:modified xsi:type="dcterms:W3CDTF">2019-02-24T17:48:32Z</dcterms:modified>
</cp:coreProperties>
</file>