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9" r:id="rId3"/>
    <p:sldId id="282" r:id="rId4"/>
    <p:sldId id="283" r:id="rId5"/>
    <p:sldId id="284" r:id="rId6"/>
    <p:sldId id="285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egrim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D19AD9-227E-4ED1-A9CA-88A251B0122D}">
  <a:tblStyle styleId="{5DD19AD9-227E-4ED1-A9CA-88A251B012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2CFB2A-E590-41AD-9ECA-82435B4D2814}"/>
              </a:ext>
            </a:extLst>
          </p:cNvPr>
          <p:cNvSpPr/>
          <p:nvPr/>
        </p:nvSpPr>
        <p:spPr>
          <a:xfrm>
            <a:off x="3870251" y="269356"/>
            <a:ext cx="48130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Mission Colonize Mars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/>
              <a:t>SlidesCarnival icons are editable shapes. </a:t>
            </a:r>
            <a:br>
              <a:rPr lang="en" sz="900" dirty="0"/>
            </a:br>
            <a:br>
              <a:rPr lang="en" sz="900" dirty="0"/>
            </a:br>
            <a:r>
              <a:rPr lang="en" sz="900" dirty="0"/>
              <a:t>This means that you can:</a:t>
            </a:r>
            <a:endParaRPr sz="900" dirty="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/>
              <a:t>Resize them without losing quality.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/>
              <a:t>Change fill color and opacity.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/>
              <a:t>Change line color, width and style.</a:t>
            </a:r>
            <a:endParaRPr sz="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/>
              <a:t>Isn’t that nice? :)</a:t>
            </a:r>
            <a:br>
              <a:rPr lang="en" sz="900" dirty="0"/>
            </a:br>
            <a:br>
              <a:rPr lang="en" sz="900" dirty="0"/>
            </a:br>
            <a:r>
              <a:rPr lang="en" sz="900" dirty="0"/>
              <a:t>Examples:</a:t>
            </a:r>
            <a:br>
              <a:rPr lang="en" sz="900" dirty="0"/>
            </a:br>
            <a:br>
              <a:rPr lang="en" sz="900" dirty="0"/>
            </a:br>
            <a:br>
              <a:rPr lang="en" sz="900" dirty="0"/>
            </a:br>
            <a:endParaRPr sz="900" dirty="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70" name="Google Shape;1370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77" name="Google Shape;1377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82" name="Google Shape;1382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86" name="Google Shape;1386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92" name="Google Shape;1392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96" name="Google Shape;1396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401" name="Google Shape;1401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407" name="Google Shape;1407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414" name="Google Shape;1414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417" name="Google Shape;1417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421" name="Google Shape;1421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428" name="Google Shape;1428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434" name="Google Shape;143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438" name="Google Shape;143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39" name="Google Shape;143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9" name="Google Shape;1449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56" name="Google Shape;1456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0" name="Google Shape;1460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61" name="Google Shape;1461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67" name="Google Shape;1467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74" name="Google Shape;1474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79" name="Google Shape;1479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3" name="Google Shape;1483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84" name="Google Shape;1484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9" name="Google Shape;148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90" name="Google Shape;149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0" name="Google Shape;1500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501" name="Google Shape;1501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4" name="Google Shape;150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05" name="Google Shape;150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5" name="Google Shape;1515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516" name="Google Shape;1516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0" name="Google Shape;152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21" name="Google Shape;152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1" name="Google Shape;1531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532" name="Google Shape;1532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9" name="Google Shape;153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540" name="Google Shape;154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545" name="Google Shape;1545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550" name="Google Shape;155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56" name="Google Shape;155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63" name="Google Shape;1563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67" name="Google Shape;1567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2" name="Google Shape;1572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73" name="Google Shape;1573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80" name="Google Shape;1580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3" name="Google Shape;1583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84" name="Google Shape;1584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89" name="Google Shape;1589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5" name="Google Shape;159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96" name="Google Shape;1596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604" name="Google Shape;1604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8" name="Google Shape;1608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609" name="Google Shape;1609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2" name="Google Shape;161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613" name="Google Shape;1613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6" name="Google Shape;1616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617" name="Google Shape;1617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622" name="Google Shape;1622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6" name="Google Shape;1626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627" name="Google Shape;1627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2" name="Google Shape;1632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633" name="Google Shape;1633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9" name="Google Shape;1639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640" name="Google Shape;1640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7" name="Google Shape;1647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648" name="Google Shape;1648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0" name="Google Shape;166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61" name="Google Shape;1661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5" name="Google Shape;166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66" name="Google Shape;1666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70" name="Google Shape;1670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77" name="Google Shape;167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86" name="Google Shape;168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8" name="Google Shape;1698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99" name="Google Shape;169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1" name="Google Shape;1711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712" name="Google Shape;171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725" name="Google Shape;1725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732" name="Google Shape;173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7" name="Google Shape;174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748" name="Google Shape;1748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3" name="Google Shape;1753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754" name="Google Shape;175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5" name="Google Shape;175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59" name="Google Shape;175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2" name="Google Shape;176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3" name="Google Shape;176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6" name="Google Shape;176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7" name="Google Shape;176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0" name="Google Shape;177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71" name="Google Shape;1771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9" name="Google Shape;1779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80" name="Google Shape;1780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4" name="Google Shape;180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805" name="Google Shape;180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6" name="Google Shape;180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09" name="Google Shape;180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1" name="Google Shape;181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12" name="Google Shape;181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4" name="Google Shape;1814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5" name="Google Shape;1815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1" name="Google Shape;1821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822" name="Google Shape;1822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23" name="Google Shape;1823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8" name="Google Shape;1828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0" name="Google Shape;1830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31" name="Google Shape;1831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32" name="Google Shape;1832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3" name="Google Shape;1833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4" name="Google Shape;1834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35" name="Google Shape;1835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6" name="Google Shape;1836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7" name="Google Shape;1837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38" name="Google Shape;1838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9" name="Google Shape;1839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0" name="Google Shape;1840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41" name="Google Shape;1841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2" name="Google Shape;1842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140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Megrim</vt:lpstr>
      <vt:lpstr>Calibri</vt:lpstr>
      <vt:lpstr>Abel</vt:lpstr>
      <vt:lpstr>Montserrat</vt:lpstr>
      <vt:lpstr>Iris template</vt:lpstr>
      <vt:lpstr>PowerPoint Presentation</vt:lpstr>
      <vt:lpstr>PowerPoint Presentation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Mission: Colonize Mars</dc:title>
  <dc:creator>Dell</dc:creator>
  <cp:lastModifiedBy>Simran Sahni</cp:lastModifiedBy>
  <cp:revision>4</cp:revision>
  <dcterms:modified xsi:type="dcterms:W3CDTF">2020-07-08T05:45:58Z</dcterms:modified>
</cp:coreProperties>
</file>