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bel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egrim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D19AD9-227E-4ED1-A9CA-88A251B0122D}">
  <a:tblStyle styleId="{5DD19AD9-227E-4ED1-A9CA-88A251B01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3275008" y="630858"/>
            <a:ext cx="5096359" cy="7017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heavy" baseline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Mission: Colonize Mars</a:t>
            </a:r>
            <a:br>
              <a:rPr lang="en-IN" sz="4000" u="heavy" baseline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4000" u="heavy" baseline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oogle Shape;1172;p38">
            <a:extLst>
              <a:ext uri="{FF2B5EF4-FFF2-40B4-BE49-F238E27FC236}">
                <a16:creationId xmlns:a16="http://schemas.microsoft.com/office/drawing/2014/main" id="{A30B3A72-50B5-4DD1-A37B-86C029DF6B81}"/>
              </a:ext>
            </a:extLst>
          </p:cNvPr>
          <p:cNvGrpSpPr/>
          <p:nvPr/>
        </p:nvGrpSpPr>
        <p:grpSpPr>
          <a:xfrm>
            <a:off x="3788929" y="159882"/>
            <a:ext cx="627127" cy="768695"/>
            <a:chOff x="3984000" y="1594200"/>
            <a:chExt cx="357800" cy="506800"/>
          </a:xfrm>
        </p:grpSpPr>
        <p:sp>
          <p:nvSpPr>
            <p:cNvPr id="4" name="Google Shape;1173;p38">
              <a:extLst>
                <a:ext uri="{FF2B5EF4-FFF2-40B4-BE49-F238E27FC236}">
                  <a16:creationId xmlns:a16="http://schemas.microsoft.com/office/drawing/2014/main" id="{7045B14E-D0E9-4F78-B75E-515AD7E5D749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74;p38">
              <a:extLst>
                <a:ext uri="{FF2B5EF4-FFF2-40B4-BE49-F238E27FC236}">
                  <a16:creationId xmlns:a16="http://schemas.microsoft.com/office/drawing/2014/main" id="{5B561FBE-9561-4BB5-9003-14B9C4239111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Abel</vt:lpstr>
      <vt:lpstr>Calibri</vt:lpstr>
      <vt:lpstr>Megrim</vt:lpstr>
      <vt:lpstr>Iris template</vt:lpstr>
      <vt:lpstr>Mission: Colonize Mars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Mission: Colonize Mars</dc:title>
  <dc:creator>Dell</dc:creator>
  <cp:lastModifiedBy>Simran Sahni</cp:lastModifiedBy>
  <cp:revision>3</cp:revision>
  <dcterms:modified xsi:type="dcterms:W3CDTF">2020-07-08T04:41:45Z</dcterms:modified>
</cp:coreProperties>
</file>