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70" r:id="rId6"/>
    <p:sldId id="262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81CD-A322-033E-91B6-568C19966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D97C4-31B0-2B2E-2E83-6369AF44F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90C8-0DCA-8A18-F00B-5E0A1EFF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3AEA-2179-F245-FD80-2FDB7F70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D5F4-BB36-133C-CEFE-77C0923C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2755-BB7F-4E30-7EA1-42018EB2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CB740-E465-5574-8B71-520AA7C0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8A7E-45A7-FD98-EE6D-EA7B710C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96F3-8265-E421-7ED4-5BF856E7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40F70-4B1D-82D7-71F7-B4C6CCEC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93722-E7FA-4D11-3BD9-769178BD4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24C60-F307-1440-5C4E-5E3106DD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5FFDA-1BFB-26F3-CBB3-955EA4F8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D28C-9A36-3817-565D-188100F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D751-E83D-A3EA-24A2-9C4E93D7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9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650A-4E57-C57E-6359-4FFB6B06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91E7-C165-2B55-C8A9-B5B2E975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EAC5-66C3-2298-3CE5-6A8656FC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77B1-7E3B-D16F-8F14-4E02CD45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2044-E82E-6A27-73AA-9910B267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28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AD04-F72F-B384-821C-90F42EB9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C410-C475-B361-867A-B0012803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7B43-37AD-31F3-93C0-68C5F1BB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F904-1B58-A143-0391-D9D8DD5C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B582-F641-7329-7606-E5039914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0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E78D-B511-7BA3-CB4C-C68DC5CB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912D-50D8-D47F-C424-95B0BFFD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B9DA-5351-5CC7-8CA0-8BE4CEDBC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E5F29-ADDF-6773-B1E2-6B0D868B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8774-912E-4023-1157-BBE28967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83E1-0DE7-C2D7-33D3-0B3073B3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9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4954-18ED-37DC-930E-4D6B513E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1B791-CAB7-C544-CE43-EDCEE1C6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36467-23EE-9C36-7E52-80F1F56A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29EA5-23BF-381E-C9EA-BD272D579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9A215-937B-B581-680B-29006887A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AE04B-3940-96D2-AE8E-1439FB0A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C7210-6D03-1634-4DD2-834B587A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01097-5FC4-4D2A-332E-1A225F2C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6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F865-D9AD-9E59-AAB0-5D2DB82C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75289-D17B-3B11-9A98-76515723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6BEDC-E6B2-4857-C7CE-0934D03F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7BEAB-1786-41A1-D504-54B7281B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0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97CA9-7113-B25D-75C6-1CE0A178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E3FA1-23B7-9DDF-F9A7-D18B2C3B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49FD4-8AF1-2A4B-3281-4B3FD056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0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6732-F461-3F3F-566A-BF7418F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B138-EBEF-DA72-1966-C1E2A0C2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41315-8B70-7FC3-1731-FF1B1426F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114A-52F9-F727-1E4D-3AFAA070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735A-B3BF-5357-A3B8-07056326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82883-D377-39C3-0F36-75F07665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1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35A2-9753-0C02-563C-D1C357E7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438D1-0CE6-AB18-545B-1F73618F3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C6AC0-9296-CA71-57E5-A1AB590CB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7927B-FC7D-4718-6E8D-4E545376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8B5B3-BA69-A7F9-878B-B81021A0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B0875-C6F7-51EF-E679-FE63955B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74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3F87C-4A72-818D-B546-C2FBE4A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E0687-934A-7A6F-C2ED-C66F6804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F507-9B5E-BDAE-B78E-E7F6FE854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8CA8-49BA-7863-C2EE-954B759AF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7E7D-339A-1F2D-C2FB-BD51FFACB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2DBF0-C5EC-764E-5EAA-520B286B7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Fundamentals of Machine Learning</a:t>
            </a:r>
            <a:br>
              <a:rPr lang="en-IN" sz="4800" dirty="0">
                <a:solidFill>
                  <a:srgbClr val="FFFFFF"/>
                </a:solidFill>
              </a:rPr>
            </a:b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3200" dirty="0">
                <a:solidFill>
                  <a:srgbClr val="FFFFFF"/>
                </a:solidFill>
              </a:rPr>
              <a:t>Data Pre-processing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8BD61-C25D-8AD0-494E-AC4EF7186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Compiled by: Radheshyam Baliga Bantwal</a:t>
            </a:r>
          </a:p>
        </p:txBody>
      </p:sp>
    </p:spTree>
    <p:extLst>
      <p:ext uri="{BB962C8B-B14F-4D97-AF65-F5344CB8AC3E}">
        <p14:creationId xmlns:p14="http://schemas.microsoft.com/office/powerpoint/2010/main" val="209126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5063A-284C-5EA8-6831-164CF905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What is Data Pre-processing?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CA89-D973-C3DA-9DB6-DE854F41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86" y="1747926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Data Preprocessing in machine learning is the crucial first step where </a:t>
            </a:r>
            <a:r>
              <a:rPr lang="en-US" sz="2000" b="1" dirty="0"/>
              <a:t>raw data </a:t>
            </a:r>
            <a:r>
              <a:rPr lang="en-US" sz="2000" dirty="0"/>
              <a:t>is </a:t>
            </a:r>
            <a:r>
              <a:rPr lang="en-US" sz="2000" b="1" dirty="0"/>
              <a:t>cleaned</a:t>
            </a:r>
            <a:r>
              <a:rPr lang="en-US" sz="2000" dirty="0"/>
              <a:t>, </a:t>
            </a:r>
            <a:r>
              <a:rPr lang="en-US" sz="2000" b="1" dirty="0"/>
              <a:t>transformed</a:t>
            </a:r>
            <a:r>
              <a:rPr lang="en-US" sz="2000" dirty="0"/>
              <a:t>, and </a:t>
            </a:r>
            <a:r>
              <a:rPr lang="en-US" sz="2000" b="1" dirty="0"/>
              <a:t>prepared</a:t>
            </a:r>
            <a:r>
              <a:rPr lang="en-US" sz="2000" dirty="0"/>
              <a:t> to be fed into a model. It directly impacts the accuracy, efficiency, and reliability of your predictions.</a:t>
            </a:r>
          </a:p>
          <a:p>
            <a:pPr marL="457200" lvl="1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dirty="0"/>
              <a:t>Why?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- In practice, data is incomplete, inconsistent or noisy</a:t>
            </a:r>
            <a:endParaRPr lang="en-US" sz="2000" dirty="0"/>
          </a:p>
          <a:p>
            <a:pPr marL="457200" lvl="1" indent="0">
              <a:buNone/>
            </a:pPr>
            <a:r>
              <a:rPr lang="en-IN" sz="2000" dirty="0"/>
              <a:t>- ML Models need structured, high quality data (garbage in, garbage out)</a:t>
            </a:r>
          </a:p>
        </p:txBody>
      </p:sp>
    </p:spTree>
    <p:extLst>
      <p:ext uri="{BB962C8B-B14F-4D97-AF65-F5344CB8AC3E}">
        <p14:creationId xmlns:p14="http://schemas.microsoft.com/office/powerpoint/2010/main" val="333370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AF0CD-F206-9838-58CC-7276A5EA1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9B30E7F-6500-F72A-80D9-82D7C3F4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79077C-BED7-113B-0E8B-D6F64F547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6212C6-9060-100B-6CA5-C70C7AA57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F277AD-D7B8-4FBE-B041-9FE3B2C3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F68D8F-E45E-DE36-4308-D59AC2C08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95742-E0F3-81EF-FCF3-86B36C91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Key steps in data pre-processing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7566F-F1D1-4885-1141-0CB0D758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0" y="2255418"/>
            <a:ext cx="6588965" cy="37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5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9D231-8AB7-4B75-E86A-2F9D081C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3B5EF2E-D290-7CE3-731C-75F96307B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6ADA32-7167-908A-8020-34C53A42F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19455A-FE1C-F8E5-3BA6-AF4B4200D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352A21-814F-41FE-0DE5-25315F451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10303-DDE2-9E55-216C-387A02E27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B0C1A-7FFE-484A-81EA-19A5C770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Categorical Encoding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 shot of a pyramid&#10;&#10;AI-generated content may be incorrect.">
            <a:extLst>
              <a:ext uri="{FF2B5EF4-FFF2-40B4-BE49-F238E27FC236}">
                <a16:creationId xmlns:a16="http://schemas.microsoft.com/office/drawing/2014/main" id="{0E1C794F-AE26-6E20-F3D6-387ED6495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74" y="1328207"/>
            <a:ext cx="9123399" cy="55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9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D963C9-930F-4F67-4026-252BF91FD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E322303-B193-D6BC-370E-5717E1A58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93A23-494A-E3A7-A286-7D569C3D9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F06DE9-800B-24C9-4188-60DE24780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DA6ECD-B260-774D-9272-000F7CACF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F9270B-D901-8993-A47E-B5FFC4108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0B3D5-62B5-DF80-F522-9266E664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Feature Scaling</a:t>
            </a:r>
            <a:endParaRPr lang="en-IN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E40D1-44CD-5187-4E42-6C35B9AD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2091574"/>
            <a:ext cx="8349652" cy="38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1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2458D-55CB-BDC8-8B7E-2DADEF5F0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66EB529-EF26-98A0-E9F4-EBB7739E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632B9-5FE4-C286-4EC2-9773A211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CC6056-A851-200F-C3BB-71020597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94C4F9-4856-570E-59B9-18FC5BBC5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8846CE-BD1C-5CC7-EF8A-FD363E87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E30BF-D729-7F90-063F-54A3B83B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792B88-837C-3346-D540-4C55ED5E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147" y="1778558"/>
            <a:ext cx="6733852" cy="2903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0CAB7-E82C-E8A4-2F75-7441DB77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61" y="4682535"/>
            <a:ext cx="6733852" cy="19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1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7144E-2EED-B5AF-138E-B57D909EE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B0980C4-54C2-FC65-E51E-7E5276A1D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D19645-3C5A-DBFC-1E36-5EFC080B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42C5E1-6F93-1CC0-83BE-7B2FCB7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E81E86-8F3A-759D-394C-4C29CAC16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A1D4B6-7113-4770-345F-6C249CC5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1CAA6-9538-BE42-E60D-5FF96A853D7A}"/>
              </a:ext>
            </a:extLst>
          </p:cNvPr>
          <p:cNvSpPr txBox="1"/>
          <p:nvPr/>
        </p:nvSpPr>
        <p:spPr>
          <a:xfrm>
            <a:off x="3441289" y="3513139"/>
            <a:ext cx="727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Lab for data pre-processing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CECDC-FB5C-D9FD-8A11-C49C7755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Pre-processing in Action…</a:t>
            </a:r>
            <a:endParaRPr lang="en-IN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2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B750E5-B062-4BB0-86AB-F0695D69B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4410BCE-8071-BB01-0154-692B740E4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B70D59-87B7-9545-5589-CAAC98B25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8DA3B1-9D35-0200-1DAD-71A34B619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316FE-D3BB-8671-4F58-30D031725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2E8850-0429-6D04-47D9-2A3276D6A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92026-AE0C-78C6-D3B7-C53965EA34A1}"/>
              </a:ext>
            </a:extLst>
          </p:cNvPr>
          <p:cNvSpPr txBox="1"/>
          <p:nvPr/>
        </p:nvSpPr>
        <p:spPr>
          <a:xfrm>
            <a:off x="1445341" y="2003323"/>
            <a:ext cx="72758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Regression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Classification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Clustering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Natural language Processing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Deep Learning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23CDC-9BE4-03DC-8F9E-046A713A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What next….</a:t>
            </a:r>
          </a:p>
        </p:txBody>
      </p:sp>
    </p:spTree>
    <p:extLst>
      <p:ext uri="{BB962C8B-B14F-4D97-AF65-F5344CB8AC3E}">
        <p14:creationId xmlns:p14="http://schemas.microsoft.com/office/powerpoint/2010/main" val="72761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FA82A-E0A9-923B-674B-9F5D20575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7E40D97-8B23-D916-6413-B562112B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910112-A7AB-3662-BE07-CE54696C6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1779D8-915C-0EFF-1396-95E4EFF56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CA7C1E-BE6E-983F-E347-499902859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78C0A1-76D6-B66D-DA58-68D3F6DD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90F65-1670-03A9-B6E5-19F95BE88A75}"/>
              </a:ext>
            </a:extLst>
          </p:cNvPr>
          <p:cNvSpPr txBox="1"/>
          <p:nvPr/>
        </p:nvSpPr>
        <p:spPr>
          <a:xfrm>
            <a:off x="4916129" y="3416710"/>
            <a:ext cx="436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24477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122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Fundamentals of Machine Learning  Data Pre-processing</vt:lpstr>
      <vt:lpstr>What is Data Pre-processing?</vt:lpstr>
      <vt:lpstr>Key steps in data pre-processing</vt:lpstr>
      <vt:lpstr>Categorical Encoding</vt:lpstr>
      <vt:lpstr>Feature Scaling</vt:lpstr>
      <vt:lpstr>Example</vt:lpstr>
      <vt:lpstr>Data Pre-processing in Action…</vt:lpstr>
      <vt:lpstr>What next….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office3654634</dc:creator>
  <cp:lastModifiedBy>office3654634</cp:lastModifiedBy>
  <cp:revision>46</cp:revision>
  <dcterms:created xsi:type="dcterms:W3CDTF">2025-08-02T09:10:42Z</dcterms:created>
  <dcterms:modified xsi:type="dcterms:W3CDTF">2025-08-03T17:04:58Z</dcterms:modified>
</cp:coreProperties>
</file>