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81CD-A322-033E-91B6-568C19966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D97C4-31B0-2B2E-2E83-6369AF44F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090C8-0DCA-8A18-F00B-5E0A1EFF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33AEA-2179-F245-FD80-2FDB7F70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D5F4-BB36-133C-CEFE-77C0923C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4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2755-BB7F-4E30-7EA1-42018EB2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CB740-E465-5574-8B71-520AA7C0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8A7E-45A7-FD98-EE6D-EA7B710C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996F3-8265-E421-7ED4-5BF856E76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40F70-4B1D-82D7-71F7-B4C6CCEC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59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93722-E7FA-4D11-3BD9-769178BD4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24C60-F307-1440-5C4E-5E3106DD6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5FFDA-1BFB-26F3-CBB3-955EA4F8D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D28C-9A36-3817-565D-188100F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D751-E83D-A3EA-24A2-9C4E93D7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93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7650A-4E57-C57E-6359-4FFB6B063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91E7-C165-2B55-C8A9-B5B2E9755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DEAC5-66C3-2298-3CE5-6A8656FC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877B1-7E3B-D16F-8F14-4E02CD4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12044-E82E-6A27-73AA-9910B267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28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AD04-F72F-B384-821C-90F42EB9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6C410-C475-B361-867A-B0012803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7B43-37AD-31F3-93C0-68C5F1BBD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F904-1B58-A143-0391-D9D8DD5C3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4B582-F641-7329-7606-E5039914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00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5E78D-B511-7BA3-CB4C-C68DC5CB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912D-50D8-D47F-C424-95B0BFFDB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B9DA-5351-5CC7-8CA0-8BE4CEDBC1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E5F29-ADDF-6773-B1E2-6B0D868BD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08774-912E-4023-1157-BBE28967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283E1-0DE7-C2D7-33D3-0B3073B3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9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4954-18ED-37DC-930E-4D6B513E2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1B791-CAB7-C544-CE43-EDCEE1C60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36467-23EE-9C36-7E52-80F1F56AF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29EA5-23BF-381E-C9EA-BD272D579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79A215-937B-B581-680B-29006887A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AE04B-3940-96D2-AE8E-1439FB0A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C7210-6D03-1634-4DD2-834B587A7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B01097-5FC4-4D2A-332E-1A225F2CB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06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F865-D9AD-9E59-AAB0-5D2DB82C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675289-D17B-3B11-9A98-76515723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6BEDC-E6B2-4857-C7CE-0934D03F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7BEAB-1786-41A1-D504-54B7281B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80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97CA9-7113-B25D-75C6-1CE0A1782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E3FA1-23B7-9DDF-F9A7-D18B2C3B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49FD4-8AF1-2A4B-3281-4B3FD056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80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F6732-F461-3F3F-566A-BF7418FDC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B138-EBEF-DA72-1966-C1E2A0C2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1315-8B70-7FC3-1731-FF1B1426F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114A-52F9-F727-1E4D-3AFAA070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3735A-B3BF-5357-A3B8-0705632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2883-D377-39C3-0F36-75F07665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01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35A2-9753-0C02-563C-D1C357E76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A438D1-0CE6-AB18-545B-1F73618F3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C6AC0-9296-CA71-57E5-A1AB590CB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7927B-FC7D-4718-6E8D-4E545376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8B5B3-BA69-A7F9-878B-B81021A0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B0875-C6F7-51EF-E679-FE63955B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44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3F87C-4A72-818D-B546-C2FBE4A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E0687-934A-7A6F-C2ED-C66F6804D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6F507-9B5E-BDAE-B78E-E7F6FE854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F7526-D167-48B1-9F05-9688DB445C5C}" type="datetimeFigureOut">
              <a:rPr lang="en-IN" smtClean="0"/>
              <a:t>2025-08-03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18CA8-49BA-7863-C2EE-954B759AF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7E7D-339A-1F2D-C2FB-BD51FFACB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1B456-E4C6-489A-89B5-715EC7D08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44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2DBF0-C5EC-764E-5EAA-520B286B7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Fundamentals of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BD61-C25D-8AD0-494E-AC4EF7186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IN"/>
              <a:t>Compiled by: Radheshyam Baliga Bantwal</a:t>
            </a:r>
          </a:p>
        </p:txBody>
      </p:sp>
    </p:spTree>
    <p:extLst>
      <p:ext uri="{BB962C8B-B14F-4D97-AF65-F5344CB8AC3E}">
        <p14:creationId xmlns:p14="http://schemas.microsoft.com/office/powerpoint/2010/main" val="209126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5063A-284C-5EA8-6831-164CF905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8CA89-D973-C3DA-9DB6-DE854F41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 dirty="0"/>
              <a:t>Intersection of 2 disciplines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Software Engineering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/>
              <a:t>Data Science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Machine learning (ML) is a </a:t>
            </a:r>
            <a:r>
              <a:rPr lang="en-US" sz="2000" b="1" dirty="0"/>
              <a:t>branch of artificial intelligence (AI)</a:t>
            </a:r>
            <a:r>
              <a:rPr lang="en-US" sz="2000" dirty="0"/>
              <a:t> that enables computers to </a:t>
            </a:r>
            <a:r>
              <a:rPr lang="en-US" sz="2000" b="1" dirty="0"/>
              <a:t>learn from data</a:t>
            </a:r>
            <a:r>
              <a:rPr lang="en-US" sz="2000" dirty="0"/>
              <a:t> and make decisions or predictions </a:t>
            </a:r>
            <a:r>
              <a:rPr lang="en-US" sz="2000" b="1" dirty="0"/>
              <a:t>without being explicitly programmed</a:t>
            </a:r>
            <a:r>
              <a:rPr lang="en-US" sz="2000" dirty="0"/>
              <a:t> for every task</a:t>
            </a:r>
          </a:p>
          <a:p>
            <a:pPr marL="457200" lvl="1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370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AF0CD-F206-9838-58CC-7276A5EA1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9B30E7F-6500-F72A-80D9-82D7C3F4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79077C-BED7-113B-0E8B-D6F64F547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6212C6-9060-100B-6CA5-C70C7AA57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F277AD-D7B8-4FBE-B041-9FE3B2C31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F68D8F-E45E-DE36-4308-D59AC2C08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95742-E0F3-81EF-FCF3-86B36C91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At a high level….</a:t>
            </a:r>
          </a:p>
        </p:txBody>
      </p:sp>
      <p:pic>
        <p:nvPicPr>
          <p:cNvPr id="6" name="Picture 5" descr="A diagram of machine learning&#10;&#10;AI-generated content may be incorrect.">
            <a:extLst>
              <a:ext uri="{FF2B5EF4-FFF2-40B4-BE49-F238E27FC236}">
                <a16:creationId xmlns:a16="http://schemas.microsoft.com/office/drawing/2014/main" id="{DB1EAAA4-6B91-783E-9065-BD8D7A500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174" y="1891970"/>
            <a:ext cx="7715728" cy="497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5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D2458D-55CB-BDC8-8B7E-2DADEF5F0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66EB529-EF26-98A0-E9F4-EBB7739EF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632B9-5FE4-C286-4EC2-9773A211C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8CC6056-A851-200F-C3BB-710205972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94C4F9-4856-570E-59B9-18FC5BBC5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8846CE-BD1C-5CC7-EF8A-FD363E87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5E30BF-D729-7F90-063F-54A3B83B5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Types of Machine Learning</a:t>
            </a:r>
          </a:p>
        </p:txBody>
      </p:sp>
      <p:pic>
        <p:nvPicPr>
          <p:cNvPr id="3" name="Picture 2" descr="A diagram of a machine learning&#10;&#10;AI-generated content may be incorrect.">
            <a:extLst>
              <a:ext uri="{FF2B5EF4-FFF2-40B4-BE49-F238E27FC236}">
                <a16:creationId xmlns:a16="http://schemas.microsoft.com/office/drawing/2014/main" id="{A06D3B75-F97F-DBA1-0E2F-F5C2500D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132" y="1724103"/>
            <a:ext cx="6563601" cy="47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1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5025D-177A-285C-808F-8A2BF578A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0C63A6B-CAE6-B4B0-A8E0-28352ABBD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8A34D4-A383-A9E6-1D98-A1AC2B51E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790802-AF82-3E99-F3C8-71785407F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A9E9EEE-9814-56D2-8660-37E7287A1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8C86F4-5AE6-A1E7-9B3C-A7EAD5748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93425-E959-C216-AAC7-2FA60379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Machine Learning as a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3CE5F3-0D14-3C83-9AC6-A1A10D66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10" y="1942892"/>
            <a:ext cx="8300799" cy="428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29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A6C86-E356-3B2B-C170-AD3146E0D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1C80BAD-42A2-3A2A-0013-4ACE62394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C3185B-0C00-F1E1-9F5D-E1A2BFF2E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1AE573-02B8-155C-BCD2-FD084E3F7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F2026A7-1B7A-CCAE-6148-E20CD180D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1E78652-DAD0-DEFB-BC5D-1B62E929F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AEB17-E762-58CE-488B-52B5F1F1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Machine Learning workflow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AC5427-D8FD-37DA-6BFB-75D9CFA1E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639" y="1622745"/>
            <a:ext cx="6500163" cy="513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9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29DA31-ACEE-B09A-8200-8A5C83CBD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D410742-4E0A-9BD9-6291-E17762C4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AE47343-F527-A378-3A05-52199D7DF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3C5DFC6-73BD-B380-6D28-1644D3A3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666ABD-C3BE-FB75-412E-4905AF1FD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9B41CC-5365-4A1D-FDE0-6CF79035F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F975C7-F10A-D895-943D-2630ACAC5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Machine Learning workflow</a:t>
            </a:r>
          </a:p>
        </p:txBody>
      </p:sp>
      <p:pic>
        <p:nvPicPr>
          <p:cNvPr id="7" name="Picture 6" descr="A diagram of machine learning engineering&#10;&#10;AI-generated content may be incorrect.">
            <a:extLst>
              <a:ext uri="{FF2B5EF4-FFF2-40B4-BE49-F238E27FC236}">
                <a16:creationId xmlns:a16="http://schemas.microsoft.com/office/drawing/2014/main" id="{0E6DFD64-450B-A10D-C2BE-C64F996B0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9" y="1570917"/>
            <a:ext cx="10971124" cy="528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8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7144E-2EED-B5AF-138E-B57D909EE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B0980C4-54C2-FC65-E51E-7E5276A1D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D19645-3C5A-DBFC-1E36-5EFC080B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C42C5E1-6F93-1CC0-83BE-7B2FCB7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E81E86-8F3A-759D-394C-4C29CAC16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A1D4B6-7113-4770-345F-6C249CC57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1CAA6-9538-BE42-E60D-5FF96A853D7A}"/>
              </a:ext>
            </a:extLst>
          </p:cNvPr>
          <p:cNvSpPr txBox="1"/>
          <p:nvPr/>
        </p:nvSpPr>
        <p:spPr>
          <a:xfrm>
            <a:off x="1445341" y="2003323"/>
            <a:ext cx="727587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Data Pre-processing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Regression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Classification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Clustering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Natural language Processing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Deep Learning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CECDC-FB5C-D9FD-8A11-C49C7755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What next….</a:t>
            </a:r>
          </a:p>
        </p:txBody>
      </p:sp>
    </p:spTree>
    <p:extLst>
      <p:ext uri="{BB962C8B-B14F-4D97-AF65-F5344CB8AC3E}">
        <p14:creationId xmlns:p14="http://schemas.microsoft.com/office/powerpoint/2010/main" val="2390426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FA82A-E0A9-923B-674B-9F5D20575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7E40D97-8B23-D916-6413-B562112B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910112-A7AB-3662-BE07-CE54696C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1779D8-915C-0EFF-1396-95E4EFF56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CA7C1E-BE6E-983F-E347-499902859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78C0A1-76D6-B66D-DA58-68D3F6DD8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90F65-1670-03A9-B6E5-19F95BE88A75}"/>
              </a:ext>
            </a:extLst>
          </p:cNvPr>
          <p:cNvSpPr txBox="1"/>
          <p:nvPr/>
        </p:nvSpPr>
        <p:spPr>
          <a:xfrm>
            <a:off x="4916129" y="3416710"/>
            <a:ext cx="4365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24477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88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Fundamentals of Machine Learning</vt:lpstr>
      <vt:lpstr>Introduction</vt:lpstr>
      <vt:lpstr>At a high level….</vt:lpstr>
      <vt:lpstr>Types of Machine Learning</vt:lpstr>
      <vt:lpstr>Machine Learning as a function</vt:lpstr>
      <vt:lpstr>Machine Learning workflow</vt:lpstr>
      <vt:lpstr>Machine Learning workflow</vt:lpstr>
      <vt:lpstr>What next….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office3654634</dc:creator>
  <cp:lastModifiedBy>office3654634</cp:lastModifiedBy>
  <cp:revision>28</cp:revision>
  <dcterms:created xsi:type="dcterms:W3CDTF">2025-08-02T09:10:42Z</dcterms:created>
  <dcterms:modified xsi:type="dcterms:W3CDTF">2025-08-03T16:28:59Z</dcterms:modified>
</cp:coreProperties>
</file>