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reserv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1556"/>
            <a:ext cx="8305800" cy="4236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5387" y="342314"/>
            <a:ext cx="2116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Home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4793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1842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Blog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celbo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2987"/>
            <a:ext cx="8229600" cy="4367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304800"/>
            <a:ext cx="230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Service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ding b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2987"/>
            <a:ext cx="8077200" cy="4519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304800"/>
            <a:ext cx="262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About us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SwathiHari</dc:creator>
  <cp:lastModifiedBy>radhishri s</cp:lastModifiedBy>
  <cp:revision>4</cp:revision>
  <dcterms:created xsi:type="dcterms:W3CDTF">2024-04-08T07:16:16Z</dcterms:created>
  <dcterms:modified xsi:type="dcterms:W3CDTF">2024-04-08T16:33:02Z</dcterms:modified>
</cp:coreProperties>
</file>