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65" r:id="rId7"/>
    <p:sldId id="285" r:id="rId8"/>
    <p:sldId id="266" r:id="rId9"/>
    <p:sldId id="267" r:id="rId10"/>
    <p:sldId id="271" r:id="rId11"/>
    <p:sldId id="284" r:id="rId12"/>
  </p:sldIdLst>
  <p:sldSz cx="9144000" cy="5143500" type="screen16x9"/>
  <p:notesSz cx="6858000" cy="9144000"/>
  <p:embeddedFontLst>
    <p:embeddedFont>
      <p:font typeface="Inria Serif Light" charset="0"/>
      <p:regular r:id="rId14"/>
      <p:bold r:id="rId15"/>
      <p:italic r:id="rId16"/>
      <p:boldItalic r:id="rId17"/>
    </p:embeddedFont>
    <p:embeddedFont>
      <p:font typeface="Montserrat" charset="0"/>
      <p:regular r:id="rId18"/>
      <p:bold r:id="rId19"/>
      <p:italic r:id="rId20"/>
      <p:boldItalic r:id="rId21"/>
    </p:embeddedFont>
    <p:embeddedFont>
      <p:font typeface="Playfair Display Regular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Arial Narrow" pitchFamily="34" charset="0"/>
      <p:regular r:id="rId30"/>
      <p:bold r:id="rId31"/>
      <p:italic r:id="rId32"/>
      <p:boldItalic r:id="rId33"/>
    </p:embeddedFont>
    <p:embeddedFont>
      <p:font typeface="Bahnschrift Light" pitchFamily="34" charset="0"/>
      <p:regular r:id="rId34"/>
    </p:embeddedFont>
    <p:embeddedFont>
      <p:font typeface="Britannic Bold" pitchFamily="34" charset="0"/>
      <p:regular r:id="rId35"/>
    </p:embeddedFont>
    <p:embeddedFont>
      <p:font typeface="Inria Serif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4CB573C-47A3-4A7B-8C2A-7B583FD10A6C}">
  <a:tblStyle styleId="{84CB573C-47A3-4A7B-8C2A-7B583FD10A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81568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323528" y="1411953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/>
              <a:t>Topic - </a:t>
            </a:r>
            <a:r>
              <a:rPr lang="en-IN" sz="3200" dirty="0" err="1" smtClean="0"/>
              <a:t>Prayagism</a:t>
            </a:r>
            <a:endParaRPr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2787773"/>
            <a:ext cx="388843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Rachana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Radhika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pandey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Shraddha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gupta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Simran</a:t>
            </a: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 smtClean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  <a:p>
            <a:pPr>
              <a:lnSpc>
                <a:spcPct val="150000"/>
              </a:lnSpc>
            </a:pPr>
            <a:r>
              <a:rPr lang="en-IN" kern="100" spc="50" dirty="0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Tanya </a:t>
            </a:r>
            <a:r>
              <a:rPr lang="en-IN" kern="100" spc="50" dirty="0" err="1" smtClean="0">
                <a:solidFill>
                  <a:schemeClr val="accent1">
                    <a:lumMod val="50000"/>
                  </a:schemeClr>
                </a:solidFill>
                <a:latin typeface="Bahnschrift Light" pitchFamily="34" charset="0"/>
              </a:rPr>
              <a:t>singh</a:t>
            </a:r>
            <a:endParaRPr lang="en-IN" kern="100" spc="50" dirty="0">
              <a:solidFill>
                <a:schemeClr val="accent1">
                  <a:lumMod val="50000"/>
                </a:schemeClr>
              </a:solidFill>
              <a:latin typeface="Bahnschrift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751" y="246744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United Institute of Engineering And </a:t>
            </a:r>
            <a:r>
              <a:rPr lang="en-IN" sz="2400" dirty="0" smtClean="0">
                <a:solidFill>
                  <a:schemeClr val="accent2">
                    <a:lumMod val="50000"/>
                  </a:schemeClr>
                </a:solidFill>
                <a:latin typeface="Britannic Bold" pitchFamily="34" charset="0"/>
              </a:rPr>
              <a:t>Management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Britannic Bold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D3477A-4AD2-4A79-8CBB-D4058F642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50" y="68718"/>
            <a:ext cx="872816" cy="7715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855300" y="952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/>
              <a:t>Conclusion</a:t>
            </a:r>
            <a:endParaRPr sz="3000" dirty="0"/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1635646"/>
            <a:ext cx="7433400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1"/>
          <p:cNvSpPr txBox="1"/>
          <p:nvPr/>
        </p:nvSpPr>
        <p:spPr>
          <a:xfrm>
            <a:off x="827584" y="2209500"/>
            <a:ext cx="7210316" cy="122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48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9" name="Google Shape;1329;p4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solidFill>
                  <a:schemeClr val="accent4">
                    <a:lumMod val="75000"/>
                  </a:schemeClr>
                </a:solidFill>
              </a:rPr>
              <a:t>OUTLINE</a:t>
            </a:r>
            <a:endParaRPr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What are we working on?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Structure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Phase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  <a:buFont typeface="Wingdings" pitchFamily="2" charset="2"/>
              <a:buChar char="v"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Conclusion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 dirty="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Prayagism</a:t>
            </a:r>
            <a:endParaRPr dirty="0"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i="1" dirty="0" smtClean="0">
                <a:solidFill>
                  <a:schemeClr val="accent5">
                    <a:lumMod val="50000"/>
                  </a:schemeClr>
                </a:solidFill>
              </a:rPr>
              <a:t>Know about anything in one Go</a:t>
            </a:r>
            <a:endParaRPr i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95536" y="699542"/>
            <a:ext cx="3528392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 smtClean="0">
                <a:solidFill>
                  <a:schemeClr val="accent1">
                    <a:lumMod val="50000"/>
                  </a:schemeClr>
                </a:solidFill>
              </a:rPr>
              <a:t>Problem Statement</a:t>
            </a:r>
            <a:endParaRPr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When people comes to visit </a:t>
            </a:r>
            <a:r>
              <a:rPr lang="en-IN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Prayagraj</a:t>
            </a:r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IN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they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Arial Narrow" panose="020B0606020202030204" pitchFamily="34" charset="0"/>
              </a:rPr>
              <a:t> .</a:t>
            </a:r>
          </a:p>
          <a:p>
            <a:pPr marL="76200" indent="0">
              <a:buNone/>
            </a:pPr>
            <a:endParaRPr lang="en-IN" sz="1600" dirty="0">
              <a:solidFill>
                <a:schemeClr val="accent3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76200" indent="0">
              <a:lnSpc>
                <a:spcPct val="100000"/>
              </a:lnSpc>
              <a:buNone/>
            </a:pP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Currently we don’t have a platform to know about </a:t>
            </a:r>
            <a:r>
              <a:rPr lang="en-IN" sz="1600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P</a:t>
            </a:r>
            <a:r>
              <a:rPr lang="en-IN" sz="1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rayagraj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from it’s best to worst place to go and a place to share your </a:t>
            </a:r>
            <a:r>
              <a:rPr lang="en-IN" sz="1600" dirty="0" err="1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reviews,feedback,moments</a:t>
            </a:r>
            <a:r>
              <a:rPr lang="en-IN" sz="1600" dirty="0" smtClean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 etc.</a:t>
            </a:r>
          </a:p>
          <a:p>
            <a:pPr marL="76200" indent="0">
              <a:lnSpc>
                <a:spcPct val="200000"/>
              </a:lnSpc>
              <a:buNone/>
            </a:pPr>
            <a:endParaRPr lang="en-IN" sz="1600" dirty="0">
              <a:solidFill>
                <a:schemeClr val="accent3">
                  <a:lumMod val="50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32004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endParaRPr sz="1600" dirty="0"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What are we working on?</a:t>
            </a:r>
            <a:endParaRPr dirty="0"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Purpose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 smtClean="0"/>
          </a:p>
          <a:p>
            <a:pPr marL="285750" indent="-285750"/>
            <a:r>
              <a:rPr lang="en" sz="1200" dirty="0" smtClean="0"/>
              <a:t>The purpose of this mini-site is to develop a valuable set of information and facts.</a:t>
            </a:r>
          </a:p>
          <a:p>
            <a:pPr marL="285750" indent="-285750"/>
            <a:r>
              <a:rPr lang="en" sz="1200" dirty="0"/>
              <a:t> </a:t>
            </a:r>
            <a:r>
              <a:rPr lang="en" sz="1200" dirty="0" smtClean="0"/>
              <a:t>They can share their  views ,moments etc</a:t>
            </a:r>
            <a:r>
              <a:rPr lang="en" sz="1200" dirty="0"/>
              <a:t> </a:t>
            </a:r>
            <a:r>
              <a:rPr lang="en" sz="1200" dirty="0" smtClean="0"/>
              <a:t>which will help other user to know more.</a:t>
            </a:r>
            <a:endParaRPr lang="en" sz="1200" dirty="0"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Scope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indent="-285750"/>
            <a:r>
              <a:rPr lang="en-IN" sz="1200" dirty="0" smtClean="0"/>
              <a:t>Customer can easily plan a trip with its help.</a:t>
            </a:r>
          </a:p>
          <a:p>
            <a:pPr marL="285750" indent="-285750"/>
            <a:r>
              <a:rPr lang="en-IN" sz="1200" dirty="0" smtClean="0"/>
              <a:t>User can share their personalised photos and words 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 smtClean="0"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1200" dirty="0" smtClean="0"/>
              <a:t>To provide a platform of set of </a:t>
            </a:r>
            <a:r>
              <a:rPr lang="en-IN" sz="1200" dirty="0" err="1" smtClean="0"/>
              <a:t>information,facts,news,and</a:t>
            </a:r>
            <a:r>
              <a:rPr lang="en-IN" sz="1200" dirty="0" smtClean="0"/>
              <a:t> to interact.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solidFill>
                  <a:schemeClr val="tx2">
                    <a:lumMod val="25000"/>
                  </a:schemeClr>
                </a:solidFill>
              </a:rPr>
              <a:t>Introduction</a:t>
            </a:r>
            <a:endParaRPr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Our website is more than just a overview of our </a:t>
            </a:r>
            <a:r>
              <a:rPr lang="en-IN" sz="1400" dirty="0" err="1" smtClean="0">
                <a:solidFill>
                  <a:schemeClr val="accent6">
                    <a:lumMod val="75000"/>
                  </a:schemeClr>
                </a:solidFill>
              </a:rPr>
              <a:t>Prayagraj.This</a:t>
            </a:r>
            <a:r>
              <a:rPr lang="en-IN" sz="1400" dirty="0" smtClean="0">
                <a:solidFill>
                  <a:schemeClr val="accent6">
                    <a:lumMod val="75000"/>
                  </a:schemeClr>
                </a:solidFill>
              </a:rPr>
              <a:t> platform is provided for user to get the basic knowledge of people choice rather wasting time.</a:t>
            </a:r>
            <a:endParaRPr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l="912" t="3516" r="8753" b="26980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3724500" cy="1159800"/>
          </a:xfrm>
        </p:spPr>
        <p:txBody>
          <a:bodyPr/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2715766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Inria Serif Light" charset="0"/>
              </a:rPr>
              <a:t>Home Page </a:t>
            </a:r>
            <a:r>
              <a:rPr lang="en-IN" dirty="0" smtClean="0">
                <a:latin typeface="Inria Serif Light" charset="0"/>
              </a:rPr>
              <a:t>-An overview page </a:t>
            </a:r>
          </a:p>
          <a:p>
            <a:endParaRPr lang="en-IN" dirty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Explore Page - </a:t>
            </a:r>
            <a:r>
              <a:rPr lang="en-IN" dirty="0" smtClean="0">
                <a:latin typeface="Inria Serif Light" charset="0"/>
              </a:rPr>
              <a:t>consist of three sub-tags.</a:t>
            </a:r>
          </a:p>
          <a:p>
            <a:endParaRPr lang="en-IN" dirty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Blog Page</a:t>
            </a:r>
            <a:r>
              <a:rPr lang="en-IN" dirty="0" smtClean="0">
                <a:latin typeface="Inria Serif Light" charset="0"/>
              </a:rPr>
              <a:t>-share your moments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>
                <a:latin typeface="Inria Serif Light" charset="0"/>
              </a:rPr>
              <a:t> </a:t>
            </a:r>
            <a:r>
              <a:rPr lang="en-IN" b="1" dirty="0" smtClean="0">
                <a:latin typeface="Inria Serif Light" charset="0"/>
              </a:rPr>
              <a:t>                     </a:t>
            </a:r>
            <a:r>
              <a:rPr lang="en-IN" sz="1200" i="1" dirty="0" smtClean="0">
                <a:latin typeface="Inria Serif Light" charset="0"/>
              </a:rPr>
              <a:t>Login  form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200" dirty="0">
                <a:latin typeface="Inria Serif Light" charset="0"/>
              </a:rPr>
              <a:t> </a:t>
            </a:r>
            <a:r>
              <a:rPr lang="en-IN" sz="1200" dirty="0" smtClean="0">
                <a:latin typeface="Inria Serif Light" charset="0"/>
              </a:rPr>
              <a:t>                        </a:t>
            </a:r>
            <a:r>
              <a:rPr lang="en-IN" sz="1200" i="1" dirty="0" smtClean="0">
                <a:latin typeface="Inria Serif Light" charset="0"/>
              </a:rPr>
              <a:t>Upload  blogs</a:t>
            </a:r>
          </a:p>
          <a:p>
            <a:endParaRPr lang="en-IN" dirty="0" smtClean="0">
              <a:latin typeface="Inria Serif Light" charset="0"/>
            </a:endParaRPr>
          </a:p>
          <a:p>
            <a:r>
              <a:rPr lang="en-IN" b="1" dirty="0" smtClean="0">
                <a:latin typeface="Inria Serif Light" charset="0"/>
              </a:rPr>
              <a:t>About Us Page- </a:t>
            </a:r>
            <a:r>
              <a:rPr lang="en-IN" dirty="0" smtClean="0">
                <a:latin typeface="Inria Serif Light" charset="0"/>
              </a:rPr>
              <a:t>about our team.</a:t>
            </a:r>
            <a:endParaRPr lang="en-IN" dirty="0">
              <a:latin typeface="Inria Serif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71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 smtClean="0"/>
              <a:t>Phase</a:t>
            </a:r>
            <a:endParaRPr sz="4000" dirty="0"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Frontend coding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User UI/UX design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Wireframe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Mockup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Testing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Backend coding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dirty="0" smtClean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Testing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242</Words>
  <Application>Microsoft Office PowerPoint</Application>
  <PresentationFormat>On-screen Show (16:9)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Inria Serif Light</vt:lpstr>
      <vt:lpstr>Montserrat</vt:lpstr>
      <vt:lpstr>Playfair Display Regular</vt:lpstr>
      <vt:lpstr>Calibri</vt:lpstr>
      <vt:lpstr>Arial Narrow</vt:lpstr>
      <vt:lpstr>Bahnschrift Light</vt:lpstr>
      <vt:lpstr>Britannic Bold</vt:lpstr>
      <vt:lpstr>Inria Serif</vt:lpstr>
      <vt:lpstr>Wingdings</vt:lpstr>
      <vt:lpstr>Paulina template</vt:lpstr>
      <vt:lpstr>Topic - Prayagism</vt:lpstr>
      <vt:lpstr>OUTLINE</vt:lpstr>
      <vt:lpstr>Prayagism</vt:lpstr>
      <vt:lpstr>Problem Statement</vt:lpstr>
      <vt:lpstr>What are we working on?</vt:lpstr>
      <vt:lpstr>Introduction</vt:lpstr>
      <vt:lpstr>Structure</vt:lpstr>
      <vt:lpstr>Want big impact? Use big image.</vt:lpstr>
      <vt:lpstr>Phase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- Prayagism</dc:title>
  <dc:creator>pc</dc:creator>
  <cp:lastModifiedBy>pc</cp:lastModifiedBy>
  <cp:revision>14</cp:revision>
  <dcterms:modified xsi:type="dcterms:W3CDTF">2021-01-22T19:55:23Z</dcterms:modified>
</cp:coreProperties>
</file>