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4" r:id="rId6"/>
    <p:sldId id="265" r:id="rId7"/>
    <p:sldId id="285" r:id="rId8"/>
    <p:sldId id="266" r:id="rId9"/>
    <p:sldId id="267" r:id="rId10"/>
    <p:sldId id="271" r:id="rId11"/>
    <p:sldId id="284" r:id="rId12"/>
  </p:sldIdLst>
  <p:sldSz cx="9144000" cy="5143500" type="screen16x9"/>
  <p:notesSz cx="6858000" cy="9144000"/>
  <p:embeddedFontLst>
    <p:embeddedFont>
      <p:font typeface="Inria Serif Light" charset="0"/>
      <p:regular r:id="rId14"/>
      <p:bold r:id="rId15"/>
      <p:italic r:id="rId16"/>
      <p:boldItalic r:id="rId17"/>
    </p:embeddedFont>
    <p:embeddedFont>
      <p:font typeface="Montserrat" charset="0"/>
      <p:regular r:id="rId18"/>
      <p:bold r:id="rId19"/>
      <p:italic r:id="rId20"/>
      <p:boldItalic r:id="rId21"/>
    </p:embeddedFont>
    <p:embeddedFont>
      <p:font typeface="Playfair Display Regular" charset="0"/>
      <p:regular r:id="rId22"/>
      <p:bold r:id="rId23"/>
      <p:italic r:id="rId24"/>
      <p:boldItalic r:id="rId25"/>
    </p:embeddedFont>
    <p:embeddedFont>
      <p:font typeface="Calibri" pitchFamily="34" charset="0"/>
      <p:regular r:id="rId26"/>
      <p:bold r:id="rId27"/>
      <p:italic r:id="rId28"/>
      <p:boldItalic r:id="rId29"/>
    </p:embeddedFont>
    <p:embeddedFont>
      <p:font typeface="Arial Narrow" pitchFamily="34" charset="0"/>
      <p:regular r:id="rId30"/>
      <p:bold r:id="rId31"/>
      <p:italic r:id="rId32"/>
      <p:boldItalic r:id="rId33"/>
    </p:embeddedFont>
    <p:embeddedFont>
      <p:font typeface="Bahnschrift Light" pitchFamily="34" charset="0"/>
      <p:regular r:id="rId34"/>
    </p:embeddedFont>
    <p:embeddedFont>
      <p:font typeface="Britannic Bold" pitchFamily="34" charset="0"/>
      <p:regular r:id="rId35"/>
    </p:embeddedFont>
    <p:embeddedFont>
      <p:font typeface="Inria Serif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4CB573C-47A3-4A7B-8C2A-7B583FD10A6C}">
  <a:tblStyle styleId="{84CB573C-47A3-4A7B-8C2A-7B583FD10A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font" Target="fonts/font26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font" Target="fonts/font25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81568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ransparent frame">
  <p:cSld name="BLANK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t="12479" b="12479"/>
          <a:stretch/>
        </p:blipFill>
        <p:spPr>
          <a:xfrm>
            <a:off x="4914400" y="914553"/>
            <a:ext cx="3313500" cy="33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323528" y="1411953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/>
              <a:t>Topic - </a:t>
            </a:r>
            <a:r>
              <a:rPr lang="en-IN" sz="3200" dirty="0" err="1" smtClean="0"/>
              <a:t>Prayagism</a:t>
            </a:r>
            <a:endParaRPr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2787773"/>
            <a:ext cx="388843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kern="100" spc="50" dirty="0" err="1" smtClean="0">
                <a:solidFill>
                  <a:schemeClr val="accent1">
                    <a:lumMod val="50000"/>
                  </a:schemeClr>
                </a:solidFill>
                <a:latin typeface="Bahnschrift Light" pitchFamily="34" charset="0"/>
              </a:rPr>
              <a:t>Rachana</a:t>
            </a:r>
            <a:r>
              <a:rPr lang="en-IN" kern="100" spc="50" dirty="0" smtClean="0">
                <a:solidFill>
                  <a:schemeClr val="accent1">
                    <a:lumMod val="50000"/>
                  </a:schemeClr>
                </a:solidFill>
                <a:latin typeface="Bahnschrift Light" pitchFamily="34" charset="0"/>
              </a:rPr>
              <a:t> </a:t>
            </a:r>
            <a:r>
              <a:rPr lang="en-IN" kern="100" spc="50" dirty="0" err="1" smtClean="0">
                <a:solidFill>
                  <a:schemeClr val="accent1">
                    <a:lumMod val="50000"/>
                  </a:schemeClr>
                </a:solidFill>
                <a:latin typeface="Bahnschrift Light" pitchFamily="34" charset="0"/>
              </a:rPr>
              <a:t>singh</a:t>
            </a:r>
            <a:endParaRPr lang="en-IN" kern="100" spc="50" dirty="0" smtClean="0">
              <a:solidFill>
                <a:schemeClr val="accent1">
                  <a:lumMod val="50000"/>
                </a:schemeClr>
              </a:solidFill>
              <a:latin typeface="Bahnschrift Light" pitchFamily="34" charset="0"/>
            </a:endParaRPr>
          </a:p>
          <a:p>
            <a:pPr>
              <a:lnSpc>
                <a:spcPct val="150000"/>
              </a:lnSpc>
            </a:pPr>
            <a:r>
              <a:rPr lang="en-IN" kern="100" spc="50" dirty="0" err="1" smtClean="0">
                <a:solidFill>
                  <a:schemeClr val="accent1">
                    <a:lumMod val="50000"/>
                  </a:schemeClr>
                </a:solidFill>
                <a:latin typeface="Bahnschrift Light" pitchFamily="34" charset="0"/>
              </a:rPr>
              <a:t>Radhika</a:t>
            </a:r>
            <a:r>
              <a:rPr lang="en-IN" kern="100" spc="50" dirty="0" smtClean="0">
                <a:solidFill>
                  <a:schemeClr val="accent1">
                    <a:lumMod val="50000"/>
                  </a:schemeClr>
                </a:solidFill>
                <a:latin typeface="Bahnschrift Light" pitchFamily="34" charset="0"/>
              </a:rPr>
              <a:t> </a:t>
            </a:r>
            <a:r>
              <a:rPr lang="en-IN" kern="100" spc="50" dirty="0" err="1" smtClean="0">
                <a:solidFill>
                  <a:schemeClr val="accent1">
                    <a:lumMod val="50000"/>
                  </a:schemeClr>
                </a:solidFill>
                <a:latin typeface="Bahnschrift Light" pitchFamily="34" charset="0"/>
              </a:rPr>
              <a:t>pandey</a:t>
            </a:r>
            <a:endParaRPr lang="en-IN" kern="100" spc="50" dirty="0" smtClean="0">
              <a:solidFill>
                <a:schemeClr val="accent1">
                  <a:lumMod val="50000"/>
                </a:schemeClr>
              </a:solidFill>
              <a:latin typeface="Bahnschrift Light" pitchFamily="34" charset="0"/>
            </a:endParaRPr>
          </a:p>
          <a:p>
            <a:pPr>
              <a:lnSpc>
                <a:spcPct val="150000"/>
              </a:lnSpc>
            </a:pPr>
            <a:r>
              <a:rPr lang="en-IN" kern="100" spc="50" dirty="0" err="1" smtClean="0">
                <a:solidFill>
                  <a:schemeClr val="accent1">
                    <a:lumMod val="50000"/>
                  </a:schemeClr>
                </a:solidFill>
                <a:latin typeface="Bahnschrift Light" pitchFamily="34" charset="0"/>
              </a:rPr>
              <a:t>Shraddha</a:t>
            </a:r>
            <a:r>
              <a:rPr lang="en-IN" kern="100" spc="50" dirty="0" smtClean="0">
                <a:solidFill>
                  <a:schemeClr val="accent1">
                    <a:lumMod val="50000"/>
                  </a:schemeClr>
                </a:solidFill>
                <a:latin typeface="Bahnschrift Light" pitchFamily="34" charset="0"/>
              </a:rPr>
              <a:t> </a:t>
            </a:r>
            <a:r>
              <a:rPr lang="en-IN" kern="100" spc="50" dirty="0" err="1" smtClean="0">
                <a:solidFill>
                  <a:schemeClr val="accent1">
                    <a:lumMod val="50000"/>
                  </a:schemeClr>
                </a:solidFill>
                <a:latin typeface="Bahnschrift Light" pitchFamily="34" charset="0"/>
              </a:rPr>
              <a:t>gupta</a:t>
            </a:r>
            <a:endParaRPr lang="en-IN" kern="100" spc="50" dirty="0" smtClean="0">
              <a:solidFill>
                <a:schemeClr val="accent1">
                  <a:lumMod val="50000"/>
                </a:schemeClr>
              </a:solidFill>
              <a:latin typeface="Bahnschrift Light" pitchFamily="34" charset="0"/>
            </a:endParaRPr>
          </a:p>
          <a:p>
            <a:pPr>
              <a:lnSpc>
                <a:spcPct val="150000"/>
              </a:lnSpc>
            </a:pPr>
            <a:r>
              <a:rPr lang="en-IN" kern="100" spc="50" dirty="0" err="1" smtClean="0">
                <a:solidFill>
                  <a:schemeClr val="accent1">
                    <a:lumMod val="50000"/>
                  </a:schemeClr>
                </a:solidFill>
                <a:latin typeface="Bahnschrift Light" pitchFamily="34" charset="0"/>
              </a:rPr>
              <a:t>Simran</a:t>
            </a:r>
            <a:r>
              <a:rPr lang="en-IN" kern="100" spc="50" dirty="0" smtClean="0">
                <a:solidFill>
                  <a:schemeClr val="accent1">
                    <a:lumMod val="50000"/>
                  </a:schemeClr>
                </a:solidFill>
                <a:latin typeface="Bahnschrift Light" pitchFamily="34" charset="0"/>
              </a:rPr>
              <a:t> </a:t>
            </a:r>
            <a:r>
              <a:rPr lang="en-IN" kern="100" spc="50" dirty="0" err="1" smtClean="0">
                <a:solidFill>
                  <a:schemeClr val="accent1">
                    <a:lumMod val="50000"/>
                  </a:schemeClr>
                </a:solidFill>
                <a:latin typeface="Bahnschrift Light" pitchFamily="34" charset="0"/>
              </a:rPr>
              <a:t>singh</a:t>
            </a:r>
            <a:endParaRPr lang="en-IN" kern="100" spc="50" dirty="0" smtClean="0">
              <a:solidFill>
                <a:schemeClr val="accent1">
                  <a:lumMod val="50000"/>
                </a:schemeClr>
              </a:solidFill>
              <a:latin typeface="Bahnschrift Light" pitchFamily="34" charset="0"/>
            </a:endParaRPr>
          </a:p>
          <a:p>
            <a:pPr>
              <a:lnSpc>
                <a:spcPct val="150000"/>
              </a:lnSpc>
            </a:pPr>
            <a:r>
              <a:rPr lang="en-IN" kern="100" spc="50" dirty="0" smtClean="0">
                <a:solidFill>
                  <a:schemeClr val="accent1">
                    <a:lumMod val="50000"/>
                  </a:schemeClr>
                </a:solidFill>
                <a:latin typeface="Bahnschrift Light" pitchFamily="34" charset="0"/>
              </a:rPr>
              <a:t>Tanya </a:t>
            </a:r>
            <a:r>
              <a:rPr lang="en-IN" kern="100" spc="50" dirty="0" err="1" smtClean="0">
                <a:solidFill>
                  <a:schemeClr val="accent1">
                    <a:lumMod val="50000"/>
                  </a:schemeClr>
                </a:solidFill>
                <a:latin typeface="Bahnschrift Light" pitchFamily="34" charset="0"/>
              </a:rPr>
              <a:t>singh</a:t>
            </a:r>
            <a:endParaRPr lang="en-IN" kern="100" spc="50" dirty="0">
              <a:solidFill>
                <a:schemeClr val="accent1">
                  <a:lumMod val="50000"/>
                </a:schemeClr>
              </a:solidFill>
              <a:latin typeface="Bahnschrift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751" y="246744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United Institute of Engineering And 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Management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Britannic Bold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6D3477A-4AD2-4A79-8CBB-D4058F642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150" y="68718"/>
            <a:ext cx="872816" cy="7715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>
            <a:spLocks noGrp="1"/>
          </p:cNvSpPr>
          <p:nvPr>
            <p:ph type="ctrTitle" idx="4294967295"/>
          </p:nvPr>
        </p:nvSpPr>
        <p:spPr>
          <a:xfrm>
            <a:off x="855300" y="952800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 smtClean="0"/>
              <a:t>Conclusion</a:t>
            </a:r>
            <a:endParaRPr sz="3000" dirty="0"/>
          </a:p>
        </p:txBody>
      </p:sp>
      <p:sp>
        <p:nvSpPr>
          <p:cNvPr id="295" name="Google Shape;295;p28"/>
          <p:cNvSpPr txBox="1">
            <a:spLocks noGrp="1"/>
          </p:cNvSpPr>
          <p:nvPr>
            <p:ph type="ctrTitle" idx="4294967295"/>
          </p:nvPr>
        </p:nvSpPr>
        <p:spPr>
          <a:xfrm>
            <a:off x="855300" y="1635646"/>
            <a:ext cx="7433400" cy="28803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297" name="Google Shape;297;p2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41"/>
          <p:cNvSpPr txBox="1"/>
          <p:nvPr/>
        </p:nvSpPr>
        <p:spPr>
          <a:xfrm>
            <a:off x="827584" y="2209500"/>
            <a:ext cx="7210316" cy="1226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4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9" name="Google Shape;1329;p4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OUTLINE</a:t>
            </a:r>
            <a:endParaRPr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Problem Statement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What are we working on?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Structure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Phase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Conclusion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 amt="50000"/>
          </a:blip>
          <a:srcRect t="1630" b="2483"/>
          <a:stretch/>
        </p:blipFill>
        <p:spPr>
          <a:xfrm>
            <a:off x="5928950" y="918225"/>
            <a:ext cx="2300475" cy="33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6340775" y="1317875"/>
            <a:ext cx="1491300" cy="2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1</a:t>
            </a:r>
            <a:endParaRPr sz="9600" b="1" dirty="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Prayagism</a:t>
            </a:r>
            <a:endParaRPr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i="1" dirty="0" smtClean="0">
                <a:solidFill>
                  <a:schemeClr val="accent5">
                    <a:lumMod val="50000"/>
                  </a:schemeClr>
                </a:solidFill>
              </a:rPr>
              <a:t>Know about anything in one Go</a:t>
            </a:r>
            <a:endParaRPr i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395536" y="699542"/>
            <a:ext cx="3528392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>
                <a:solidFill>
                  <a:schemeClr val="accent1">
                    <a:lumMod val="50000"/>
                  </a:schemeClr>
                </a:solidFill>
              </a:rPr>
              <a:t>Problem Statement</a:t>
            </a:r>
            <a:endParaRPr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When people comes to visit </a:t>
            </a:r>
            <a:r>
              <a:rPr lang="en-IN" dirty="0" err="1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Prayagraj</a:t>
            </a:r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they</a:t>
            </a:r>
            <a:r>
              <a:rPr lang="en-IN" sz="16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 .</a:t>
            </a:r>
          </a:p>
          <a:p>
            <a:pPr marL="76200" indent="0">
              <a:buNone/>
            </a:pPr>
            <a:endParaRPr lang="en-IN" sz="1600" dirty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76200" indent="0">
              <a:lnSpc>
                <a:spcPct val="100000"/>
              </a:lnSpc>
              <a:buNone/>
            </a:pPr>
            <a:r>
              <a:rPr lang="en-IN" sz="1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Currently we don’t have a platform to know about </a:t>
            </a:r>
            <a:r>
              <a:rPr lang="en-IN" sz="1600" dirty="0" err="1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en-IN" sz="1600" dirty="0" err="1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rayagraj</a:t>
            </a:r>
            <a:r>
              <a:rPr lang="en-IN" sz="1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from it’s best to worst place to go and a place to share your </a:t>
            </a:r>
            <a:r>
              <a:rPr lang="en-IN" sz="1600" dirty="0" err="1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reviews,feedback,moments</a:t>
            </a:r>
            <a:r>
              <a:rPr lang="en-IN" sz="1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etc.</a:t>
            </a:r>
          </a:p>
          <a:p>
            <a:pPr marL="76200" indent="0">
              <a:lnSpc>
                <a:spcPct val="200000"/>
              </a:lnSpc>
              <a:buNone/>
            </a:pPr>
            <a:endParaRPr lang="en-IN" sz="1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2004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endParaRPr sz="1600" dirty="0"/>
          </a:p>
        </p:txBody>
      </p:sp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What are we working on?</a:t>
            </a:r>
            <a:endParaRPr dirty="0"/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Purpose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 smtClean="0"/>
          </a:p>
          <a:p>
            <a:pPr marL="285750" indent="-285750"/>
            <a:r>
              <a:rPr lang="en" sz="1200" dirty="0" smtClean="0"/>
              <a:t>The purpose of this mini-site is to develop a valuable set of information and facts.</a:t>
            </a:r>
          </a:p>
          <a:p>
            <a:pPr marL="285750" indent="-285750"/>
            <a:r>
              <a:rPr lang="en" sz="1200" dirty="0"/>
              <a:t> </a:t>
            </a:r>
            <a:r>
              <a:rPr lang="en" sz="1200" dirty="0" smtClean="0"/>
              <a:t>They can share their  views ,moments etc</a:t>
            </a:r>
            <a:r>
              <a:rPr lang="en" sz="1200" dirty="0"/>
              <a:t> </a:t>
            </a:r>
            <a:r>
              <a:rPr lang="en" sz="1200" dirty="0" smtClean="0"/>
              <a:t>which will help other user to know more.</a:t>
            </a:r>
            <a:endParaRPr lang="en" sz="1200" dirty="0"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Scope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285750" indent="-285750"/>
            <a:r>
              <a:rPr lang="en-IN" sz="1200" dirty="0" smtClean="0"/>
              <a:t>Customer can easily plan a trip with its help.</a:t>
            </a:r>
          </a:p>
          <a:p>
            <a:pPr marL="285750" indent="-285750"/>
            <a:r>
              <a:rPr lang="en-IN" sz="1200" dirty="0" smtClean="0"/>
              <a:t>User can share their personalised photos and words 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 smtClean="0"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Objective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dirty="0" smtClean="0"/>
              <a:t>To provide a platform of set of </a:t>
            </a:r>
            <a:r>
              <a:rPr lang="en-IN" sz="1200" dirty="0" err="1" smtClean="0"/>
              <a:t>information,facts,news,and</a:t>
            </a:r>
            <a:r>
              <a:rPr lang="en-IN" sz="1200" dirty="0" smtClean="0"/>
              <a:t> to interact.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chemeClr val="tx2">
                    <a:lumMod val="25000"/>
                  </a:schemeClr>
                </a:solidFill>
              </a:rPr>
              <a:t>Introduction</a:t>
            </a:r>
            <a:endParaRPr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400" dirty="0" smtClean="0">
                <a:solidFill>
                  <a:schemeClr val="accent6">
                    <a:lumMod val="75000"/>
                  </a:schemeClr>
                </a:solidFill>
              </a:rPr>
              <a:t>Our website is more than just a overview of our </a:t>
            </a:r>
            <a:r>
              <a:rPr lang="en-IN" sz="1400" dirty="0" err="1" smtClean="0">
                <a:solidFill>
                  <a:schemeClr val="accent6">
                    <a:lumMod val="75000"/>
                  </a:schemeClr>
                </a:solidFill>
              </a:rPr>
              <a:t>Prayagraj.This</a:t>
            </a:r>
            <a:r>
              <a:rPr lang="en-IN" sz="1400" dirty="0" smtClean="0">
                <a:solidFill>
                  <a:schemeClr val="accent6">
                    <a:lumMod val="75000"/>
                  </a:schemeClr>
                </a:solidFill>
              </a:rPr>
              <a:t> platform is provided for user to get the basic knowledge of people choice rather wasting time.</a:t>
            </a:r>
            <a:endParaRPr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l="912" t="3516" r="8753" b="26980"/>
          <a:stretch/>
        </p:blipFill>
        <p:spPr>
          <a:xfrm>
            <a:off x="5026875" y="459275"/>
            <a:ext cx="3661425" cy="422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203598"/>
            <a:ext cx="3724500" cy="1159800"/>
          </a:xfrm>
        </p:spPr>
        <p:txBody>
          <a:bodyPr/>
          <a:lstStyle/>
          <a:p>
            <a:r>
              <a:rPr lang="en-IN" dirty="0" smtClean="0"/>
              <a:t>Structure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2715766"/>
            <a:ext cx="54726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Inria Serif Light" charset="0"/>
              </a:rPr>
              <a:t>Home Page </a:t>
            </a:r>
            <a:r>
              <a:rPr lang="en-IN" dirty="0" smtClean="0">
                <a:latin typeface="Inria Serif Light" charset="0"/>
              </a:rPr>
              <a:t>-An overview page </a:t>
            </a:r>
          </a:p>
          <a:p>
            <a:endParaRPr lang="en-IN" dirty="0">
              <a:latin typeface="Inria Serif Light" charset="0"/>
            </a:endParaRPr>
          </a:p>
          <a:p>
            <a:r>
              <a:rPr lang="en-IN" b="1" dirty="0" smtClean="0">
                <a:latin typeface="Inria Serif Light" charset="0"/>
              </a:rPr>
              <a:t>Explore Page - </a:t>
            </a:r>
            <a:r>
              <a:rPr lang="en-IN" dirty="0" smtClean="0">
                <a:latin typeface="Inria Serif Light" charset="0"/>
              </a:rPr>
              <a:t>consist of three sub-tags.</a:t>
            </a:r>
          </a:p>
          <a:p>
            <a:endParaRPr lang="en-IN" dirty="0">
              <a:latin typeface="Inria Serif Light" charset="0"/>
            </a:endParaRPr>
          </a:p>
          <a:p>
            <a:r>
              <a:rPr lang="en-IN" b="1" dirty="0" smtClean="0">
                <a:latin typeface="Inria Serif Light" charset="0"/>
              </a:rPr>
              <a:t>Blog Page</a:t>
            </a:r>
            <a:r>
              <a:rPr lang="en-IN" dirty="0" smtClean="0">
                <a:latin typeface="Inria Serif Light" charset="0"/>
              </a:rPr>
              <a:t>-share your moments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>
                <a:latin typeface="Inria Serif Light" charset="0"/>
              </a:rPr>
              <a:t> </a:t>
            </a:r>
            <a:r>
              <a:rPr lang="en-IN" b="1" dirty="0" smtClean="0">
                <a:latin typeface="Inria Serif Light" charset="0"/>
              </a:rPr>
              <a:t>                     </a:t>
            </a:r>
            <a:r>
              <a:rPr lang="en-IN" sz="1200" i="1" dirty="0" smtClean="0">
                <a:latin typeface="Inria Serif Light" charset="0"/>
              </a:rPr>
              <a:t>Login  form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200" dirty="0">
                <a:latin typeface="Inria Serif Light" charset="0"/>
              </a:rPr>
              <a:t> </a:t>
            </a:r>
            <a:r>
              <a:rPr lang="en-IN" sz="1200" dirty="0" smtClean="0">
                <a:latin typeface="Inria Serif Light" charset="0"/>
              </a:rPr>
              <a:t>                        </a:t>
            </a:r>
            <a:r>
              <a:rPr lang="en-IN" sz="1200" i="1" dirty="0" smtClean="0">
                <a:latin typeface="Inria Serif Light" charset="0"/>
              </a:rPr>
              <a:t>Upload  blogs</a:t>
            </a:r>
          </a:p>
          <a:p>
            <a:endParaRPr lang="en-IN" dirty="0" smtClean="0">
              <a:latin typeface="Inria Serif Light" charset="0"/>
            </a:endParaRPr>
          </a:p>
          <a:p>
            <a:r>
              <a:rPr lang="en-IN" b="1" dirty="0" smtClean="0">
                <a:latin typeface="Inria Serif Light" charset="0"/>
              </a:rPr>
              <a:t>About Us Page- </a:t>
            </a:r>
            <a:r>
              <a:rPr lang="en-IN" dirty="0" smtClean="0">
                <a:latin typeface="Inria Serif Light" charset="0"/>
              </a:rPr>
              <a:t>about our team.</a:t>
            </a:r>
            <a:endParaRPr lang="en-IN" dirty="0">
              <a:latin typeface="Inria Serif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71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 idx="4294967295"/>
          </p:nvPr>
        </p:nvSpPr>
        <p:spPr>
          <a:xfrm>
            <a:off x="855300" y="491750"/>
            <a:ext cx="1931100" cy="5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chemeClr val="lt1"/>
                </a:solidFill>
              </a:rPr>
              <a:t>Want big impact?</a:t>
            </a:r>
            <a:endParaRPr sz="1800" b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Use big image.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2" name="Google Shape;182;p23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 smtClean="0"/>
              <a:t>Phase</a:t>
            </a:r>
            <a:endParaRPr sz="4000" dirty="0"/>
          </a:p>
        </p:txBody>
      </p:sp>
      <p:grpSp>
        <p:nvGrpSpPr>
          <p:cNvPr id="188" name="Google Shape;188;p24"/>
          <p:cNvGrpSpPr/>
          <p:nvPr/>
        </p:nvGrpSpPr>
        <p:grpSpPr>
          <a:xfrm>
            <a:off x="455706" y="4039751"/>
            <a:ext cx="723987" cy="645675"/>
            <a:chOff x="3927500" y="301425"/>
            <a:chExt cx="461550" cy="411625"/>
          </a:xfrm>
        </p:grpSpPr>
        <p:sp>
          <p:nvSpPr>
            <p:cNvPr id="189" name="Google Shape;189;p24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2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cxnSp>
        <p:nvCxnSpPr>
          <p:cNvPr id="217" name="Google Shape;217;p24"/>
          <p:cNvCxnSpPr>
            <a:stCxn id="218" idx="6"/>
            <a:endCxn id="219" idx="2"/>
          </p:cNvCxnSpPr>
          <p:nvPr/>
        </p:nvCxnSpPr>
        <p:spPr>
          <a:xfrm>
            <a:off x="4147375" y="300100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24"/>
          <p:cNvCxnSpPr>
            <a:stCxn id="218" idx="6"/>
            <a:endCxn id="221" idx="2"/>
          </p:cNvCxnSpPr>
          <p:nvPr/>
        </p:nvCxnSpPr>
        <p:spPr>
          <a:xfrm rot="10800000" flipH="1">
            <a:off x="4147375" y="206500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2" name="Google Shape;222;p24"/>
          <p:cNvCxnSpPr>
            <a:stCxn id="223" idx="3"/>
            <a:endCxn id="224" idx="2"/>
          </p:cNvCxnSpPr>
          <p:nvPr/>
        </p:nvCxnSpPr>
        <p:spPr>
          <a:xfrm rot="10800000" flipH="1">
            <a:off x="6205900" y="160780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24"/>
          <p:cNvCxnSpPr>
            <a:stCxn id="223" idx="3"/>
            <a:endCxn id="226" idx="2"/>
          </p:cNvCxnSpPr>
          <p:nvPr/>
        </p:nvCxnSpPr>
        <p:spPr>
          <a:xfrm>
            <a:off x="6205900" y="2065000"/>
            <a:ext cx="586200" cy="44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7" name="Google Shape;227;p24"/>
          <p:cNvCxnSpPr>
            <a:stCxn id="228" idx="3"/>
            <a:endCxn id="229" idx="2"/>
          </p:cNvCxnSpPr>
          <p:nvPr/>
        </p:nvCxnSpPr>
        <p:spPr>
          <a:xfrm rot="10800000" flipH="1">
            <a:off x="6205900" y="347980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0" name="Google Shape;230;p24"/>
          <p:cNvCxnSpPr>
            <a:stCxn id="228" idx="3"/>
            <a:endCxn id="231" idx="2"/>
          </p:cNvCxnSpPr>
          <p:nvPr/>
        </p:nvCxnSpPr>
        <p:spPr>
          <a:xfrm>
            <a:off x="6205900" y="393700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2" name="Google Shape;232;p24"/>
          <p:cNvGrpSpPr/>
          <p:nvPr/>
        </p:nvGrpSpPr>
        <p:grpSpPr>
          <a:xfrm>
            <a:off x="6792100" y="1448200"/>
            <a:ext cx="1356300" cy="319200"/>
            <a:chOff x="5592550" y="1018950"/>
            <a:chExt cx="1356300" cy="319200"/>
          </a:xfrm>
        </p:grpSpPr>
        <p:sp>
          <p:nvSpPr>
            <p:cNvPr id="233" name="Google Shape;233;p24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dirty="0" smtClean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Frontend coding</a:t>
              </a:r>
              <a:endParaRPr sz="1100" dirty="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34" name="Google Shape;234;p24"/>
          <p:cNvGrpSpPr/>
          <p:nvPr/>
        </p:nvGrpSpPr>
        <p:grpSpPr>
          <a:xfrm>
            <a:off x="4849600" y="1905400"/>
            <a:ext cx="1356300" cy="319200"/>
            <a:chOff x="3650050" y="1476150"/>
            <a:chExt cx="1356300" cy="319200"/>
          </a:xfrm>
        </p:grpSpPr>
        <p:sp>
          <p:nvSpPr>
            <p:cNvPr id="223" name="Google Shape;223;p24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User UI/UX design</a:t>
              </a:r>
              <a:endParaRPr sz="1100" dirty="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35" name="Google Shape;235;p24"/>
          <p:cNvGrpSpPr/>
          <p:nvPr/>
        </p:nvGrpSpPr>
        <p:grpSpPr>
          <a:xfrm>
            <a:off x="2785100" y="2841400"/>
            <a:ext cx="1362275" cy="319200"/>
            <a:chOff x="1596750" y="2412150"/>
            <a:chExt cx="1362275" cy="319200"/>
          </a:xfrm>
        </p:grpSpPr>
        <p:sp>
          <p:nvSpPr>
            <p:cNvPr id="236" name="Google Shape;236;p24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Wireframe</a:t>
              </a:r>
              <a:endParaRPr sz="1100" dirty="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37" name="Google Shape;237;p24"/>
          <p:cNvGrpSpPr/>
          <p:nvPr/>
        </p:nvGrpSpPr>
        <p:grpSpPr>
          <a:xfrm>
            <a:off x="4849600" y="3777400"/>
            <a:ext cx="1356300" cy="319200"/>
            <a:chOff x="3650050" y="3348150"/>
            <a:chExt cx="1356300" cy="319200"/>
          </a:xfrm>
        </p:grpSpPr>
        <p:sp>
          <p:nvSpPr>
            <p:cNvPr id="228" name="Google Shape;228;p24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Mockup</a:t>
              </a:r>
              <a:endParaRPr sz="1100" dirty="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38" name="Google Shape;238;p24"/>
          <p:cNvGrpSpPr/>
          <p:nvPr/>
        </p:nvGrpSpPr>
        <p:grpSpPr>
          <a:xfrm>
            <a:off x="6792100" y="2362600"/>
            <a:ext cx="1356300" cy="319200"/>
            <a:chOff x="5592550" y="1933350"/>
            <a:chExt cx="1356300" cy="319200"/>
          </a:xfrm>
        </p:grpSpPr>
        <p:sp>
          <p:nvSpPr>
            <p:cNvPr id="239" name="Google Shape;239;p24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Testing</a:t>
              </a:r>
              <a:endParaRPr sz="1100" dirty="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40" name="Google Shape;240;p24"/>
          <p:cNvGrpSpPr/>
          <p:nvPr/>
        </p:nvGrpSpPr>
        <p:grpSpPr>
          <a:xfrm>
            <a:off x="6792100" y="3320200"/>
            <a:ext cx="1356300" cy="319200"/>
            <a:chOff x="5592550" y="2890950"/>
            <a:chExt cx="1356300" cy="319200"/>
          </a:xfrm>
        </p:grpSpPr>
        <p:sp>
          <p:nvSpPr>
            <p:cNvPr id="241" name="Google Shape;241;p24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Backend coding</a:t>
              </a:r>
              <a:endParaRPr sz="1100" dirty="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42" name="Google Shape;242;p24"/>
          <p:cNvGrpSpPr/>
          <p:nvPr/>
        </p:nvGrpSpPr>
        <p:grpSpPr>
          <a:xfrm>
            <a:off x="6792100" y="4234600"/>
            <a:ext cx="1356300" cy="319200"/>
            <a:chOff x="5592550" y="3805350"/>
            <a:chExt cx="1356300" cy="319200"/>
          </a:xfrm>
        </p:grpSpPr>
        <p:sp>
          <p:nvSpPr>
            <p:cNvPr id="243" name="Google Shape;243;p24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dirty="0" smtClean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Testing</a:t>
              </a:r>
              <a:endParaRPr sz="1100" dirty="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aulina templat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242</Words>
  <Application>Microsoft Office PowerPoint</Application>
  <PresentationFormat>On-screen Show (16:9)</PresentationFormat>
  <Paragraphs>65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Inria Serif Light</vt:lpstr>
      <vt:lpstr>Montserrat</vt:lpstr>
      <vt:lpstr>Playfair Display Regular</vt:lpstr>
      <vt:lpstr>Calibri</vt:lpstr>
      <vt:lpstr>Arial Narrow</vt:lpstr>
      <vt:lpstr>Bahnschrift Light</vt:lpstr>
      <vt:lpstr>Britannic Bold</vt:lpstr>
      <vt:lpstr>Inria Serif</vt:lpstr>
      <vt:lpstr>Wingdings</vt:lpstr>
      <vt:lpstr>Paulina template</vt:lpstr>
      <vt:lpstr>Topic - Prayagism</vt:lpstr>
      <vt:lpstr>OUTLINE</vt:lpstr>
      <vt:lpstr>Prayagism</vt:lpstr>
      <vt:lpstr>Problem Statement</vt:lpstr>
      <vt:lpstr>What are we working on?</vt:lpstr>
      <vt:lpstr>Introduction</vt:lpstr>
      <vt:lpstr>Structure</vt:lpstr>
      <vt:lpstr>Want big impact? Use big image.</vt:lpstr>
      <vt:lpstr>Phase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- Prayagism</dc:title>
  <dc:creator>pc</dc:creator>
  <cp:lastModifiedBy>pc</cp:lastModifiedBy>
  <cp:revision>14</cp:revision>
  <dcterms:modified xsi:type="dcterms:W3CDTF">2021-01-22T19:55:54Z</dcterms:modified>
</cp:coreProperties>
</file>