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6A558C6-7309-4CEA-ACF7-D51C5BE2E6D8}" type="datetimeFigureOut">
              <a:rPr lang="en-US" smtClean="0"/>
              <a:pPr/>
              <a:t>5/3/2020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01B167F-1422-4CA5-AAF6-48677CFFDF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A558C6-7309-4CEA-ACF7-D51C5BE2E6D8}"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B167F-1422-4CA5-AAF6-48677CFF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A558C6-7309-4CEA-ACF7-D51C5BE2E6D8}"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B167F-1422-4CA5-AAF6-48677CFF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A558C6-7309-4CEA-ACF7-D51C5BE2E6D8}"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B167F-1422-4CA5-AAF6-48677CFF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A558C6-7309-4CEA-ACF7-D51C5BE2E6D8}"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B167F-1422-4CA5-AAF6-48677CFFDF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A558C6-7309-4CEA-ACF7-D51C5BE2E6D8}"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B167F-1422-4CA5-AAF6-48677CFF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A558C6-7309-4CEA-ACF7-D51C5BE2E6D8}" type="datetimeFigureOut">
              <a:rPr lang="en-US" smtClean="0"/>
              <a:pPr/>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B167F-1422-4CA5-AAF6-48677CFF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A558C6-7309-4CEA-ACF7-D51C5BE2E6D8}" type="datetimeFigureOut">
              <a:rPr lang="en-US" smtClean="0"/>
              <a:pPr/>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B167F-1422-4CA5-AAF6-48677CFF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558C6-7309-4CEA-ACF7-D51C5BE2E6D8}" type="datetimeFigureOut">
              <a:rPr lang="en-US" smtClean="0"/>
              <a:pPr/>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B167F-1422-4CA5-AAF6-48677CFFDF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A558C6-7309-4CEA-ACF7-D51C5BE2E6D8}"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B167F-1422-4CA5-AAF6-48677CFF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A558C6-7309-4CEA-ACF7-D51C5BE2E6D8}"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01B167F-1422-4CA5-AAF6-48677CFFDF7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6A558C6-7309-4CEA-ACF7-D51C5BE2E6D8}" type="datetimeFigureOut">
              <a:rPr lang="en-US" smtClean="0"/>
              <a:pPr/>
              <a:t>5/3/2020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1B167F-1422-4CA5-AAF6-48677CFFDF7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heerajmpai/hospitals-and-beds-in-india" TargetMode="External"/><Relationship Id="rId2" Type="http://schemas.openxmlformats.org/officeDocument/2006/relationships/hyperlink" Target="https://www.kaggle.com/sudalairajkumar/covid19-in-ind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Coders Vs </a:t>
            </a:r>
            <a:r>
              <a:rPr lang="en-US" dirty="0" err="1" smtClean="0"/>
              <a:t>Covid</a:t>
            </a:r>
            <a:endParaRPr lang="en-US" dirty="0"/>
          </a:p>
        </p:txBody>
      </p:sp>
      <p:sp>
        <p:nvSpPr>
          <p:cNvPr id="3" name="Subtitle 2"/>
          <p:cNvSpPr>
            <a:spLocks noGrp="1"/>
          </p:cNvSpPr>
          <p:nvPr>
            <p:ph type="subTitle" idx="1"/>
          </p:nvPr>
        </p:nvSpPr>
        <p:spPr/>
        <p:txBody>
          <a:bodyPr/>
          <a:lstStyle/>
          <a:p>
            <a:pPr algn="ctr"/>
            <a:r>
              <a:rPr lang="en-US" dirty="0" smtClean="0"/>
              <a:t>Team Name: </a:t>
            </a:r>
            <a:r>
              <a:rPr lang="en-US" dirty="0" err="1" smtClean="0"/>
              <a:t>Radhika</a:t>
            </a:r>
            <a:endParaRPr lang="en-US" dirty="0" smtClean="0"/>
          </a:p>
          <a:p>
            <a:pPr algn="ctr"/>
            <a:r>
              <a:rPr lang="en-US" dirty="0" smtClean="0"/>
              <a:t>Team members: </a:t>
            </a:r>
            <a:r>
              <a:rPr lang="en-US" dirty="0" err="1" smtClean="0"/>
              <a:t>Radhika</a:t>
            </a:r>
            <a:r>
              <a:rPr lang="en-US" dirty="0" smtClean="0"/>
              <a:t> </a:t>
            </a:r>
            <a:r>
              <a:rPr lang="en-US" dirty="0" err="1" smtClean="0"/>
              <a:t>Reddirouthu</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smtClean="0">
                <a:latin typeface="+mj-lt"/>
              </a:rPr>
              <a:t>Sub Theme: Stop the spread of COVID 19</a:t>
            </a:r>
          </a:p>
          <a:p>
            <a:r>
              <a:rPr lang="en-US" sz="2400" dirty="0" smtClean="0">
                <a:latin typeface="+mj-lt"/>
              </a:rPr>
              <a:t>Technologies used: Machine Learning</a:t>
            </a:r>
          </a:p>
          <a:p>
            <a:pPr>
              <a:buNone/>
            </a:pPr>
            <a:r>
              <a:rPr lang="en-US" sz="2400" dirty="0">
                <a:latin typeface="+mj-lt"/>
              </a:rPr>
              <a:t> </a:t>
            </a:r>
            <a:r>
              <a:rPr lang="en-US" sz="2400" dirty="0" smtClean="0">
                <a:latin typeface="+mj-lt"/>
              </a:rPr>
              <a:t>            Language: Python</a:t>
            </a:r>
          </a:p>
          <a:p>
            <a:pPr>
              <a:buNone/>
            </a:pPr>
            <a:r>
              <a:rPr lang="en-US" sz="2400" dirty="0">
                <a:latin typeface="+mj-lt"/>
              </a:rPr>
              <a:t> </a:t>
            </a:r>
            <a:r>
              <a:rPr lang="en-US" sz="2400" dirty="0" smtClean="0">
                <a:latin typeface="+mj-lt"/>
              </a:rPr>
              <a:t>            Libraries Used: Pandas, </a:t>
            </a:r>
            <a:r>
              <a:rPr lang="en-US" sz="2400" dirty="0" err="1" smtClean="0">
                <a:latin typeface="+mj-lt"/>
              </a:rPr>
              <a:t>Numpy</a:t>
            </a:r>
            <a:r>
              <a:rPr lang="en-US" sz="2400" dirty="0" smtClean="0">
                <a:latin typeface="+mj-lt"/>
              </a:rPr>
              <a:t>, </a:t>
            </a:r>
            <a:r>
              <a:rPr lang="en-US" sz="2400" dirty="0" err="1" smtClean="0">
                <a:latin typeface="+mj-lt"/>
              </a:rPr>
              <a:t>Matplotlib</a:t>
            </a:r>
            <a:endParaRPr lang="en-US" sz="24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of the Data sets used</a:t>
            </a:r>
            <a:endParaRPr lang="en-US" dirty="0"/>
          </a:p>
        </p:txBody>
      </p:sp>
      <p:sp>
        <p:nvSpPr>
          <p:cNvPr id="3" name="Content Placeholder 2"/>
          <p:cNvSpPr>
            <a:spLocks noGrp="1"/>
          </p:cNvSpPr>
          <p:nvPr>
            <p:ph idx="1"/>
          </p:nvPr>
        </p:nvSpPr>
        <p:spPr/>
        <p:txBody>
          <a:bodyPr>
            <a:normAutofit/>
          </a:bodyPr>
          <a:lstStyle/>
          <a:p>
            <a:r>
              <a:rPr lang="en-US" sz="2400" dirty="0" smtClean="0">
                <a:latin typeface="+mj-lt"/>
                <a:hlinkClick r:id="rId2"/>
              </a:rPr>
              <a:t>https://www.kaggle.com/sudalairajkumar/covid19-in-india</a:t>
            </a:r>
            <a:endParaRPr lang="en-US" sz="2400" dirty="0" smtClean="0">
              <a:latin typeface="+mj-lt"/>
            </a:endParaRPr>
          </a:p>
          <a:p>
            <a:r>
              <a:rPr lang="en-US" sz="2400" dirty="0" smtClean="0">
                <a:latin typeface="+mj-lt"/>
                <a:hlinkClick r:id="rId3"/>
              </a:rPr>
              <a:t>https://www.kaggle.com/dheerajmpai/hospitals-and-beds-in-india</a:t>
            </a:r>
            <a:endParaRPr lang="en-US"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r>
              <a:rPr lang="en-US" sz="2400" dirty="0" smtClean="0">
                <a:latin typeface="+mj-lt"/>
              </a:rPr>
              <a:t>Plotted few graphs using the data sets, came to conclusion based on the graphs and proposed few measures.</a:t>
            </a:r>
            <a:endParaRPr lang="en-US" sz="24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smtClean="0">
                <a:latin typeface="+mj-lt"/>
              </a:rPr>
              <a:t>Graph 1: Gives the information of </a:t>
            </a:r>
            <a:r>
              <a:rPr lang="en-US" sz="2400" dirty="0" smtClean="0">
                <a:latin typeface="+mj-lt"/>
              </a:rPr>
              <a:t>number of </a:t>
            </a:r>
            <a:r>
              <a:rPr lang="en-US" sz="2400" dirty="0" smtClean="0">
                <a:latin typeface="+mj-lt"/>
              </a:rPr>
              <a:t>cases in every state</a:t>
            </a:r>
          </a:p>
          <a:p>
            <a:r>
              <a:rPr lang="en-US" sz="2400" dirty="0" smtClean="0">
                <a:latin typeface="+mj-lt"/>
              </a:rPr>
              <a:t>Graph 2: Compared total cases and deaths in every state</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mj-lt"/>
              </a:rPr>
              <a:t>Graph 3: Compared rural population and </a:t>
            </a:r>
            <a:r>
              <a:rPr lang="en-US" sz="2400" dirty="0" smtClean="0">
                <a:latin typeface="+mj-lt"/>
              </a:rPr>
              <a:t>number of </a:t>
            </a:r>
            <a:r>
              <a:rPr lang="en-US" sz="2400" dirty="0" smtClean="0">
                <a:latin typeface="+mj-lt"/>
              </a:rPr>
              <a:t>cases in each state. </a:t>
            </a:r>
          </a:p>
          <a:p>
            <a:pPr>
              <a:buNone/>
            </a:pPr>
            <a:r>
              <a:rPr lang="en-US" sz="2400" dirty="0">
                <a:latin typeface="+mj-lt"/>
              </a:rPr>
              <a:t> </a:t>
            </a:r>
            <a:r>
              <a:rPr lang="en-US" sz="2400" dirty="0" smtClean="0">
                <a:latin typeface="+mj-lt"/>
              </a:rPr>
              <a:t>   In most of the </a:t>
            </a:r>
            <a:r>
              <a:rPr lang="en-US" sz="2400" dirty="0" smtClean="0">
                <a:latin typeface="+mj-lt"/>
              </a:rPr>
              <a:t>states, cases </a:t>
            </a:r>
            <a:r>
              <a:rPr lang="en-US" sz="2400" dirty="0" smtClean="0">
                <a:latin typeface="+mj-lt"/>
              </a:rPr>
              <a:t>are more if the </a:t>
            </a:r>
            <a:r>
              <a:rPr lang="en-US" sz="2400" dirty="0" smtClean="0">
                <a:latin typeface="+mj-lt"/>
              </a:rPr>
              <a:t>rural </a:t>
            </a:r>
            <a:r>
              <a:rPr lang="en-US" sz="2400" dirty="0" smtClean="0">
                <a:latin typeface="+mj-lt"/>
              </a:rPr>
              <a:t>population is more. Therefore more rules and social distancing should be properly followed in </a:t>
            </a:r>
            <a:r>
              <a:rPr lang="en-US" sz="2400" dirty="0" smtClean="0">
                <a:latin typeface="+mj-lt"/>
              </a:rPr>
              <a:t>rural </a:t>
            </a:r>
            <a:r>
              <a:rPr lang="en-US" sz="2400" dirty="0" smtClean="0">
                <a:latin typeface="+mj-lt"/>
              </a:rPr>
              <a:t>areas.</a:t>
            </a:r>
            <a:endParaRPr lang="en-US" sz="24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mj-lt"/>
              </a:rPr>
              <a:t>Graph 4: Compared </a:t>
            </a:r>
            <a:r>
              <a:rPr lang="en-US" sz="2400" dirty="0" smtClean="0">
                <a:latin typeface="+mj-lt"/>
              </a:rPr>
              <a:t>number of </a:t>
            </a:r>
            <a:r>
              <a:rPr lang="en-US" sz="2400" dirty="0" smtClean="0">
                <a:latin typeface="+mj-lt"/>
              </a:rPr>
              <a:t>cases and total </a:t>
            </a:r>
            <a:r>
              <a:rPr lang="en-US" sz="2400" dirty="0" smtClean="0">
                <a:latin typeface="+mj-lt"/>
              </a:rPr>
              <a:t>number of </a:t>
            </a:r>
            <a:r>
              <a:rPr lang="en-US" sz="2400" dirty="0" smtClean="0">
                <a:latin typeface="+mj-lt"/>
              </a:rPr>
              <a:t>hospital beds available in each state.</a:t>
            </a:r>
          </a:p>
          <a:p>
            <a:pPr>
              <a:buNone/>
            </a:pPr>
            <a:r>
              <a:rPr lang="en-US" sz="2400" dirty="0">
                <a:latin typeface="+mj-lt"/>
              </a:rPr>
              <a:t> </a:t>
            </a:r>
            <a:r>
              <a:rPr lang="en-US" sz="2400" dirty="0" smtClean="0">
                <a:latin typeface="+mj-lt"/>
              </a:rPr>
              <a:t>   All the states have proper medical facilities and few states are ready to handle situation even if the cases increase, where as few states need to increase their medical facilities to handle more cases.</a:t>
            </a:r>
            <a:endParaRPr lang="en-US" sz="24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smtClean="0">
                <a:latin typeface="+mj-lt"/>
              </a:rPr>
              <a:t>Graph 5: Plotted total </a:t>
            </a:r>
            <a:r>
              <a:rPr lang="en-US" sz="2400" dirty="0" smtClean="0">
                <a:latin typeface="+mj-lt"/>
              </a:rPr>
              <a:t>number of </a:t>
            </a:r>
            <a:r>
              <a:rPr lang="en-US" sz="2400" dirty="0" smtClean="0">
                <a:latin typeface="+mj-lt"/>
              </a:rPr>
              <a:t>cases date wise</a:t>
            </a:r>
          </a:p>
          <a:p>
            <a:r>
              <a:rPr lang="en-US" sz="2400" dirty="0" smtClean="0">
                <a:latin typeface="+mj-lt"/>
              </a:rPr>
              <a:t>Graph 6: Plotted </a:t>
            </a:r>
            <a:r>
              <a:rPr lang="en-US" sz="2400" dirty="0" smtClean="0">
                <a:latin typeface="+mj-lt"/>
              </a:rPr>
              <a:t>graph between </a:t>
            </a:r>
            <a:r>
              <a:rPr lang="en-US" sz="2400" dirty="0" smtClean="0">
                <a:latin typeface="+mj-lt"/>
              </a:rPr>
              <a:t>r</a:t>
            </a:r>
            <a:r>
              <a:rPr lang="en-US" sz="2400" dirty="0" smtClean="0">
                <a:latin typeface="+mj-lt"/>
              </a:rPr>
              <a:t>ural </a:t>
            </a:r>
            <a:r>
              <a:rPr lang="en-US" sz="2400" dirty="0" smtClean="0">
                <a:latin typeface="+mj-lt"/>
              </a:rPr>
              <a:t>population and total </a:t>
            </a:r>
            <a:r>
              <a:rPr lang="en-US" sz="2400" dirty="0" smtClean="0">
                <a:latin typeface="+mj-lt"/>
              </a:rPr>
              <a:t>rural </a:t>
            </a:r>
            <a:r>
              <a:rPr lang="en-US" sz="2400" dirty="0" smtClean="0">
                <a:latin typeface="+mj-lt"/>
              </a:rPr>
              <a:t>hospital beds available</a:t>
            </a:r>
          </a:p>
          <a:p>
            <a:r>
              <a:rPr lang="en-US" sz="2400" dirty="0" smtClean="0">
                <a:latin typeface="+mj-lt"/>
              </a:rPr>
              <a:t>Graph 7: plotted </a:t>
            </a:r>
            <a:r>
              <a:rPr lang="en-US" sz="2400" dirty="0" smtClean="0">
                <a:latin typeface="+mj-lt"/>
              </a:rPr>
              <a:t>graph between </a:t>
            </a:r>
            <a:r>
              <a:rPr lang="en-US" sz="2400" dirty="0" smtClean="0">
                <a:latin typeface="+mj-lt"/>
              </a:rPr>
              <a:t>u</a:t>
            </a:r>
            <a:r>
              <a:rPr lang="en-US" sz="2400" dirty="0" smtClean="0">
                <a:latin typeface="+mj-lt"/>
              </a:rPr>
              <a:t>rban </a:t>
            </a:r>
            <a:r>
              <a:rPr lang="en-US" sz="2400" dirty="0" smtClean="0">
                <a:latin typeface="+mj-lt"/>
              </a:rPr>
              <a:t>population and </a:t>
            </a:r>
            <a:r>
              <a:rPr lang="en-US" sz="2400" dirty="0" smtClean="0">
                <a:latin typeface="+mj-lt"/>
              </a:rPr>
              <a:t>total number of </a:t>
            </a:r>
            <a:r>
              <a:rPr lang="en-US" sz="2400" dirty="0" smtClean="0">
                <a:latin typeface="+mj-lt"/>
              </a:rPr>
              <a:t>u</a:t>
            </a:r>
            <a:r>
              <a:rPr lang="en-US" sz="2400" dirty="0" smtClean="0">
                <a:latin typeface="+mj-lt"/>
              </a:rPr>
              <a:t>rban </a:t>
            </a:r>
            <a:r>
              <a:rPr lang="en-US" sz="2400" dirty="0" smtClean="0">
                <a:latin typeface="+mj-lt"/>
              </a:rPr>
              <a:t>hospital beds available.</a:t>
            </a:r>
          </a:p>
          <a:p>
            <a:r>
              <a:rPr lang="en-US" sz="2400" dirty="0" smtClean="0">
                <a:latin typeface="+mj-lt"/>
              </a:rPr>
              <a:t>Graph 8: Plotted </a:t>
            </a:r>
            <a:r>
              <a:rPr lang="en-US" sz="2400" dirty="0" smtClean="0">
                <a:latin typeface="+mj-lt"/>
              </a:rPr>
              <a:t>graph between </a:t>
            </a:r>
            <a:r>
              <a:rPr lang="en-US" sz="2400" dirty="0" smtClean="0">
                <a:latin typeface="+mj-lt"/>
              </a:rPr>
              <a:t>total individual cases and total </a:t>
            </a:r>
            <a:r>
              <a:rPr lang="en-US" sz="2400" dirty="0" smtClean="0">
                <a:latin typeface="+mj-lt"/>
              </a:rPr>
              <a:t>people </a:t>
            </a:r>
            <a:r>
              <a:rPr lang="en-US" sz="2400" dirty="0" smtClean="0">
                <a:latin typeface="+mj-lt"/>
              </a:rPr>
              <a:t>tested date wise</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TotalTime>
  <Words>254</Words>
  <Application>Microsoft Office PowerPoint</Application>
  <PresentationFormat>On-screen Show (4:3)</PresentationFormat>
  <Paragraphs>23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Coders Vs Covid</vt:lpstr>
      <vt:lpstr>Slide 2</vt:lpstr>
      <vt:lpstr>Links of the Data sets used</vt:lpstr>
      <vt:lpstr>Description</vt:lpstr>
      <vt:lpstr>Slide 5</vt:lpstr>
      <vt:lpstr>Slide 6</vt:lpstr>
      <vt:lpstr>Slide 7</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Coders Vs Covid</dc:title>
  <dc:creator>Admin</dc:creator>
  <cp:lastModifiedBy>Admin</cp:lastModifiedBy>
  <cp:revision>4</cp:revision>
  <dcterms:created xsi:type="dcterms:W3CDTF">2020-05-03T16:00:59Z</dcterms:created>
  <dcterms:modified xsi:type="dcterms:W3CDTF">2020-05-03T16:40:37Z</dcterms:modified>
</cp:coreProperties>
</file>