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524017-838A-4E76-8F32-AF6B714CCACA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446639-7EF7-4119-B6A5-3F207A6B42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Coders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Team Name: </a:t>
            </a:r>
            <a:r>
              <a:rPr lang="en-US" dirty="0" err="1" smtClean="0"/>
              <a:t>Radhika</a:t>
            </a:r>
            <a:endParaRPr lang="en-US" dirty="0" smtClean="0"/>
          </a:p>
          <a:p>
            <a:pPr algn="ctr"/>
            <a:r>
              <a:rPr lang="en-US" dirty="0" smtClean="0"/>
              <a:t>Team members: </a:t>
            </a:r>
            <a:r>
              <a:rPr lang="en-US" dirty="0" err="1" smtClean="0"/>
              <a:t>Radhika</a:t>
            </a:r>
            <a:r>
              <a:rPr lang="en-US" dirty="0" smtClean="0"/>
              <a:t> </a:t>
            </a:r>
            <a:r>
              <a:rPr lang="en-US" dirty="0" err="1" smtClean="0"/>
              <a:t>Reddirouthu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Sub Theme: Stop the spread of COVID 19</a:t>
            </a:r>
          </a:p>
          <a:p>
            <a:r>
              <a:rPr lang="en-US" sz="2400" dirty="0" smtClean="0">
                <a:latin typeface="+mj-lt"/>
              </a:rPr>
              <a:t>Technologies used: Machine Learning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Language: Python</a:t>
            </a:r>
          </a:p>
          <a:p>
            <a:pPr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Libraries Used: Pandas, </a:t>
            </a:r>
            <a:r>
              <a:rPr lang="en-US" sz="2400" dirty="0" err="1" smtClean="0">
                <a:latin typeface="+mj-lt"/>
              </a:rPr>
              <a:t>Numpy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Matplotlib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Taken few data sets, compared few elements of the data sets and plotted graphs for the same.</a:t>
            </a:r>
          </a:p>
          <a:p>
            <a:r>
              <a:rPr lang="en-US" sz="2400" dirty="0" smtClean="0">
                <a:latin typeface="+mj-lt"/>
              </a:rPr>
              <a:t>Came to conclusions from the graphs plotted and proposed measures to be taken based on that. 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78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Coders vs Covid</vt:lpstr>
      <vt:lpstr>Slide 2</vt:lpstr>
      <vt:lpstr>Description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 vs Covid</dc:title>
  <dc:creator>Admin</dc:creator>
  <cp:lastModifiedBy>Admin</cp:lastModifiedBy>
  <cp:revision>5</cp:revision>
  <dcterms:created xsi:type="dcterms:W3CDTF">2020-05-03T15:45:12Z</dcterms:created>
  <dcterms:modified xsi:type="dcterms:W3CDTF">2020-05-03T16:41:12Z</dcterms:modified>
</cp:coreProperties>
</file>