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F7DBB5-3A05-469C-84B5-7CFDCA06FAAB}" type="datetimeFigureOut">
              <a:rPr lang="en-US" smtClean="0"/>
              <a:t>3/31/2020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D68D563-DA02-458E-9B59-B1037543C8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7DBB5-3A05-469C-84B5-7CFDCA06FAAB}"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7DBB5-3A05-469C-84B5-7CFDCA06FAAB}"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7DBB5-3A05-469C-84B5-7CFDCA06FAAB}"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F7DBB5-3A05-469C-84B5-7CFDCA06FAAB}"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8D563-DA02-458E-9B59-B1037543C8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F7DBB5-3A05-469C-84B5-7CFDCA06FAAB}"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F7DBB5-3A05-469C-84B5-7CFDCA06FAAB}"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F7DBB5-3A05-469C-84B5-7CFDCA06FAAB}"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7DBB5-3A05-469C-84B5-7CFDCA06FAAB}"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F7DBB5-3A05-469C-84B5-7CFDCA06FAAB}"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8D563-DA02-458E-9B59-B1037543C8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F7DBB5-3A05-469C-84B5-7CFDCA06FAAB}"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D68D563-DA02-458E-9B59-B1037543C8C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F7DBB5-3A05-469C-84B5-7CFDCA06FAAB}" type="datetimeFigureOut">
              <a:rPr lang="en-US" smtClean="0"/>
              <a:t>3/31/2020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68D563-DA02-458E-9B59-B1037543C8C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lazovskiy/route-optimizer-machine-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2800" dirty="0" smtClean="0"/>
              <a:t>Theme-</a:t>
            </a:r>
            <a:r>
              <a:rPr lang="en-US" sz="1200" dirty="0" smtClean="0"/>
              <a:t/>
            </a:r>
            <a:br>
              <a:rPr lang="en-US" sz="1200" dirty="0" smtClean="0"/>
            </a:br>
            <a:r>
              <a:rPr lang="en-US" dirty="0" err="1"/>
              <a:t>DeepTech</a:t>
            </a:r>
            <a:r>
              <a:rPr lang="en-US" dirty="0"/>
              <a:t>/Machine Learning</a:t>
            </a:r>
          </a:p>
        </p:txBody>
      </p:sp>
      <p:sp>
        <p:nvSpPr>
          <p:cNvPr id="3" name="Subtitle 2"/>
          <p:cNvSpPr>
            <a:spLocks noGrp="1"/>
          </p:cNvSpPr>
          <p:nvPr>
            <p:ph type="subTitle" idx="1"/>
          </p:nvPr>
        </p:nvSpPr>
        <p:spPr/>
        <p:txBody>
          <a:bodyPr>
            <a:normAutofit/>
          </a:bodyPr>
          <a:lstStyle/>
          <a:p>
            <a:r>
              <a:rPr lang="en-US" sz="1800" b="1" dirty="0" smtClean="0">
                <a:solidFill>
                  <a:schemeClr val="tx1"/>
                </a:solidFill>
              </a:rPr>
              <a:t>Team Name: </a:t>
            </a:r>
            <a:r>
              <a:rPr lang="en-US" sz="1800" b="1" dirty="0" err="1" smtClean="0">
                <a:solidFill>
                  <a:schemeClr val="tx1"/>
                </a:solidFill>
              </a:rPr>
              <a:t>Radhika</a:t>
            </a:r>
            <a:endParaRPr lang="en-US" sz="1800" b="1" dirty="0" smtClean="0">
              <a:solidFill>
                <a:schemeClr val="tx1"/>
              </a:solidFill>
            </a:endParaRPr>
          </a:p>
          <a:p>
            <a:r>
              <a:rPr lang="en-US" sz="1800" b="1" dirty="0" smtClean="0">
                <a:solidFill>
                  <a:schemeClr val="tx1"/>
                </a:solidFill>
              </a:rPr>
              <a:t>Team Members: </a:t>
            </a:r>
            <a:r>
              <a:rPr lang="en-US" sz="1800" b="1" dirty="0" err="1" smtClean="0">
                <a:solidFill>
                  <a:schemeClr val="tx1"/>
                </a:solidFill>
              </a:rPr>
              <a:t>Radhika</a:t>
            </a:r>
            <a:r>
              <a:rPr lang="en-US" sz="1800" b="1" dirty="0" smtClean="0">
                <a:solidFill>
                  <a:schemeClr val="tx1"/>
                </a:solidFill>
              </a:rPr>
              <a:t> </a:t>
            </a:r>
            <a:r>
              <a:rPr lang="en-US" sz="1800" b="1" dirty="0" err="1" smtClean="0">
                <a:solidFill>
                  <a:schemeClr val="tx1"/>
                </a:solidFill>
              </a:rPr>
              <a:t>Reddirouthu</a:t>
            </a:r>
            <a:endParaRPr lang="en-US" sz="18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buNone/>
            </a:pPr>
            <a:r>
              <a:rPr lang="en-US" dirty="0"/>
              <a:t>Route Optimization and Visualization for Sales Vehicles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Implemented a Route Optimization model which is trained to predict the time taken to travel from one place to other. To obtain the result few details regarding latitude and longitude are given as input. Later using </a:t>
            </a:r>
            <a:r>
              <a:rPr lang="en-US" dirty="0" err="1" smtClean="0"/>
              <a:t>geopy</a:t>
            </a:r>
            <a:r>
              <a:rPr lang="en-US" dirty="0" smtClean="0"/>
              <a:t> best route is </a:t>
            </a:r>
            <a:r>
              <a:rPr lang="en-US" dirty="0" err="1" smtClean="0"/>
              <a:t>choosen</a:t>
            </a:r>
            <a:endParaRPr lang="en-US" dirty="0" smtClean="0"/>
          </a:p>
          <a:p>
            <a:r>
              <a:rPr lang="en-US" dirty="0" smtClean="0"/>
              <a:t>Libraries Used: </a:t>
            </a:r>
            <a:r>
              <a:rPr lang="en-US" dirty="0" err="1" smtClean="0"/>
              <a:t>Scikit</a:t>
            </a:r>
            <a:r>
              <a:rPr lang="en-US" dirty="0" smtClean="0"/>
              <a:t> Learn, Pandas, </a:t>
            </a:r>
            <a:r>
              <a:rPr lang="en-US" dirty="0" err="1" smtClean="0"/>
              <a:t>Numpy</a:t>
            </a:r>
            <a:r>
              <a:rPr lang="en-US" dirty="0" smtClean="0"/>
              <a:t>, </a:t>
            </a:r>
            <a:r>
              <a:rPr lang="en-US" dirty="0" err="1" smtClean="0"/>
              <a:t>Xgboost</a:t>
            </a:r>
            <a:r>
              <a:rPr lang="en-US" dirty="0" smtClean="0"/>
              <a:t>, </a:t>
            </a:r>
            <a:r>
              <a:rPr lang="en-US" dirty="0" err="1" smtClean="0"/>
              <a:t>Geopy</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Link</a:t>
            </a:r>
            <a:endParaRPr lang="en-US" dirty="0"/>
          </a:p>
        </p:txBody>
      </p:sp>
      <p:sp>
        <p:nvSpPr>
          <p:cNvPr id="3" name="Content Placeholder 2"/>
          <p:cNvSpPr>
            <a:spLocks noGrp="1"/>
          </p:cNvSpPr>
          <p:nvPr>
            <p:ph idx="1"/>
          </p:nvPr>
        </p:nvSpPr>
        <p:spPr/>
        <p:txBody>
          <a:bodyPr/>
          <a:lstStyle/>
          <a:p>
            <a:r>
              <a:rPr lang="en-US" smtClean="0">
                <a:hlinkClick r:id="rId2"/>
              </a:rPr>
              <a:t>https://github.com/vlazovskiy/route-optimizer-machine-learning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TotalTime>
  <Words>82</Words>
  <Application>Microsoft Office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Flow</vt:lpstr>
      <vt:lpstr>Theme- DeepTech/Machine Learning</vt:lpstr>
      <vt:lpstr>Problem Statement</vt:lpstr>
      <vt:lpstr>Project Description</vt:lpstr>
      <vt:lpstr>Demo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DeepTech/Machine Learning</dc:title>
  <dc:creator>Admin</dc:creator>
  <cp:lastModifiedBy>Admin</cp:lastModifiedBy>
  <cp:revision>4</cp:revision>
  <dcterms:created xsi:type="dcterms:W3CDTF">2020-03-31T16:02:44Z</dcterms:created>
  <dcterms:modified xsi:type="dcterms:W3CDTF">2020-03-31T16:34:36Z</dcterms:modified>
</cp:coreProperties>
</file>