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||||||||||||||||||||||||||||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7722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905" y="2229485"/>
            <a:ext cx="8444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 dirty="0">
                <a:solidFill>
                  <a:schemeClr val="accent4">
                    <a:lumMod val="75000"/>
                  </a:schemeClr>
                </a:solidFill>
                <a:latin typeface="Montserrat Medium" charset="0"/>
                <a:cs typeface="Montserrat Medium" charset="0"/>
              </a:rPr>
              <a:t>Radhika Aggarwal</a:t>
            </a:r>
            <a:endParaRPr lang="en-IN" altLang="en-US" sz="4000" b="1" dirty="0">
              <a:solidFill>
                <a:schemeClr val="accent4">
                  <a:lumMod val="75000"/>
                </a:schemeClr>
              </a:solidFill>
              <a:latin typeface="Montserrat Medium" charset="0"/>
              <a:cs typeface="Montserrat Medium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Presentation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Bodoni MT Black</vt:lpstr>
      <vt:lpstr>Segoe Print</vt:lpstr>
      <vt:lpstr>Calibri</vt:lpstr>
      <vt:lpstr>Microsoft YaHei</vt:lpstr>
      <vt:lpstr>Arial Unicode MS</vt:lpstr>
      <vt:lpstr>Calibri Light</vt:lpstr>
      <vt:lpstr>Times New Roman</vt:lpstr>
      <vt:lpstr>Montserrat Black</vt:lpstr>
      <vt:lpstr>Montserrat Medium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rezapci@msn.com</dc:creator>
  <cp:lastModifiedBy>Sambh</cp:lastModifiedBy>
  <cp:revision>6</cp:revision>
  <dcterms:created xsi:type="dcterms:W3CDTF">2018-11-24T19:32:00Z</dcterms:created>
  <dcterms:modified xsi:type="dcterms:W3CDTF">2024-01-13T12:27:00Z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AE5C75734DA045D1948FC61B3D8E446C</vt:lpwstr>
  </property>
  <property fmtid="{D5CDD505-2E9C-101B-9397-08002B2CF9AE}" pid="3" name="KSOProductBuildVer">
    <vt:lpwstr>1033-11.2.0.11225</vt:lpwstr>
  </property>
</Properties>
</file>