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dhika Patil" userId="d461c7eba07a6af7" providerId="LiveId" clId="{F9C44959-0F12-4394-880F-2396C9FA12D5}"/>
    <pc:docChg chg="custSel modSld">
      <pc:chgData name="Radhika Patil" userId="d461c7eba07a6af7" providerId="LiveId" clId="{F9C44959-0F12-4394-880F-2396C9FA12D5}" dt="2024-12-06T11:59:30.046" v="317" actId="113"/>
      <pc:docMkLst>
        <pc:docMk/>
      </pc:docMkLst>
      <pc:sldChg chg="modSp mod">
        <pc:chgData name="Radhika Patil" userId="d461c7eba07a6af7" providerId="LiveId" clId="{F9C44959-0F12-4394-880F-2396C9FA12D5}" dt="2024-12-06T11:59:30.046" v="317" actId="113"/>
        <pc:sldMkLst>
          <pc:docMk/>
          <pc:sldMk cId="2876767409" sldId="256"/>
        </pc:sldMkLst>
        <pc:spChg chg="mod">
          <ac:chgData name="Radhika Patil" userId="d461c7eba07a6af7" providerId="LiveId" clId="{F9C44959-0F12-4394-880F-2396C9FA12D5}" dt="2024-12-06T11:59:30.046" v="317" actId="113"/>
          <ac:spMkLst>
            <pc:docMk/>
            <pc:sldMk cId="2876767409" sldId="256"/>
            <ac:spMk id="3" creationId="{593317B3-FA63-9F76-FFBC-26EABAFAFA2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8FC1E-0A74-4611-9150-D0A8E17F15EB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019D4-F0A9-478E-BEA8-97DE0767B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220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4250-A38B-3340-4139-FF184B91C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C5F95-BB0A-B475-907A-BC3A85E39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39D0C-701F-1138-8905-479D0555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DBCE0-A935-417A-B045-0AF88248E45B}" type="datetime1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68601-9032-E2E6-7CF6-C55ED2FB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4420D-B53E-1305-AA24-954BC429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5640-27D2-4110-99B4-39029FAC9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00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D78A-A7D5-316C-EFD2-A04E75BA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F0D25-0926-6517-D2A8-8E19168D0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6BBBB-9AE6-17A5-4919-913EE2A23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2F8A4-DD8D-4152-908F-ACC3E932E244}" type="datetime1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C99DF-390D-BDCC-9820-B5DCD658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F91FD-B587-8C48-E59A-9A473080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5640-27D2-4110-99B4-39029FAC9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45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8EEE43-354D-7E29-BD4A-92C2458D5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B74A0-46A1-E1F7-C3A4-EB94AFA0D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498A0-94AA-FFDF-4BC0-A14F2F90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6BECF-5140-4906-A4DE-3535A4C91CC0}" type="datetime1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87159-42E8-CC7F-09C7-58A46A6A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1BF67-6396-849D-FF3E-CDE737A69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5640-27D2-4110-99B4-39029FAC9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75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5075-DE2E-18F2-DD44-02B89A70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1899D-1B04-3F6F-C1BD-24769BF7C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F774B-8B9B-4FE3-6468-1A826FFB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2B162-5A50-413E-8DFE-427418D982A3}" type="datetime1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B88AB-DDD8-649C-EB51-04773DC0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6D8FE-28A7-4CB6-D128-E4745244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5640-27D2-4110-99B4-39029FAC9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19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DFBF-33E7-B960-89F4-2D7ABE9C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F2E06-0F01-FE9A-0115-AFABA4750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E71DF-BA9D-2C65-4376-5F5BA034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4095-542B-4A27-9C14-A6737976CD76}" type="datetime1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68179-FE09-FB3A-A508-EDC5B0FB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9798C-D0B1-E91B-AC0F-7D32E68A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5640-27D2-4110-99B4-39029FAC9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98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EDDC-7850-FDF8-5FC0-2A0CAEBF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3D8DC-6387-1F1C-51CE-592B480FA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35B6B-950D-A268-EA8A-F03F623E9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42D9E-F617-ED04-D3CF-C1B90097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5774-A405-41E7-A932-0227AFEF20FD}" type="datetime1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CB1C9-6089-9368-67FC-3B87A3DD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C0755-42CC-DA84-43DC-6B82639F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5640-27D2-4110-99B4-39029FAC9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39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C1D0-9D07-BEFE-2604-E73C114F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CEBC2-58D1-EEB5-9539-4A8BCF88C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C3ECF-7489-BE3B-5DF7-B918E018E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2BAB00-0CB2-DB44-BF3F-440BC1578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F6839A-94D9-9207-4E3E-4F98C086A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504AB-F212-F85C-6C92-1E044CCD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65FCB-BEED-4E9A-92BF-0CDD44375E1B}" type="datetime1">
              <a:rPr lang="en-IN" smtClean="0"/>
              <a:t>06-12-2024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02323-28AA-D14E-6893-0739BD27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8513E-74AA-60A9-6AB3-1D4757A5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5640-27D2-4110-99B4-39029FAC9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59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D508-0298-ADA6-E948-66C2D889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5008A-6F26-074F-FE87-C9FAFFBA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CC59-61B0-4C82-8F82-0A4BC13E6BE1}" type="datetime1">
              <a:rPr lang="en-IN" smtClean="0"/>
              <a:t>06-12-2024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E0E9B-8379-829B-AF8B-49F30C7C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C3546-BE1F-A3B4-D762-2230F1BF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5640-27D2-4110-99B4-39029FAC9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54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C45DC3-C587-8F1F-871C-12D3BBA5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25E27-11EF-4859-854B-4D0F6EAEBA33}" type="datetime1">
              <a:rPr lang="en-IN" smtClean="0"/>
              <a:t>06-12-2024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9821DF-3963-FB37-C6B8-B91F1C4BC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9FA19-16BC-E645-512B-B9B4A941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5640-27D2-4110-99B4-39029FAC9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88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9056-B70A-304C-64F4-7884C7C9A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44DBF-1DC8-5F57-D5EC-2B7664E14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DDF88-4796-EC75-C4E4-1933EC0BA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D89DE-CEFB-2282-72C8-3A509DC3D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94C5-2D90-4F7C-B4BC-26E4564F8656}" type="datetime1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A393F-F353-C257-85FE-75AC6638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7AA7-72E3-293B-C935-369EF202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5640-27D2-4110-99B4-39029FAC9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59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6846-6FD4-B8C1-5934-97898BD3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86EE3C-0B1C-8236-8F31-4FEF90BDC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03288-D3A0-7DC6-9F70-1189AD990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D92D9-871C-11CB-42E8-B2E3431F7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6BE44-01F2-44BB-B0C5-F3C53E38F6FC}" type="datetime1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B80AC-67CD-E762-AED0-C1720891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DC813-D68D-8EE8-91C5-53D73173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5640-27D2-4110-99B4-39029FAC9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83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0DDEA-79C5-E409-2418-6F14671DC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DFBE4-06FA-4506-24FE-6820EEEE6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913E4-6C2F-B820-2FF0-099D9CDE3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E8278-2701-42C6-B7FF-5D77E9412069}" type="datetime1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7CA67-C4A7-AEB8-CB45-92A53272D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46966-8124-ACA5-CAB1-1B51BC33E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D5640-27D2-4110-99B4-39029FAC9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91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EAD6-D390-5DBA-1620-049246F35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+mn-lt"/>
              </a:rPr>
              <a:t>INTRODUCTION</a:t>
            </a:r>
            <a:br>
              <a:rPr lang="en-IN" dirty="0">
                <a:latin typeface="+mn-lt"/>
              </a:rPr>
            </a:br>
            <a:r>
              <a:rPr lang="en-IN" dirty="0">
                <a:latin typeface="+mn-lt"/>
              </a:rPr>
              <a:t>TO</a:t>
            </a:r>
            <a:br>
              <a:rPr lang="en-IN" dirty="0">
                <a:latin typeface="+mn-lt"/>
              </a:rPr>
            </a:br>
            <a:r>
              <a:rPr lang="en-IN" dirty="0">
                <a:latin typeface="+mn-lt"/>
              </a:rPr>
              <a:t>WIFI 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317B3-FA63-9F76-FFBC-26EABAFAF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61031"/>
            <a:ext cx="9144000" cy="1655762"/>
          </a:xfrm>
        </p:spPr>
        <p:txBody>
          <a:bodyPr>
            <a:normAutofit fontScale="25000" lnSpcReduction="20000"/>
          </a:bodyPr>
          <a:lstStyle/>
          <a:p>
            <a:r>
              <a:rPr lang="en-IN" sz="8000" b="1" dirty="0"/>
              <a:t>Presented</a:t>
            </a:r>
            <a:r>
              <a:rPr lang="en-IN" sz="8000" dirty="0"/>
              <a:t> </a:t>
            </a:r>
            <a:r>
              <a:rPr lang="en-IN" sz="8000" b="1" dirty="0"/>
              <a:t>By</a:t>
            </a:r>
            <a:r>
              <a:rPr lang="en-IN" sz="8000" dirty="0"/>
              <a:t> : </a:t>
            </a:r>
          </a:p>
          <a:p>
            <a:r>
              <a:rPr lang="en-IN" sz="8000" dirty="0"/>
              <a:t>Radhika Patil – U15BL23S0108</a:t>
            </a:r>
          </a:p>
          <a:p>
            <a:r>
              <a:rPr lang="en-IN" sz="8000" dirty="0"/>
              <a:t>  Shruti </a:t>
            </a:r>
            <a:r>
              <a:rPr lang="en-IN" sz="8000" dirty="0" err="1"/>
              <a:t>Latukar</a:t>
            </a:r>
            <a:r>
              <a:rPr lang="en-IN" sz="8000" dirty="0"/>
              <a:t> – U15BL23S0085</a:t>
            </a:r>
          </a:p>
          <a:p>
            <a:r>
              <a:rPr lang="en-IN" sz="8000" dirty="0"/>
              <a:t>          Khushi </a:t>
            </a:r>
            <a:r>
              <a:rPr lang="en-IN" sz="8000" dirty="0" err="1"/>
              <a:t>Halkarnikar</a:t>
            </a:r>
            <a:r>
              <a:rPr lang="en-IN" sz="8000" dirty="0"/>
              <a:t> – U15BL23S0086 </a:t>
            </a:r>
          </a:p>
          <a:p>
            <a:r>
              <a:rPr lang="en-IN" dirty="0"/>
              <a:t>                               </a:t>
            </a:r>
          </a:p>
          <a:p>
            <a:r>
              <a:rPr lang="en-IN" dirty="0"/>
              <a:t>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7CD23-43B4-DBAD-5AFE-070C15B8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5640-27D2-4110-99B4-39029FAC938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76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ABD8-9CA4-8EBA-C781-BDB135171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7420"/>
            <a:ext cx="9144000" cy="983225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What is wi-fi?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374B5-50B4-DCA6-F0B6-B33F4DD85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5110"/>
            <a:ext cx="9144000" cy="3212690"/>
          </a:xfrm>
        </p:spPr>
        <p:txBody>
          <a:bodyPr>
            <a:normAutofit/>
          </a:bodyPr>
          <a:lstStyle/>
          <a:p>
            <a:pPr algn="l"/>
            <a:r>
              <a:rPr lang="en-IN" sz="2800" dirty="0"/>
              <a:t>           Wi-fi is a wireless networking technology that uses radio waves to provide wireless high-speed internet access .</a:t>
            </a:r>
          </a:p>
          <a:p>
            <a:endParaRPr lang="en-IN" sz="2800" dirty="0"/>
          </a:p>
          <a:p>
            <a:pPr algn="l"/>
            <a:r>
              <a:rPr lang="en-IN" sz="2800" dirty="0"/>
              <a:t>             A common misconception is that the term Wi-Fi is short for “wireless fidelity,” however Wi-Fi is a trademarked phrase that refers to IEEE 802.11x standards.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74F3F-6257-AF0D-8E1C-34BA3854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5640-27D2-4110-99B4-39029FAC938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02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9440-ED1F-30D6-43AA-80E18FC65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4065"/>
            <a:ext cx="9144000" cy="806245"/>
          </a:xfrm>
        </p:spPr>
        <p:txBody>
          <a:bodyPr>
            <a:noAutofit/>
          </a:bodyPr>
          <a:lstStyle/>
          <a:p>
            <a:pPr marL="857250" indent="-857250" algn="l">
              <a:buFont typeface="Wingdings" panose="05000000000000000000" pitchFamily="2" charset="2"/>
              <a:buChar char="§"/>
            </a:pPr>
            <a:r>
              <a:rPr lang="en-IN" sz="5400" b="1" dirty="0"/>
              <a:t>Types of  Wi-Fi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D4D68-FF7C-5FF0-7FEE-1B5F016FA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5341" y="1848464"/>
            <a:ext cx="9429135" cy="3873909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IEEE</a:t>
            </a: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 802.llb – the ‘B’ standard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800" dirty="0"/>
              <a:t>802.llb protocols began appearing in the market place in late 1999.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800" dirty="0"/>
              <a:t>Operates in the 2.4 GHz radio spectrum ,which is also shared with devices such as cordless phones and microwave ovens.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800" dirty="0"/>
              <a:t>802.llb will operate within a 100-150 feet range.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800" dirty="0"/>
              <a:t>Theoretical maximum transfer speed is 11 Mbps.</a:t>
            </a:r>
          </a:p>
          <a:p>
            <a:pPr algn="l"/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697AB-DE6F-F9EC-7A45-5E54B057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5640-27D2-4110-99B4-39029FAC938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54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41E1-804F-36BC-279B-1C48D0B2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3060"/>
            <a:ext cx="9144000" cy="737418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 startAt="2"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IEEE 802.lla – Wi-Fi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9C402-523A-F633-D2BA-184F5DA5B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5948"/>
            <a:ext cx="9144000" cy="326185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800" dirty="0"/>
              <a:t>Theoretical maximum speed of 54 Mbps.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800" dirty="0"/>
              <a:t>The actual real-world performance of ‘A’ is 15-20 Mbps, or about four times faster than 802.llb.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800" dirty="0"/>
              <a:t>It operates in the 5 GHz band.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800" dirty="0"/>
              <a:t>Performance better in high density areas.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800" dirty="0"/>
              <a:t>A technology features more non-overlapping channels.</a:t>
            </a:r>
          </a:p>
          <a:p>
            <a:pPr algn="l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E4D25-01CC-9BEF-A189-8344A8E3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5640-27D2-4110-99B4-39029FAC938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44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E8053-EDE7-44DD-573C-D6E865A4A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27779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 startAt="3"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IEEE 802.llg – the ‘G’ standard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A20AF-F1BB-D9CA-CDB6-D51EDDBA4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56619"/>
            <a:ext cx="9144000" cy="3301181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800" dirty="0"/>
              <a:t>Introduced in 2003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800" dirty="0"/>
              <a:t>Combines many of the best features of the previous two standards.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800" dirty="0"/>
              <a:t>(B) working distance of 100-150 feet.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800" dirty="0"/>
              <a:t>The G standard uses 2.4 GHz radio frequencies.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800" dirty="0"/>
              <a:t>(A) shares the advantage of extremely fast data throughput 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800" dirty="0"/>
              <a:t>Speeds of 15-20 Mbps.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7D06B-6FE0-7AF3-8F29-DFA3885C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5640-27D2-4110-99B4-39029FAC938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8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738F-768A-A840-61CB-54147BC54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26102"/>
          </a:xfrm>
        </p:spPr>
        <p:txBody>
          <a:bodyPr>
            <a:noAutofit/>
          </a:bodyPr>
          <a:lstStyle/>
          <a:p>
            <a:pPr marL="685800" indent="-685800" algn="l">
              <a:buFont typeface="Wingdings" panose="05000000000000000000" pitchFamily="2" charset="2"/>
              <a:buChar char="§"/>
            </a:pPr>
            <a:r>
              <a:rPr lang="en-IN" sz="5400" b="1" dirty="0"/>
              <a:t>Advantages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DC03A-06D1-5219-EC09-6DC7570E2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05781"/>
            <a:ext cx="9144000" cy="325201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800" dirty="0"/>
              <a:t>Uses an unlicensed bit of the broadcast spectrum.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800" dirty="0"/>
              <a:t>Allows a dynamic network to be grown.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800" dirty="0"/>
              <a:t>More Reliable &amp; Bug free Wi-Fi products.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800" dirty="0"/>
              <a:t>Lowered prices.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800" dirty="0"/>
              <a:t>Possible to move about without breaking the network connection</a:t>
            </a:r>
            <a:r>
              <a:rPr lang="en-IN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E78E4-01FA-AF09-03D3-B47C2AC2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5640-27D2-4110-99B4-39029FAC938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70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38BB-06F4-0DE2-328C-D469463DC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14592"/>
          </a:xfrm>
        </p:spPr>
        <p:txBody>
          <a:bodyPr>
            <a:normAutofit fontScale="90000"/>
          </a:bodyPr>
          <a:lstStyle/>
          <a:p>
            <a:pPr marL="857250" indent="-857250" algn="l">
              <a:buFont typeface="Wingdings" panose="05000000000000000000" pitchFamily="2" charset="2"/>
              <a:buChar char="§"/>
            </a:pPr>
            <a:r>
              <a:rPr lang="en-IN" b="1" dirty="0"/>
              <a:t>Disadvantages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51562-CD32-73F7-CD80-C5D8BDD83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04103"/>
            <a:ext cx="9144000" cy="315369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800" dirty="0"/>
              <a:t>A degradation in performance.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800" dirty="0"/>
              <a:t>Power consumption is high.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800" dirty="0"/>
              <a:t>Uses WEP protocol for protection.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IN" sz="2800" dirty="0"/>
              <a:t>Limited ranges.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AD575-86BA-62B9-1928-7BD24AD1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5640-27D2-4110-99B4-39029FAC938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96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2220DA-2A77-E103-177B-358B4A2CFAB9}"/>
              </a:ext>
            </a:extLst>
          </p:cNvPr>
          <p:cNvSpPr txBox="1"/>
          <p:nvPr/>
        </p:nvSpPr>
        <p:spPr>
          <a:xfrm>
            <a:off x="4041059" y="2598003"/>
            <a:ext cx="5260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THANK 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420E2B-29DC-7636-8CE1-71FE20D9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D5640-27D2-4110-99B4-39029FAC938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25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331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INTRODUCTION TO WIFI  TECHNOLOGY</vt:lpstr>
      <vt:lpstr>What is wi-fi?</vt:lpstr>
      <vt:lpstr>Types of  Wi-Fi</vt:lpstr>
      <vt:lpstr>IEEE 802.lla – Wi-Fi 5</vt:lpstr>
      <vt:lpstr>IEEE 802.llg – the ‘G’ standard</vt:lpstr>
      <vt:lpstr>Advantages</vt:lpstr>
      <vt:lpstr>Disadvantages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Radhika Patil</dc:creator>
  <cp:lastModifiedBy>Radhika Patil</cp:lastModifiedBy>
  <cp:revision>1</cp:revision>
  <dcterms:created xsi:type="dcterms:W3CDTF">2024-11-29T14:30:59Z</dcterms:created>
  <dcterms:modified xsi:type="dcterms:W3CDTF">2024-12-06T11:59:30Z</dcterms:modified>
</cp:coreProperties>
</file>