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handoutMasterIdLst>
    <p:handoutMasterId r:id="rId23"/>
  </p:handoutMasterIdLst>
  <p:sldIdLst>
    <p:sldId id="256" r:id="rId5"/>
    <p:sldId id="266" r:id="rId6"/>
    <p:sldId id="299" r:id="rId7"/>
    <p:sldId id="271" r:id="rId8"/>
    <p:sldId id="300" r:id="rId9"/>
    <p:sldId id="305" r:id="rId10"/>
    <p:sldId id="308" r:id="rId11"/>
    <p:sldId id="302" r:id="rId12"/>
    <p:sldId id="306" r:id="rId13"/>
    <p:sldId id="303" r:id="rId14"/>
    <p:sldId id="307" r:id="rId15"/>
    <p:sldId id="288" r:id="rId16"/>
    <p:sldId id="309" r:id="rId17"/>
    <p:sldId id="310" r:id="rId18"/>
    <p:sldId id="311" r:id="rId19"/>
    <p:sldId id="312" r:id="rId20"/>
    <p:sldId id="29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598" autoAdjust="0"/>
  </p:normalViewPr>
  <p:slideViewPr>
    <p:cSldViewPr snapToGrid="0">
      <p:cViewPr varScale="1">
        <p:scale>
          <a:sx n="74" d="100"/>
          <a:sy n="74" d="100"/>
        </p:scale>
        <p:origin x="252" y="56"/>
      </p:cViewPr>
      <p:guideLst/>
    </p:cSldViewPr>
  </p:slideViewPr>
  <p:outlineViewPr>
    <p:cViewPr>
      <p:scale>
        <a:sx n="33" d="100"/>
        <a:sy n="33" d="100"/>
      </p:scale>
      <p:origin x="0" y="-57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Anemia</a:t>
            </a:r>
            <a:r>
              <a:rPr lang="en-US" baseline="0"/>
              <a:t> vs Non-Anemia</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dLbl>
              <c:idx val="0"/>
              <c:tx>
                <c:rich>
                  <a:bodyPr/>
                  <a:lstStyle/>
                  <a:p>
                    <a:r>
                      <a:rPr lang="en-US"/>
                      <a:t>56.37%</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0FE9-4FF4-A4BF-FFA4B0B1B74C}"/>
                </c:ext>
              </c:extLst>
            </c:dLbl>
            <c:dLbl>
              <c:idx val="1"/>
              <c:tx>
                <c:rich>
                  <a:bodyPr/>
                  <a:lstStyle/>
                  <a:p>
                    <a:r>
                      <a:rPr lang="en-US"/>
                      <a:t>43.63%</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0FE9-4FF4-A4BF-FFA4B0B1B74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Sheet1!$A$1:$A$2</c:f>
              <c:strCache>
                <c:ptCount val="2"/>
                <c:pt idx="0">
                  <c:v>Anemia</c:v>
                </c:pt>
                <c:pt idx="1">
                  <c:v>Non-anemia</c:v>
                </c:pt>
              </c:strCache>
            </c:strRef>
          </c:cat>
          <c:val>
            <c:numRef>
              <c:f>Sheet1!$B$1:$B$2</c:f>
              <c:numCache>
                <c:formatCode>General</c:formatCode>
                <c:ptCount val="2"/>
                <c:pt idx="0">
                  <c:v>620</c:v>
                </c:pt>
                <c:pt idx="1">
                  <c:v>801</c:v>
                </c:pt>
              </c:numCache>
            </c:numRef>
          </c:val>
          <c:extLst>
            <c:ext xmlns:c16="http://schemas.microsoft.com/office/drawing/2014/chart" uri="{C3380CC4-5D6E-409C-BE32-E72D297353CC}">
              <c16:uniqueId val="{00000002-0FE9-4FF4-A4BF-FFA4B0B1B74C}"/>
            </c:ext>
          </c:extLst>
        </c:ser>
        <c:dLbls>
          <c:showLegendKey val="0"/>
          <c:showVal val="0"/>
          <c:showCatName val="0"/>
          <c:showSerName val="0"/>
          <c:showPercent val="0"/>
          <c:showBubbleSize val="0"/>
        </c:dLbls>
        <c:gapWidth val="219"/>
        <c:overlap val="-27"/>
        <c:axId val="1572464704"/>
        <c:axId val="1409875856"/>
      </c:barChart>
      <c:catAx>
        <c:axId val="1572464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9875856"/>
        <c:crosses val="autoZero"/>
        <c:auto val="1"/>
        <c:lblAlgn val="ctr"/>
        <c:lblOffset val="100"/>
        <c:noMultiLvlLbl val="0"/>
      </c:catAx>
      <c:valAx>
        <c:axId val="1409875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2464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1_2" csCatId="accent1" phldr="1"/>
      <dgm:spPr/>
      <dgm:t>
        <a:bodyPr/>
        <a:lstStyle/>
        <a:p>
          <a:endParaRPr lang="en-US"/>
        </a:p>
      </dgm:t>
    </dgm:pt>
    <dgm:pt modelId="{54A260F9-80FA-4E2A-BE87-2C0670B83857}">
      <dgm:prSet phldrT="[Text]" custT="1"/>
      <dgm:spPr/>
      <dgm:t>
        <a:bodyPr/>
        <a:lstStyle/>
        <a:p>
          <a:pPr>
            <a:lnSpc>
              <a:spcPct val="90000"/>
            </a:lnSpc>
            <a:spcAft>
              <a:spcPts val="0"/>
            </a:spcAft>
            <a:buFont typeface="Arial" panose="020B0604020202020204" pitchFamily="34" charset="0"/>
            <a:buNone/>
          </a:pPr>
          <a:r>
            <a:rPr lang="en-US" sz="1200" spc="100" baseline="0" dirty="0">
              <a:solidFill>
                <a:schemeClr val="tx1"/>
              </a:solidFill>
              <a:latin typeface="Times New Roman" panose="02020603050405020304" pitchFamily="18" charset="0"/>
              <a:cs typeface="Times New Roman" panose="02020603050405020304" pitchFamily="18" charset="0"/>
            </a:rPr>
            <a:t>1. Exploratory Data Analysis (EDA)</a:t>
          </a:r>
        </a:p>
      </dgm:t>
    </dgm:pt>
    <dgm:pt modelId="{3E4E3177-8F1B-40ED-B20A-6A6F0041E180}" type="parTrans" cxnId="{0D49E980-DE7B-46C8-A240-0AF3E38E1055}">
      <dgm:prSet/>
      <dgm:spPr/>
      <dgm:t>
        <a:bodyPr/>
        <a:lstStyle/>
        <a:p>
          <a:endParaRPr lang="en-US">
            <a:solidFill>
              <a:schemeClr val="tx1"/>
            </a:solidFill>
          </a:endParaRPr>
        </a:p>
      </dgm:t>
    </dgm:pt>
    <dgm:pt modelId="{BA9E60E0-CF2E-4096-A9F4-556713DB9AE4}" type="sibTrans" cxnId="{0D49E980-DE7B-46C8-A240-0AF3E38E1055}">
      <dgm:prSet/>
      <dgm:spPr/>
      <dgm:t>
        <a:bodyPr/>
        <a:lstStyle/>
        <a:p>
          <a:endParaRPr lang="en-US">
            <a:solidFill>
              <a:schemeClr val="tx1"/>
            </a:solidFill>
          </a:endParaRPr>
        </a:p>
      </dgm:t>
    </dgm:pt>
    <dgm:pt modelId="{20928AAA-F457-4A09-8AAC-A82210983FBE}">
      <dgm:prSet phldrT="[Text]"/>
      <dgm:spPr/>
      <dgm:t>
        <a:bodyPr/>
        <a:lstStyle/>
        <a:p>
          <a:pPr>
            <a:lnSpc>
              <a:spcPct val="100000"/>
            </a:lnSpc>
            <a:spcAft>
              <a:spcPts val="0"/>
            </a:spcAft>
          </a:pPr>
          <a:endParaRPr lang="en-US" spc="100" baseline="0" dirty="0">
            <a:solidFill>
              <a:schemeClr val="tx1"/>
            </a:solidFill>
          </a:endParaRPr>
        </a:p>
      </dgm:t>
    </dgm:pt>
    <dgm:pt modelId="{915085CE-2C78-4B64-8FF4-E48DB7BD55D2}" type="parTrans" cxnId="{BA476174-221B-4A3D-B4E2-5FCC084B59D3}">
      <dgm:prSet/>
      <dgm:spPr/>
      <dgm:t>
        <a:bodyPr/>
        <a:lstStyle/>
        <a:p>
          <a:endParaRPr lang="en-US">
            <a:solidFill>
              <a:schemeClr val="tx1"/>
            </a:solidFill>
          </a:endParaRPr>
        </a:p>
      </dgm:t>
    </dgm:pt>
    <dgm:pt modelId="{EB5D5454-A5E9-4E37-B514-DFC5324A66C0}" type="sibTrans" cxnId="{BA476174-221B-4A3D-B4E2-5FCC084B59D3}">
      <dgm:prSet/>
      <dgm:spPr/>
      <dgm:t>
        <a:bodyPr/>
        <a:lstStyle/>
        <a:p>
          <a:endParaRPr lang="en-US">
            <a:solidFill>
              <a:schemeClr val="tx1"/>
            </a:solidFill>
          </a:endParaRPr>
        </a:p>
      </dgm:t>
    </dgm:pt>
    <dgm:pt modelId="{9C6534A9-4C27-4998-80A5-DF23882CAE25}">
      <dgm:prSet phldrT="[Text]" custT="1"/>
      <dgm:spPr/>
      <dgm:t>
        <a:bodyPr/>
        <a:lstStyle/>
        <a:p>
          <a:pPr>
            <a:lnSpc>
              <a:spcPct val="90000"/>
            </a:lnSpc>
            <a:spcAft>
              <a:spcPts val="0"/>
            </a:spcAft>
            <a:buFont typeface="Arial" panose="020B0604020202020204" pitchFamily="34" charset="0"/>
            <a:buChar char="•"/>
          </a:pPr>
          <a:r>
            <a:rPr lang="en-US" sz="1200" spc="100" baseline="0" dirty="0">
              <a:solidFill>
                <a:schemeClr val="tx1"/>
              </a:solidFill>
              <a:latin typeface="Times New Roman" panose="02020603050405020304" pitchFamily="18" charset="0"/>
              <a:cs typeface="Times New Roman" panose="02020603050405020304" pitchFamily="18" charset="0"/>
            </a:rPr>
            <a:t>2. Feature Engineering</a:t>
          </a:r>
        </a:p>
      </dgm:t>
    </dgm:pt>
    <dgm:pt modelId="{0AA7231B-9394-4732-A7BE-3EB3CF2F8D70}" type="parTrans" cxnId="{82290D4D-2346-4E6C-B254-B9EAA4D01A23}">
      <dgm:prSet/>
      <dgm:spPr/>
      <dgm:t>
        <a:bodyPr/>
        <a:lstStyle/>
        <a:p>
          <a:endParaRPr lang="en-US">
            <a:solidFill>
              <a:schemeClr val="tx1"/>
            </a:solidFill>
          </a:endParaRPr>
        </a:p>
      </dgm:t>
    </dgm:pt>
    <dgm:pt modelId="{83B69D46-737C-4589-B359-6BD9DD58BC91}" type="sibTrans" cxnId="{82290D4D-2346-4E6C-B254-B9EAA4D01A23}">
      <dgm:prSet/>
      <dgm:spPr/>
      <dgm:t>
        <a:bodyPr/>
        <a:lstStyle/>
        <a:p>
          <a:endParaRPr lang="en-US">
            <a:solidFill>
              <a:schemeClr val="tx1"/>
            </a:solidFill>
          </a:endParaRPr>
        </a:p>
      </dgm:t>
    </dgm:pt>
    <dgm:pt modelId="{03738E35-4243-4E7D-A93F-C07DA3901E78}">
      <dgm:prSet phldrT="[Text]"/>
      <dgm:spPr/>
      <dgm:t>
        <a:bodyPr/>
        <a:lstStyle/>
        <a:p>
          <a:pPr>
            <a:lnSpc>
              <a:spcPct val="100000"/>
            </a:lnSpc>
            <a:spcAft>
              <a:spcPts val="0"/>
            </a:spcAft>
          </a:pPr>
          <a:endParaRPr lang="en-US" spc="100" baseline="0" dirty="0">
            <a:solidFill>
              <a:schemeClr val="tx1"/>
            </a:solidFill>
          </a:endParaRPr>
        </a:p>
      </dgm:t>
    </dgm:pt>
    <dgm:pt modelId="{DABBAF6C-D1C9-42E1-B928-5ACDE3D21AB0}" type="parTrans" cxnId="{E41AD5BE-76F3-4A9E-8059-7FC968661703}">
      <dgm:prSet/>
      <dgm:spPr/>
      <dgm:t>
        <a:bodyPr/>
        <a:lstStyle/>
        <a:p>
          <a:endParaRPr lang="en-US">
            <a:solidFill>
              <a:schemeClr val="tx1"/>
            </a:solidFill>
          </a:endParaRPr>
        </a:p>
      </dgm:t>
    </dgm:pt>
    <dgm:pt modelId="{6BF5896A-A334-45B0-B451-09159F55B184}" type="sibTrans" cxnId="{E41AD5BE-76F3-4A9E-8059-7FC968661703}">
      <dgm:prSet/>
      <dgm:spPr/>
      <dgm:t>
        <a:bodyPr/>
        <a:lstStyle/>
        <a:p>
          <a:endParaRPr lang="en-US">
            <a:solidFill>
              <a:schemeClr val="tx1"/>
            </a:solidFill>
          </a:endParaRPr>
        </a:p>
      </dgm:t>
    </dgm:pt>
    <dgm:pt modelId="{34C8CD19-04E2-4488-965F-DC841C470D45}">
      <dgm:prSet phldrT="[Text]" custT="1"/>
      <dgm:spPr/>
      <dgm:t>
        <a:bodyPr/>
        <a:lstStyle/>
        <a:p>
          <a:pPr>
            <a:lnSpc>
              <a:spcPct val="90000"/>
            </a:lnSpc>
            <a:spcAft>
              <a:spcPts val="0"/>
            </a:spcAft>
            <a:buFont typeface="Arial" panose="020B0604020202020204" pitchFamily="34" charset="0"/>
            <a:buNone/>
          </a:pPr>
          <a:r>
            <a:rPr lang="en-US" sz="1200" spc="150" baseline="0" dirty="0">
              <a:solidFill>
                <a:schemeClr val="tx1"/>
              </a:solidFill>
              <a:latin typeface="Times New Roman" panose="02020603050405020304" pitchFamily="18" charset="0"/>
              <a:cs typeface="Times New Roman" panose="02020603050405020304" pitchFamily="18" charset="0"/>
            </a:rPr>
            <a:t>3. Data Preparation</a:t>
          </a:r>
        </a:p>
      </dgm:t>
    </dgm:pt>
    <dgm:pt modelId="{CD5F7DE2-2AD1-4CE8-AAC7-AD9C8E180CEA}" type="parTrans" cxnId="{07030C4E-4D62-4240-B10F-E41B801C763E}">
      <dgm:prSet/>
      <dgm:spPr/>
      <dgm:t>
        <a:bodyPr/>
        <a:lstStyle/>
        <a:p>
          <a:endParaRPr lang="en-US">
            <a:solidFill>
              <a:schemeClr val="tx1"/>
            </a:solidFill>
          </a:endParaRPr>
        </a:p>
      </dgm:t>
    </dgm:pt>
    <dgm:pt modelId="{7CE5955C-EC28-4D1B-9459-0C5458B1797D}" type="sibTrans" cxnId="{07030C4E-4D62-4240-B10F-E41B801C763E}">
      <dgm:prSet/>
      <dgm:spPr/>
      <dgm:t>
        <a:bodyPr/>
        <a:lstStyle/>
        <a:p>
          <a:endParaRPr lang="en-US">
            <a:solidFill>
              <a:schemeClr val="tx1"/>
            </a:solidFill>
          </a:endParaRPr>
        </a:p>
      </dgm:t>
    </dgm:pt>
    <dgm:pt modelId="{962BFD33-E216-4331-BBD8-38EEDAB2E2C0}">
      <dgm:prSet phldrT="[Text]"/>
      <dgm:spPr/>
      <dgm:t>
        <a:bodyPr/>
        <a:lstStyle/>
        <a:p>
          <a:pPr>
            <a:lnSpc>
              <a:spcPct val="90000"/>
            </a:lnSpc>
            <a:spcAft>
              <a:spcPts val="0"/>
            </a:spcAft>
            <a:buFont typeface="Arial" panose="020B0604020202020204" pitchFamily="34" charset="0"/>
            <a:buChar char="•"/>
          </a:pPr>
          <a:endParaRPr lang="en-US" spc="100" baseline="0" dirty="0">
            <a:solidFill>
              <a:schemeClr val="tx1"/>
            </a:solidFill>
          </a:endParaRPr>
        </a:p>
      </dgm:t>
    </dgm:pt>
    <dgm:pt modelId="{AB5F98BE-C987-462F-85E3-90E8BE69A319}" type="parTrans" cxnId="{D77C3B5C-C13D-41B7-AA50-BE60CD5D3FAD}">
      <dgm:prSet/>
      <dgm:spPr/>
      <dgm:t>
        <a:bodyPr/>
        <a:lstStyle/>
        <a:p>
          <a:endParaRPr lang="en-US">
            <a:solidFill>
              <a:schemeClr val="tx1"/>
            </a:solidFill>
          </a:endParaRPr>
        </a:p>
      </dgm:t>
    </dgm:pt>
    <dgm:pt modelId="{FF557E39-8331-4155-901F-701688C4CCAD}" type="sibTrans" cxnId="{D77C3B5C-C13D-41B7-AA50-BE60CD5D3FAD}">
      <dgm:prSet/>
      <dgm:spPr/>
      <dgm:t>
        <a:bodyPr/>
        <a:lstStyle/>
        <a:p>
          <a:endParaRPr lang="en-US">
            <a:solidFill>
              <a:schemeClr val="tx1"/>
            </a:solidFill>
          </a:endParaRPr>
        </a:p>
      </dgm:t>
    </dgm:pt>
    <dgm:pt modelId="{4B075034-3129-4DD5-98D7-318F326739CC}">
      <dgm:prSet phldrT="[Text]"/>
      <dgm:spPr/>
      <dgm:t>
        <a:bodyPr/>
        <a:lstStyle/>
        <a:p>
          <a:pPr>
            <a:lnSpc>
              <a:spcPct val="90000"/>
            </a:lnSpc>
            <a:spcAft>
              <a:spcPts val="0"/>
            </a:spcAft>
            <a:buFont typeface="Arial" panose="020B0604020202020204" pitchFamily="34" charset="0"/>
            <a:buChar char="•"/>
          </a:pPr>
          <a:endParaRPr lang="en-US" spc="100" baseline="0" dirty="0">
            <a:solidFill>
              <a:schemeClr val="tx1"/>
            </a:solidFill>
          </a:endParaRPr>
        </a:p>
      </dgm:t>
    </dgm:pt>
    <dgm:pt modelId="{ACA0AE6F-8D87-4F61-8D3E-12FC4D4132DA}" type="parTrans" cxnId="{3FFF5DC7-0983-4794-B4CB-F1F2D9CE51EC}">
      <dgm:prSet/>
      <dgm:spPr/>
      <dgm:t>
        <a:bodyPr/>
        <a:lstStyle/>
        <a:p>
          <a:endParaRPr lang="en-US">
            <a:solidFill>
              <a:schemeClr val="tx1"/>
            </a:solidFill>
          </a:endParaRPr>
        </a:p>
      </dgm:t>
    </dgm:pt>
    <dgm:pt modelId="{4F1D94B4-1627-4363-B86E-DD3281EE398D}" type="sibTrans" cxnId="{3FFF5DC7-0983-4794-B4CB-F1F2D9CE51EC}">
      <dgm:prSet/>
      <dgm:spPr/>
      <dgm:t>
        <a:bodyPr/>
        <a:lstStyle/>
        <a:p>
          <a:endParaRPr lang="en-US">
            <a:solidFill>
              <a:schemeClr val="tx1"/>
            </a:solidFill>
          </a:endParaRPr>
        </a:p>
      </dgm:t>
    </dgm:pt>
    <dgm:pt modelId="{B296910E-5EDD-40B6-9F5C-49436E692D0A}">
      <dgm:prSet custT="1"/>
      <dgm:spPr/>
      <dgm:t>
        <a:bodyPr/>
        <a:lstStyle/>
        <a:p>
          <a:pPr>
            <a:buFont typeface="Arial" panose="020B0604020202020204" pitchFamily="34" charset="0"/>
            <a:buChar char="•"/>
          </a:pPr>
          <a:r>
            <a:rPr lang="en-US" sz="1200" spc="100" baseline="0" dirty="0">
              <a:solidFill>
                <a:schemeClr val="tx1"/>
              </a:solidFill>
              <a:latin typeface="Times New Roman" panose="02020603050405020304" pitchFamily="18" charset="0"/>
              <a:cs typeface="Times New Roman" panose="02020603050405020304" pitchFamily="18" charset="0"/>
            </a:rPr>
            <a:t>4. Data Modeling</a:t>
          </a:r>
        </a:p>
      </dgm:t>
    </dgm:pt>
    <dgm:pt modelId="{911B340C-3486-4299-920E-5DB640C4EDC9}" type="parTrans" cxnId="{047969A5-710C-4C0E-B61E-734F166269A0}">
      <dgm:prSet/>
      <dgm:spPr/>
      <dgm:t>
        <a:bodyPr/>
        <a:lstStyle/>
        <a:p>
          <a:endParaRPr lang="en-US">
            <a:solidFill>
              <a:schemeClr val="tx1"/>
            </a:solidFill>
          </a:endParaRPr>
        </a:p>
      </dgm:t>
    </dgm:pt>
    <dgm:pt modelId="{33A0507C-F24C-416A-8E94-DB84555D29CB}" type="sibTrans" cxnId="{047969A5-710C-4C0E-B61E-734F166269A0}">
      <dgm:prSet/>
      <dgm:spPr/>
      <dgm:t>
        <a:bodyPr/>
        <a:lstStyle/>
        <a:p>
          <a:endParaRPr lang="en-US">
            <a:solidFill>
              <a:schemeClr val="tx1"/>
            </a:solidFill>
          </a:endParaRPr>
        </a:p>
      </dgm:t>
    </dgm:pt>
    <dgm:pt modelId="{1080EDDF-ADDC-4DF2-8E5F-F49A7CF611ED}">
      <dgm:prSet custT="1"/>
      <dgm:spPr/>
      <dgm:t>
        <a:bodyPr/>
        <a:lstStyle/>
        <a:p>
          <a:pPr>
            <a:buFont typeface="Arial" panose="020B0604020202020204" pitchFamily="34" charset="0"/>
            <a:buChar char="•"/>
          </a:pPr>
          <a:r>
            <a:rPr lang="en-US" sz="1200" spc="100" baseline="0" dirty="0">
              <a:solidFill>
                <a:schemeClr val="tx1"/>
              </a:solidFill>
              <a:latin typeface="Times New Roman" panose="02020603050405020304" pitchFamily="18" charset="0"/>
              <a:cs typeface="Times New Roman" panose="02020603050405020304" pitchFamily="18" charset="0"/>
            </a:rPr>
            <a:t>5. Evaluating Model on different Parameters</a:t>
          </a:r>
        </a:p>
      </dgm:t>
    </dgm:pt>
    <dgm:pt modelId="{8583E403-5FDD-4D7C-B9B3-0CD49AFEBACE}" type="parTrans" cxnId="{0DE29C93-78F2-43AA-B58C-7715B6F0EBD8}">
      <dgm:prSet/>
      <dgm:spPr/>
      <dgm:t>
        <a:bodyPr/>
        <a:lstStyle/>
        <a:p>
          <a:endParaRPr lang="en-US">
            <a:solidFill>
              <a:schemeClr val="tx1"/>
            </a:solidFill>
          </a:endParaRPr>
        </a:p>
      </dgm:t>
    </dgm:pt>
    <dgm:pt modelId="{4C9E55B0-B04E-4552-BC60-A9DA24745302}" type="sibTrans" cxnId="{0DE29C93-78F2-43AA-B58C-7715B6F0EBD8}">
      <dgm:prSet/>
      <dgm:spPr/>
      <dgm:t>
        <a:bodyPr/>
        <a:lstStyle/>
        <a:p>
          <a:endParaRPr lang="en-US">
            <a:solidFill>
              <a:schemeClr val="tx1"/>
            </a:solidFill>
          </a:endParaRPr>
        </a:p>
      </dgm:t>
    </dgm:pt>
    <dgm:pt modelId="{AE62509E-8FD5-4BC0-8484-49407DA07B2D}">
      <dgm:prSet phldrT="[Text]"/>
      <dgm:spPr/>
      <dgm:t>
        <a:bodyPr/>
        <a:lstStyle/>
        <a:p>
          <a:pPr>
            <a:lnSpc>
              <a:spcPct val="100000"/>
            </a:lnSpc>
            <a:spcAft>
              <a:spcPts val="0"/>
            </a:spcAft>
          </a:pPr>
          <a:endParaRPr lang="en-US" spc="100" baseline="0" dirty="0">
            <a:solidFill>
              <a:schemeClr val="tx1"/>
            </a:solidFill>
          </a:endParaRPr>
        </a:p>
      </dgm:t>
    </dgm:pt>
    <dgm:pt modelId="{5C2CB4AF-F88D-4FBE-A40E-0CC048A23B9E}" type="sibTrans" cxnId="{B681E0E7-0B3A-4DB8-BF19-F9AE0E1C787B}">
      <dgm:prSet/>
      <dgm:spPr/>
      <dgm:t>
        <a:bodyPr/>
        <a:lstStyle/>
        <a:p>
          <a:endParaRPr lang="en-US">
            <a:solidFill>
              <a:schemeClr val="tx1"/>
            </a:solidFill>
          </a:endParaRPr>
        </a:p>
      </dgm:t>
    </dgm:pt>
    <dgm:pt modelId="{8F2C679D-77AF-46F9-9ACE-1E1D440B1883}" type="parTrans" cxnId="{B681E0E7-0B3A-4DB8-BF19-F9AE0E1C787B}">
      <dgm:prSet/>
      <dgm:spPr/>
      <dgm:t>
        <a:bodyPr/>
        <a:lstStyle/>
        <a:p>
          <a:endParaRPr lang="en-US">
            <a:solidFill>
              <a:schemeClr val="tx1"/>
            </a:solidFill>
          </a:endParaRPr>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solidFill>
          <a:schemeClr val="accent3"/>
        </a:solidFill>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a:ln>
          <a:noFill/>
        </a:ln>
      </dgm:spPr>
    </dgm:pt>
    <dgm:pt modelId="{EAA550E8-D286-40B4-9B20-40DE0FCA02CE}" type="pres">
      <dgm:prSet presAssocID="{AE62509E-8FD5-4BC0-8484-49407DA07B2D}" presName="ConnectLine" presStyleLbl="alignNode1" presStyleIdx="0"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custScaleX="98025" custLinFactNeighborX="-7160">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custLinFactNeighborX="-807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a:ln>
          <a:noFill/>
        </a:ln>
      </dgm:spPr>
    </dgm:pt>
    <dgm:pt modelId="{14186A17-7B9F-4674-AD57-FF0C87A3CB32}" type="pres">
      <dgm:prSet presAssocID="{20928AAA-F457-4A09-8AAC-A82210983FBE}" presName="ConnectLine" presStyleLbl="alignNode1" presStyleIdx="1"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96885" custLinFactNeighborX="-13302">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custLinFactNeighborX="-14631">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a:ln>
          <a:noFill/>
        </a:ln>
      </dgm:spPr>
    </dgm:pt>
    <dgm:pt modelId="{F1C3FD7B-71E0-4012-B7CE-2C80433ED975}" type="pres">
      <dgm:prSet presAssocID="{03738E35-4243-4E7D-A93F-C07DA3901E78}" presName="ConnectLine" presStyleLbl="alignNode1" presStyleIdx="2"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custScaleX="103785" custLinFactNeighborX="-1001">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custLinFactNeighborX="-11968">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77D7097C-1EDE-4274-97C6-BE5F0924C39C}" type="pres">
      <dgm:prSet presAssocID="{6BF5896A-A334-45B0-B451-09159F55B184}" presName="spaceBetweenRectangles" presStyleCnt="0"/>
      <dgm:spPr/>
    </dgm:pt>
    <dgm:pt modelId="{DA0D1A8F-1D92-476F-972C-E82839B78B96}" type="pres">
      <dgm:prSet presAssocID="{962BFD33-E216-4331-BBD8-38EEDAB2E2C0}" presName="composite" presStyleCnt="0"/>
      <dgm:spPr/>
    </dgm:pt>
    <dgm:pt modelId="{A72D3A03-5E34-4B13-9747-5EFFE003B8C1}" type="pres">
      <dgm:prSet presAssocID="{962BFD33-E216-4331-BBD8-38EEDAB2E2C0}" presName="ConnectorPoint" presStyleLbl="fgAcc1" presStyleIdx="3" presStyleCnt="5"/>
      <dgm:spPr>
        <a:ln>
          <a:noFill/>
        </a:ln>
      </dgm:spPr>
    </dgm:pt>
    <dgm:pt modelId="{EB9D58D6-E34B-4990-86E2-B1CAE3536A29}" type="pres">
      <dgm:prSet presAssocID="{962BFD33-E216-4331-BBD8-38EEDAB2E2C0}" presName="ConnectLine" presStyleLbl="alignNode1" presStyleIdx="3"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gm:spPr>
    </dgm:pt>
    <dgm:pt modelId="{B9FF588F-5F27-4094-9B6D-747FD10A48B7}" type="pres">
      <dgm:prSet presAssocID="{962BFD33-E216-4331-BBD8-38EEDAB2E2C0}" presName="FlexibleEmptyPlaceHolder" presStyleCnt="0"/>
      <dgm:spPr/>
    </dgm:pt>
    <dgm:pt modelId="{160E0A3B-47C8-4C2F-8C45-EC9C3DFA1FFB}" type="pres">
      <dgm:prSet presAssocID="{962BFD33-E216-4331-BBD8-38EEDAB2E2C0}" presName="L2TextContainer" presStyleLbl="bgAcc1" presStyleIdx="3" presStyleCnt="5" custScaleX="101911" custLinFactNeighborX="4296">
        <dgm:presLayoutVars>
          <dgm:chMax val="0"/>
          <dgm:chPref val="0"/>
          <dgm:bulletEnabled val="1"/>
        </dgm:presLayoutVars>
      </dgm:prSet>
      <dgm:spPr/>
    </dgm:pt>
    <dgm:pt modelId="{5646D4EB-C7F1-4D0E-8051-C7D6C1D31ADE}" type="pres">
      <dgm:prSet presAssocID="{962BFD33-E216-4331-BBD8-38EEDAB2E2C0}" presName="L1TextContainer" presStyleLbl="revTx" presStyleIdx="3" presStyleCnt="5" custLinFactNeighborX="4657">
        <dgm:presLayoutVars>
          <dgm:chMax val="1"/>
          <dgm:chPref val="1"/>
          <dgm:bulletEnabled val="1"/>
        </dgm:presLayoutVars>
      </dgm:prSet>
      <dgm:spPr/>
    </dgm:pt>
    <dgm:pt modelId="{937215CC-5D52-40FA-BAD6-30FFF9CDB26A}" type="pres">
      <dgm:prSet presAssocID="{962BFD33-E216-4331-BBD8-38EEDAB2E2C0}" presName="EmptyPlaceHolder" presStyleCnt="0"/>
      <dgm:spPr/>
    </dgm:pt>
    <dgm:pt modelId="{33552C7C-A2D4-4FB7-AD93-DCB3C798AA86}" type="pres">
      <dgm:prSet presAssocID="{FF557E39-8331-4155-901F-701688C4CCAD}" presName="spaceBetweenRectangles" presStyleCnt="0"/>
      <dgm:spPr/>
    </dgm:pt>
    <dgm:pt modelId="{E02EEA3C-5485-4B77-B7B0-7A39B10F0BB4}" type="pres">
      <dgm:prSet presAssocID="{4B075034-3129-4DD5-98D7-318F326739CC}" presName="composite" presStyleCnt="0"/>
      <dgm:spPr/>
    </dgm:pt>
    <dgm:pt modelId="{864F9172-41AB-4727-BD60-71E6F62154FB}" type="pres">
      <dgm:prSet presAssocID="{4B075034-3129-4DD5-98D7-318F326739CC}" presName="ConnectorPoint" presStyleLbl="fgAcc1" presStyleIdx="4" presStyleCnt="5"/>
      <dgm:spPr>
        <a:ln>
          <a:noFill/>
        </a:ln>
      </dgm:spPr>
    </dgm:pt>
    <dgm:pt modelId="{9DE62C25-DC37-4130-AE3D-9F589C2E8903}" type="pres">
      <dgm:prSet presAssocID="{4B075034-3129-4DD5-98D7-318F326739CC}" presName="ConnectLine" presStyleLbl="alignNode1" presStyleIdx="4"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gm:spPr>
    </dgm:pt>
    <dgm:pt modelId="{D7C473BF-4C1D-41EC-BA7A-018501A202B0}" type="pres">
      <dgm:prSet presAssocID="{4B075034-3129-4DD5-98D7-318F326739CC}" presName="FlexibleEmptyPlaceHolder" presStyleCnt="0"/>
      <dgm:spPr/>
    </dgm:pt>
    <dgm:pt modelId="{277020A5-7024-4F77-9051-8B38AF80BE13}" type="pres">
      <dgm:prSet presAssocID="{4B075034-3129-4DD5-98D7-318F326739CC}" presName="L2TextContainer" presStyleLbl="bgAcc1" presStyleIdx="4" presStyleCnt="5" custScaleX="97063" custScaleY="100004" custLinFactNeighborX="7343">
        <dgm:presLayoutVars>
          <dgm:chMax val="0"/>
          <dgm:chPref val="0"/>
          <dgm:bulletEnabled val="1"/>
        </dgm:presLayoutVars>
      </dgm:prSet>
      <dgm:spPr/>
    </dgm:pt>
    <dgm:pt modelId="{03CEA676-E009-456C-B86F-9C9A7D3DA364}" type="pres">
      <dgm:prSet presAssocID="{4B075034-3129-4DD5-98D7-318F326739CC}" presName="L1TextContainer" presStyleLbl="revTx" presStyleIdx="4" presStyleCnt="5" custLinFactNeighborX="7433">
        <dgm:presLayoutVars>
          <dgm:chMax val="1"/>
          <dgm:chPref val="1"/>
          <dgm:bulletEnabled val="1"/>
        </dgm:presLayoutVars>
      </dgm:prSet>
      <dgm:spPr/>
    </dgm:pt>
    <dgm:pt modelId="{0FF1AF1C-630A-46D4-9EE9-7D0F99B23BBE}" type="pres">
      <dgm:prSet presAssocID="{4B075034-3129-4DD5-98D7-318F326739CC}"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9005EF1F-0C44-4C76-B6AD-2665A722A440}" type="presOf" srcId="{4B075034-3129-4DD5-98D7-318F326739CC}" destId="{03CEA676-E009-456C-B86F-9C9A7D3DA364}" srcOrd="0" destOrd="0" presId="urn:microsoft.com/office/officeart/2017/3/layout/HorizontalPathTimeline#2"/>
    <dgm:cxn modelId="{ABC35420-2881-483F-B687-1FB2F346360F}" type="presOf" srcId="{44D67ED0-6EEA-48F6-A9C1-BE754AABC76A}" destId="{93C358AC-5BA0-4CB6-B22F-1B95FA53D0F3}" srcOrd="0" destOrd="0" presId="urn:microsoft.com/office/officeart/2017/3/layout/HorizontalPathTimeline#2"/>
    <dgm:cxn modelId="{D77C3B5C-C13D-41B7-AA50-BE60CD5D3FAD}" srcId="{44D67ED0-6EEA-48F6-A9C1-BE754AABC76A}" destId="{962BFD33-E216-4331-BBD8-38EEDAB2E2C0}" srcOrd="3" destOrd="0" parTransId="{AB5F98BE-C987-462F-85E3-90E8BE69A319}" sibTransId="{FF557E39-8331-4155-901F-701688C4CCAD}"/>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0DE29C93-78F2-43AA-B58C-7715B6F0EBD8}" srcId="{4B075034-3129-4DD5-98D7-318F326739CC}" destId="{1080EDDF-ADDC-4DF2-8E5F-F49A7CF611ED}" srcOrd="0" destOrd="0" parTransId="{8583E403-5FDD-4D7C-B9B3-0CD49AFEBACE}" sibTransId="{4C9E55B0-B04E-4552-BC60-A9DA24745302}"/>
    <dgm:cxn modelId="{047969A5-710C-4C0E-B61E-734F166269A0}" srcId="{962BFD33-E216-4331-BBD8-38EEDAB2E2C0}" destId="{B296910E-5EDD-40B6-9F5C-49436E692D0A}" srcOrd="0" destOrd="0" parTransId="{911B340C-3486-4299-920E-5DB640C4EDC9}" sibTransId="{33A0507C-F24C-416A-8E94-DB84555D29CB}"/>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3FFF5DC7-0983-4794-B4CB-F1F2D9CE51EC}" srcId="{44D67ED0-6EEA-48F6-A9C1-BE754AABC76A}" destId="{4B075034-3129-4DD5-98D7-318F326739CC}" srcOrd="4" destOrd="0" parTransId="{ACA0AE6F-8D87-4F61-8D3E-12FC4D4132DA}" sibTransId="{4F1D94B4-1627-4363-B86E-DD3281EE398D}"/>
    <dgm:cxn modelId="{A48A7ACB-725B-40E0-9300-DE9CD4B48CEA}" type="presOf" srcId="{B296910E-5EDD-40B6-9F5C-49436E692D0A}" destId="{160E0A3B-47C8-4C2F-8C45-EC9C3DFA1FFB}" srcOrd="0" destOrd="0" presId="urn:microsoft.com/office/officeart/2017/3/layout/HorizontalPathTimeline#2"/>
    <dgm:cxn modelId="{B681E0E7-0B3A-4DB8-BF19-F9AE0E1C787B}" srcId="{44D67ED0-6EEA-48F6-A9C1-BE754AABC76A}" destId="{AE62509E-8FD5-4BC0-8484-49407DA07B2D}" srcOrd="0" destOrd="0" parTransId="{8F2C679D-77AF-46F9-9ACE-1E1D440B1883}" sibTransId="{5C2CB4AF-F88D-4FBE-A40E-0CC048A23B9E}"/>
    <dgm:cxn modelId="{E561ABF3-D381-4ACD-A1E0-00CFFAB2B8CD}" type="presOf" srcId="{1080EDDF-ADDC-4DF2-8E5F-F49A7CF611ED}" destId="{277020A5-7024-4F77-9051-8B38AF80BE13}" srcOrd="0" destOrd="0" presId="urn:microsoft.com/office/officeart/2017/3/layout/HorizontalPathTimeline#2"/>
    <dgm:cxn modelId="{69E0CAF8-BA7B-4071-83F2-34B7499AB9BD}" type="presOf" srcId="{962BFD33-E216-4331-BBD8-38EEDAB2E2C0}" destId="{5646D4EB-C7F1-4D0E-8051-C7D6C1D31ADE}" srcOrd="0" destOrd="0" presId="urn:microsoft.com/office/officeart/2017/3/layout/HorizontalPathTimeline#2"/>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195E9820-BD28-4383-BB8B-3801C236D4B5}" type="presParOf" srcId="{EE6F6E1A-AC88-44BD-8034-0C2734A7943C}" destId="{77D7097C-1EDE-4274-97C6-BE5F0924C39C}" srcOrd="5" destOrd="0" presId="urn:microsoft.com/office/officeart/2017/3/layout/HorizontalPathTimeline#2"/>
    <dgm:cxn modelId="{29CBD66A-1B9E-4227-A0A6-0A74303F6865}" type="presParOf" srcId="{EE6F6E1A-AC88-44BD-8034-0C2734A7943C}" destId="{DA0D1A8F-1D92-476F-972C-E82839B78B96}" srcOrd="6" destOrd="0" presId="urn:microsoft.com/office/officeart/2017/3/layout/HorizontalPathTimeline#2"/>
    <dgm:cxn modelId="{A350293D-0963-4BB3-858D-81760720AD56}" type="presParOf" srcId="{DA0D1A8F-1D92-476F-972C-E82839B78B96}" destId="{A72D3A03-5E34-4B13-9747-5EFFE003B8C1}" srcOrd="0" destOrd="0" presId="urn:microsoft.com/office/officeart/2017/3/layout/HorizontalPathTimeline#2"/>
    <dgm:cxn modelId="{AD06762D-21EE-4261-AD3E-60C1BFF2A574}" type="presParOf" srcId="{DA0D1A8F-1D92-476F-972C-E82839B78B96}" destId="{EB9D58D6-E34B-4990-86E2-B1CAE3536A29}" srcOrd="1" destOrd="0" presId="urn:microsoft.com/office/officeart/2017/3/layout/HorizontalPathTimeline#2"/>
    <dgm:cxn modelId="{BD022CFF-7A00-46AD-B49E-4FA70BAD24AF}" type="presParOf" srcId="{DA0D1A8F-1D92-476F-972C-E82839B78B96}" destId="{B9FF588F-5F27-4094-9B6D-747FD10A48B7}" srcOrd="2" destOrd="0" presId="urn:microsoft.com/office/officeart/2017/3/layout/HorizontalPathTimeline#2"/>
    <dgm:cxn modelId="{374BA1B3-3DEE-43EA-8E3F-977385263DC1}" type="presParOf" srcId="{DA0D1A8F-1D92-476F-972C-E82839B78B96}" destId="{160E0A3B-47C8-4C2F-8C45-EC9C3DFA1FFB}" srcOrd="3" destOrd="0" presId="urn:microsoft.com/office/officeart/2017/3/layout/HorizontalPathTimeline#2"/>
    <dgm:cxn modelId="{939964A6-04CF-4914-B621-59A261345117}" type="presParOf" srcId="{DA0D1A8F-1D92-476F-972C-E82839B78B96}" destId="{5646D4EB-C7F1-4D0E-8051-C7D6C1D31ADE}" srcOrd="4" destOrd="0" presId="urn:microsoft.com/office/officeart/2017/3/layout/HorizontalPathTimeline#2"/>
    <dgm:cxn modelId="{15513A16-9781-40EE-8F14-298BAFFAC844}" type="presParOf" srcId="{DA0D1A8F-1D92-476F-972C-E82839B78B96}" destId="{937215CC-5D52-40FA-BAD6-30FFF9CDB26A}" srcOrd="5" destOrd="0" presId="urn:microsoft.com/office/officeart/2017/3/layout/HorizontalPathTimeline#2"/>
    <dgm:cxn modelId="{63CC12B3-2BEC-4C22-AA69-B71529AA12A0}" type="presParOf" srcId="{EE6F6E1A-AC88-44BD-8034-0C2734A7943C}" destId="{33552C7C-A2D4-4FB7-AD93-DCB3C798AA86}" srcOrd="7" destOrd="0" presId="urn:microsoft.com/office/officeart/2017/3/layout/HorizontalPathTimeline#2"/>
    <dgm:cxn modelId="{BC239F0C-73B2-46F5-8CD5-C0E05EE657B1}" type="presParOf" srcId="{EE6F6E1A-AC88-44BD-8034-0C2734A7943C}" destId="{E02EEA3C-5485-4B77-B7B0-7A39B10F0BB4}" srcOrd="8" destOrd="0" presId="urn:microsoft.com/office/officeart/2017/3/layout/HorizontalPathTimeline#2"/>
    <dgm:cxn modelId="{E97A20AD-2C06-4101-A62B-1654DCD99024}" type="presParOf" srcId="{E02EEA3C-5485-4B77-B7B0-7A39B10F0BB4}" destId="{864F9172-41AB-4727-BD60-71E6F62154FB}" srcOrd="0" destOrd="0" presId="urn:microsoft.com/office/officeart/2017/3/layout/HorizontalPathTimeline#2"/>
    <dgm:cxn modelId="{CECCA3E3-40D1-4D70-A156-21D51D151C9D}" type="presParOf" srcId="{E02EEA3C-5485-4B77-B7B0-7A39B10F0BB4}" destId="{9DE62C25-DC37-4130-AE3D-9F589C2E8903}" srcOrd="1" destOrd="0" presId="urn:microsoft.com/office/officeart/2017/3/layout/HorizontalPathTimeline#2"/>
    <dgm:cxn modelId="{551F1B8E-C761-4A0D-BD20-1ADC2F8E7D4F}" type="presParOf" srcId="{E02EEA3C-5485-4B77-B7B0-7A39B10F0BB4}" destId="{D7C473BF-4C1D-41EC-BA7A-018501A202B0}" srcOrd="2" destOrd="0" presId="urn:microsoft.com/office/officeart/2017/3/layout/HorizontalPathTimeline#2"/>
    <dgm:cxn modelId="{B9F151E5-365B-4B4B-8365-7636CB8EE0DE}" type="presParOf" srcId="{E02EEA3C-5485-4B77-B7B0-7A39B10F0BB4}" destId="{277020A5-7024-4F77-9051-8B38AF80BE13}" srcOrd="3" destOrd="0" presId="urn:microsoft.com/office/officeart/2017/3/layout/HorizontalPathTimeline#2"/>
    <dgm:cxn modelId="{AD8E32F4-AD88-42BA-A1B7-B83C695C09E4}" type="presParOf" srcId="{E02EEA3C-5485-4B77-B7B0-7A39B10F0BB4}" destId="{03CEA676-E009-456C-B86F-9C9A7D3DA364}" srcOrd="4" destOrd="0" presId="urn:microsoft.com/office/officeart/2017/3/layout/HorizontalPathTimeline#2"/>
    <dgm:cxn modelId="{A5187015-38E2-4D85-A481-DFB73A5E1632}" type="presParOf" srcId="{E02EEA3C-5485-4B77-B7B0-7A39B10F0BB4}" destId="{0FF1AF1C-630A-46D4-9EE9-7D0F99B23BBE}"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1988954"/>
          <a:ext cx="10013709" cy="165746"/>
        </a:xfrm>
        <a:prstGeom prst="rect">
          <a:avLst/>
        </a:prstGeom>
        <a:solidFill>
          <a:schemeClr val="accent3"/>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462101" y="1284533"/>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23836" y="662984"/>
          <a:ext cx="2876530" cy="62154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37276" rIns="144931" bIns="37276" numCol="1" spcCol="1270" anchor="ctr" anchorCtr="0">
          <a:noAutofit/>
        </a:bodyPr>
        <a:lstStyle/>
        <a:p>
          <a:pPr marL="0" lvl="0" indent="0" algn="l" defTabSz="533400">
            <a:lnSpc>
              <a:spcPct val="90000"/>
            </a:lnSpc>
            <a:spcBef>
              <a:spcPct val="0"/>
            </a:spcBef>
            <a:spcAft>
              <a:spcPts val="0"/>
            </a:spcAft>
            <a:buFont typeface="Arial" panose="020B0604020202020204" pitchFamily="34" charset="0"/>
            <a:buNone/>
          </a:pPr>
          <a:r>
            <a:rPr lang="en-US" sz="1200" kern="1200" spc="100" baseline="0" dirty="0">
              <a:solidFill>
                <a:schemeClr val="tx1"/>
              </a:solidFill>
              <a:latin typeface="Times New Roman" panose="02020603050405020304" pitchFamily="18" charset="0"/>
              <a:cs typeface="Times New Roman" panose="02020603050405020304" pitchFamily="18" charset="0"/>
            </a:rPr>
            <a:t>1. Exploratory Data Analysis (EDA)</a:t>
          </a:r>
        </a:p>
      </dsp:txBody>
      <dsp:txXfrm>
        <a:off x="23836" y="662984"/>
        <a:ext cx="2876530" cy="621548"/>
      </dsp:txXfrm>
    </dsp:sp>
    <dsp:sp modelId="{5C96A5F5-16B2-4AEA-9591-B66C220F4A65}">
      <dsp:nvSpPr>
        <dsp:cNvPr id="0" name=""/>
        <dsp:cNvSpPr/>
      </dsp:nvSpPr>
      <dsp:spPr>
        <a:xfrm>
          <a:off x="122935" y="2225143"/>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100000"/>
            </a:lnSpc>
            <a:spcBef>
              <a:spcPct val="0"/>
            </a:spcBef>
            <a:spcAft>
              <a:spcPts val="0"/>
            </a:spcAft>
            <a:buNone/>
          </a:pPr>
          <a:endParaRPr lang="en-US" sz="1800" kern="1200" spc="100" baseline="0" dirty="0">
            <a:solidFill>
              <a:schemeClr val="tx1"/>
            </a:solidFill>
          </a:endParaRPr>
        </a:p>
      </dsp:txBody>
      <dsp:txXfrm>
        <a:off x="122935" y="2225143"/>
        <a:ext cx="2667714" cy="468233"/>
      </dsp:txXfrm>
    </dsp:sp>
    <dsp:sp modelId="{B3AC6DBE-85B6-4AF3-BADF-7E1E82B735CC}">
      <dsp:nvSpPr>
        <dsp:cNvPr id="0" name=""/>
        <dsp:cNvSpPr/>
      </dsp:nvSpPr>
      <dsp:spPr>
        <a:xfrm>
          <a:off x="1411329" y="2020032"/>
          <a:ext cx="101545"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2949187" y="2071828"/>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527649" y="2859122"/>
          <a:ext cx="2843076" cy="62154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37276" rIns="144931" bIns="37276" numCol="1" spcCol="1270" anchor="ctr" anchorCtr="0">
          <a:noAutofit/>
        </a:bodyPr>
        <a:lstStyle/>
        <a:p>
          <a:pPr marL="0" lvl="0" indent="0" algn="l" defTabSz="533400">
            <a:lnSpc>
              <a:spcPct val="90000"/>
            </a:lnSpc>
            <a:spcBef>
              <a:spcPct val="0"/>
            </a:spcBef>
            <a:spcAft>
              <a:spcPts val="0"/>
            </a:spcAft>
            <a:buFont typeface="Arial" panose="020B0604020202020204" pitchFamily="34" charset="0"/>
            <a:buNone/>
          </a:pPr>
          <a:r>
            <a:rPr lang="en-US" sz="1200" kern="1200" spc="100" baseline="0" dirty="0">
              <a:solidFill>
                <a:schemeClr val="tx1"/>
              </a:solidFill>
              <a:latin typeface="Times New Roman" panose="02020603050405020304" pitchFamily="18" charset="0"/>
              <a:cs typeface="Times New Roman" panose="02020603050405020304" pitchFamily="18" charset="0"/>
            </a:rPr>
            <a:t>2. Feature Engineering</a:t>
          </a:r>
        </a:p>
      </dsp:txBody>
      <dsp:txXfrm>
        <a:off x="1527649" y="2859122"/>
        <a:ext cx="2843076" cy="621548"/>
      </dsp:txXfrm>
    </dsp:sp>
    <dsp:sp modelId="{730471FC-8FAF-49B2-8F42-63D391F759BE}">
      <dsp:nvSpPr>
        <dsp:cNvPr id="0" name=""/>
        <dsp:cNvSpPr/>
      </dsp:nvSpPr>
      <dsp:spPr>
        <a:xfrm>
          <a:off x="1615362" y="1450279"/>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100000"/>
            </a:lnSpc>
            <a:spcBef>
              <a:spcPct val="0"/>
            </a:spcBef>
            <a:spcAft>
              <a:spcPts val="0"/>
            </a:spcAft>
            <a:buNone/>
          </a:pPr>
          <a:endParaRPr lang="en-US" sz="1800" kern="1200" spc="100" baseline="0" dirty="0">
            <a:solidFill>
              <a:schemeClr val="tx1"/>
            </a:solidFill>
          </a:endParaRPr>
        </a:p>
      </dsp:txBody>
      <dsp:txXfrm>
        <a:off x="1615362" y="1450279"/>
        <a:ext cx="2667714" cy="468233"/>
      </dsp:txXfrm>
    </dsp:sp>
    <dsp:sp modelId="{F34C40A7-6131-4EF1-9887-E7EEA86D1562}">
      <dsp:nvSpPr>
        <dsp:cNvPr id="0" name=""/>
        <dsp:cNvSpPr/>
      </dsp:nvSpPr>
      <dsp:spPr>
        <a:xfrm>
          <a:off x="2899005" y="2020032"/>
          <a:ext cx="100364"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4977480" y="1284533"/>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454702" y="662984"/>
          <a:ext cx="3045556" cy="62154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37276" rIns="144931" bIns="37276" numCol="1" spcCol="1270" anchor="ctr" anchorCtr="0">
          <a:noAutofit/>
        </a:bodyPr>
        <a:lstStyle/>
        <a:p>
          <a:pPr marL="0" lvl="0" indent="0" algn="l" defTabSz="533400">
            <a:lnSpc>
              <a:spcPct val="90000"/>
            </a:lnSpc>
            <a:spcBef>
              <a:spcPct val="0"/>
            </a:spcBef>
            <a:spcAft>
              <a:spcPts val="0"/>
            </a:spcAft>
            <a:buFont typeface="Arial" panose="020B0604020202020204" pitchFamily="34" charset="0"/>
            <a:buNone/>
          </a:pPr>
          <a:r>
            <a:rPr lang="en-US" sz="1200" kern="1200" spc="150" baseline="0" dirty="0">
              <a:solidFill>
                <a:schemeClr val="tx1"/>
              </a:solidFill>
              <a:latin typeface="Times New Roman" panose="02020603050405020304" pitchFamily="18" charset="0"/>
              <a:cs typeface="Times New Roman" panose="02020603050405020304" pitchFamily="18" charset="0"/>
            </a:rPr>
            <a:t>3. Data Preparation</a:t>
          </a:r>
        </a:p>
      </dsp:txBody>
      <dsp:txXfrm>
        <a:off x="3454702" y="662984"/>
        <a:ext cx="3045556" cy="621548"/>
      </dsp:txXfrm>
    </dsp:sp>
    <dsp:sp modelId="{7605329C-2B32-4CD7-9B69-1B3DAB88562E}">
      <dsp:nvSpPr>
        <dsp:cNvPr id="0" name=""/>
        <dsp:cNvSpPr/>
      </dsp:nvSpPr>
      <dsp:spPr>
        <a:xfrm>
          <a:off x="3353725" y="2225143"/>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100000"/>
            </a:lnSpc>
            <a:spcBef>
              <a:spcPct val="0"/>
            </a:spcBef>
            <a:spcAft>
              <a:spcPts val="0"/>
            </a:spcAft>
            <a:buNone/>
          </a:pPr>
          <a:endParaRPr lang="en-US" sz="1800" kern="1200" spc="100" baseline="0" dirty="0">
            <a:solidFill>
              <a:schemeClr val="tx1"/>
            </a:solidFill>
          </a:endParaRPr>
        </a:p>
      </dsp:txBody>
      <dsp:txXfrm>
        <a:off x="3353725" y="2225143"/>
        <a:ext cx="2667714" cy="468233"/>
      </dsp:txXfrm>
    </dsp:sp>
    <dsp:sp modelId="{79B0CEDC-0005-4ACE-AB25-DB9533DC85C2}">
      <dsp:nvSpPr>
        <dsp:cNvPr id="0" name=""/>
        <dsp:cNvSpPr/>
      </dsp:nvSpPr>
      <dsp:spPr>
        <a:xfrm>
          <a:off x="4923724" y="2020032"/>
          <a:ext cx="107512"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EB9D58D6-E34B-4990-86E2-B1CAE3536A29}">
      <dsp:nvSpPr>
        <dsp:cNvPr id="0" name=""/>
        <dsp:cNvSpPr/>
      </dsp:nvSpPr>
      <dsp:spPr>
        <a:xfrm>
          <a:off x="6800241" y="2071828"/>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160E0A3B-47C8-4C2F-8C45-EC9C3DFA1FFB}">
      <dsp:nvSpPr>
        <dsp:cNvPr id="0" name=""/>
        <dsp:cNvSpPr/>
      </dsp:nvSpPr>
      <dsp:spPr>
        <a:xfrm>
          <a:off x="5304959" y="2859122"/>
          <a:ext cx="2990564" cy="62154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37276" rIns="144931" bIns="37276"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US" sz="1200" kern="1200" spc="100" baseline="0" dirty="0">
              <a:solidFill>
                <a:schemeClr val="tx1"/>
              </a:solidFill>
              <a:latin typeface="Times New Roman" panose="02020603050405020304" pitchFamily="18" charset="0"/>
              <a:cs typeface="Times New Roman" panose="02020603050405020304" pitchFamily="18" charset="0"/>
            </a:rPr>
            <a:t>4. Data Modeling</a:t>
          </a:r>
        </a:p>
      </dsp:txBody>
      <dsp:txXfrm>
        <a:off x="5304959" y="2859122"/>
        <a:ext cx="2990564" cy="621548"/>
      </dsp:txXfrm>
    </dsp:sp>
    <dsp:sp modelId="{5646D4EB-C7F1-4D0E-8051-C7D6C1D31ADE}">
      <dsp:nvSpPr>
        <dsp:cNvPr id="0" name=""/>
        <dsp:cNvSpPr/>
      </dsp:nvSpPr>
      <dsp:spPr>
        <a:xfrm>
          <a:off x="5464554" y="1450279"/>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ts val="0"/>
            </a:spcAft>
            <a:buFont typeface="Arial" panose="020B0604020202020204" pitchFamily="34" charset="0"/>
            <a:buNone/>
          </a:pPr>
          <a:endParaRPr lang="en-US" sz="2000" kern="1200" spc="100" baseline="0" dirty="0">
            <a:solidFill>
              <a:schemeClr val="tx1"/>
            </a:solidFill>
          </a:endParaRPr>
        </a:p>
      </dsp:txBody>
      <dsp:txXfrm>
        <a:off x="5464554" y="1450279"/>
        <a:ext cx="2667714" cy="468233"/>
      </dsp:txXfrm>
    </dsp:sp>
    <dsp:sp modelId="{A72D3A03-5E34-4B13-9747-5EFFE003B8C1}">
      <dsp:nvSpPr>
        <dsp:cNvPr id="0" name=""/>
        <dsp:cNvSpPr/>
      </dsp:nvSpPr>
      <dsp:spPr>
        <a:xfrm>
          <a:off x="6747456" y="2020032"/>
          <a:ext cx="105571"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9DE62C25-DC37-4130-AE3D-9F589C2E8903}">
      <dsp:nvSpPr>
        <dsp:cNvPr id="0" name=""/>
        <dsp:cNvSpPr/>
      </dsp:nvSpPr>
      <dsp:spPr>
        <a:xfrm>
          <a:off x="8556977" y="1284517"/>
          <a:ext cx="0" cy="787326"/>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277020A5-7024-4F77-9051-8B38AF80BE13}">
      <dsp:nvSpPr>
        <dsp:cNvPr id="0" name=""/>
        <dsp:cNvSpPr/>
      </dsp:nvSpPr>
      <dsp:spPr>
        <a:xfrm>
          <a:off x="7132827" y="662972"/>
          <a:ext cx="2848300" cy="62157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37276" rIns="144931" bIns="37276"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US" sz="1200" kern="1200" spc="100" baseline="0" dirty="0">
              <a:solidFill>
                <a:schemeClr val="tx1"/>
              </a:solidFill>
              <a:latin typeface="Times New Roman" panose="02020603050405020304" pitchFamily="18" charset="0"/>
              <a:cs typeface="Times New Roman" panose="02020603050405020304" pitchFamily="18" charset="0"/>
            </a:rPr>
            <a:t>5. Evaluating Model on different Parameters</a:t>
          </a:r>
        </a:p>
      </dsp:txBody>
      <dsp:txXfrm>
        <a:off x="7132827" y="662972"/>
        <a:ext cx="2848300" cy="621573"/>
      </dsp:txXfrm>
    </dsp:sp>
    <dsp:sp modelId="{03CEA676-E009-456C-B86F-9C9A7D3DA364}">
      <dsp:nvSpPr>
        <dsp:cNvPr id="0" name=""/>
        <dsp:cNvSpPr/>
      </dsp:nvSpPr>
      <dsp:spPr>
        <a:xfrm>
          <a:off x="7205931" y="2225143"/>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ts val="0"/>
            </a:spcAft>
            <a:buFont typeface="Arial" panose="020B0604020202020204" pitchFamily="34" charset="0"/>
            <a:buNone/>
          </a:pPr>
          <a:endParaRPr lang="en-US" sz="2000" kern="1200" spc="100" baseline="0" dirty="0">
            <a:solidFill>
              <a:schemeClr val="tx1"/>
            </a:solidFill>
          </a:endParaRPr>
        </a:p>
      </dsp:txBody>
      <dsp:txXfrm>
        <a:off x="7205931" y="2225143"/>
        <a:ext cx="2667714" cy="468233"/>
      </dsp:txXfrm>
    </dsp:sp>
    <dsp:sp modelId="{864F9172-41AB-4727-BD60-71E6F62154FB}">
      <dsp:nvSpPr>
        <dsp:cNvPr id="0" name=""/>
        <dsp:cNvSpPr/>
      </dsp:nvSpPr>
      <dsp:spPr>
        <a:xfrm>
          <a:off x="8506702" y="2020030"/>
          <a:ext cx="100548" cy="103595"/>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12/15/2023</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12/15/2023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1727451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17</a:t>
            </a:fld>
            <a:endParaRPr lang="en-US" dirty="0"/>
          </a:p>
        </p:txBody>
      </p:sp>
    </p:spTree>
    <p:extLst>
      <p:ext uri="{BB962C8B-B14F-4D97-AF65-F5344CB8AC3E}">
        <p14:creationId xmlns:p14="http://schemas.microsoft.com/office/powerpoint/2010/main" val="580697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3</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4</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9</a:t>
            </a:fld>
            <a:endParaRPr lang="en-US" dirty="0"/>
          </a:p>
        </p:txBody>
      </p:sp>
    </p:spTree>
    <p:extLst>
      <p:ext uri="{BB962C8B-B14F-4D97-AF65-F5344CB8AC3E}">
        <p14:creationId xmlns:p14="http://schemas.microsoft.com/office/powerpoint/2010/main" val="761007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10</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11</a:t>
            </a:fld>
            <a:endParaRPr lang="en-US" dirty="0"/>
          </a:p>
        </p:txBody>
      </p:sp>
    </p:spTree>
    <p:extLst>
      <p:ext uri="{BB962C8B-B14F-4D97-AF65-F5344CB8AC3E}">
        <p14:creationId xmlns:p14="http://schemas.microsoft.com/office/powerpoint/2010/main" val="3155523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12</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13</a:t>
            </a:fld>
            <a:endParaRPr lang="en-US" dirty="0"/>
          </a:p>
        </p:txBody>
      </p:sp>
    </p:spTree>
    <p:extLst>
      <p:ext uri="{BB962C8B-B14F-4D97-AF65-F5344CB8AC3E}">
        <p14:creationId xmlns:p14="http://schemas.microsoft.com/office/powerpoint/2010/main" val="723954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14</a:t>
            </a:fld>
            <a:endParaRPr lang="en-US" dirty="0"/>
          </a:p>
        </p:txBody>
      </p:sp>
    </p:spTree>
    <p:extLst>
      <p:ext uri="{BB962C8B-B14F-4D97-AF65-F5344CB8AC3E}">
        <p14:creationId xmlns:p14="http://schemas.microsoft.com/office/powerpoint/2010/main" val="958291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Lst>
          </p:cNvPr>
          <p:cNvSpPr/>
          <p:nvPr userDrawn="1"/>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628168" y="1057522"/>
            <a:ext cx="5003540" cy="2173433"/>
          </a:xfrm>
        </p:spPr>
        <p:txBody>
          <a:bodyPr>
            <a:noAutofit/>
          </a:bodyPr>
          <a:lstStyle>
            <a:lvl1pPr>
              <a:lnSpc>
                <a:spcPct val="100000"/>
              </a:lnSpc>
              <a:defRPr sz="4400" cap="all" baseline="0">
                <a:solidFill>
                  <a:schemeClr val="bg1"/>
                </a:solidFill>
              </a:defRPr>
            </a:lvl1pPr>
          </a:lstStyle>
          <a:p>
            <a:r>
              <a:rPr lang="en-US" sz="4400" dirty="0">
                <a:solidFill>
                  <a:schemeClr val="bg1"/>
                </a:solidFill>
              </a:rPr>
              <a:t>CLICK TO ADD TITLE</a:t>
            </a:r>
          </a:p>
        </p:txBody>
      </p:sp>
      <p:sp>
        <p:nvSpPr>
          <p:cNvPr id="55" name="Subtitle 2">
            <a:extLst>
              <a:ext uri="{FF2B5EF4-FFF2-40B4-BE49-F238E27FC236}">
                <a16:creationId xmlns:a16="http://schemas.microsoft.com/office/drawing/2014/main" id="{50BC9D78-FF13-4CEB-8ECB-E64E85C5D0B4}"/>
              </a:ext>
            </a:extLst>
          </p:cNvPr>
          <p:cNvSpPr>
            <a:spLocks noGrp="1"/>
          </p:cNvSpPr>
          <p:nvPr>
            <p:ph type="subTitle" idx="1" hasCustomPrompt="1"/>
          </p:nvPr>
        </p:nvSpPr>
        <p:spPr>
          <a:xfrm>
            <a:off x="1646643" y="3751119"/>
            <a:ext cx="4985065" cy="1606163"/>
          </a:xfrm>
        </p:spPr>
        <p:txBody>
          <a:bodyPr anchor="t">
            <a:noAutofit/>
          </a:bodyPr>
          <a:lstStyle>
            <a:lvl1pPr>
              <a:defRPr sz="2400" b="0"/>
            </a:lvl1pPr>
          </a:lstStyle>
          <a:p>
            <a:r>
              <a:rPr lang="en-US" dirty="0">
                <a:solidFill>
                  <a:schemeClr val="tx1">
                    <a:lumMod val="75000"/>
                    <a:lumOff val="25000"/>
                  </a:schemeClr>
                </a:solidFill>
              </a:rPr>
              <a:t>Click to add subtitle</a:t>
            </a:r>
          </a:p>
        </p:txBody>
      </p:sp>
      <p:sp>
        <p:nvSpPr>
          <p:cNvPr id="56" name="Rectangle 55">
            <a:extLst>
              <a:ext uri="{FF2B5EF4-FFF2-40B4-BE49-F238E27FC236}">
                <a16:creationId xmlns:a16="http://schemas.microsoft.com/office/drawing/2014/main" id="{FB792E4C-AD3B-4E88-8540-E75759746368}"/>
              </a:ext>
            </a:extLst>
          </p:cNvPr>
          <p:cNvSpPr/>
          <p:nvPr userDrawn="1"/>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ooter Placeholder 4">
            <a:extLst>
              <a:ext uri="{FF2B5EF4-FFF2-40B4-BE49-F238E27FC236}">
                <a16:creationId xmlns:a16="http://schemas.microsoft.com/office/drawing/2014/main" id="{15A37EDE-F10B-4C4B-9572-8778C2D6A686}"/>
              </a:ext>
            </a:extLst>
          </p:cNvPr>
          <p:cNvSpPr>
            <a:spLocks noGrp="1"/>
          </p:cNvSpPr>
          <p:nvPr>
            <p:ph type="ftr" sz="quarter" idx="11"/>
          </p:nvPr>
        </p:nvSpPr>
        <p:spPr>
          <a:xfrm>
            <a:off x="1635103" y="6309360"/>
            <a:ext cx="4797504" cy="457200"/>
          </a:xfrm>
        </p:spPr>
        <p:txBody>
          <a:bodyPr/>
          <a:lstStyle/>
          <a:p>
            <a:pPr algn="l"/>
            <a:r>
              <a:rPr lang="en-US" dirty="0"/>
              <a:t>Presentation Title</a:t>
            </a:r>
          </a:p>
        </p:txBody>
      </p:sp>
      <p:sp>
        <p:nvSpPr>
          <p:cNvPr id="59" name="Rectangle 58">
            <a:extLst>
              <a:ext uri="{FF2B5EF4-FFF2-40B4-BE49-F238E27FC236}">
                <a16:creationId xmlns:a16="http://schemas.microsoft.com/office/drawing/2014/main" id="{EA124D3C-01E3-4B96-BDF0-54851D1739D0}"/>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Date Placeholder 35">
            <a:extLst>
              <a:ext uri="{FF2B5EF4-FFF2-40B4-BE49-F238E27FC236}">
                <a16:creationId xmlns:a16="http://schemas.microsoft.com/office/drawing/2014/main" id="{D6890A67-3C66-4F8A-B1A6-05469F40F879}"/>
              </a:ext>
            </a:extLst>
          </p:cNvPr>
          <p:cNvSpPr>
            <a:spLocks noGrp="1"/>
          </p:cNvSpPr>
          <p:nvPr>
            <p:ph type="dt" sz="half" idx="10"/>
          </p:nvPr>
        </p:nvSpPr>
        <p:spPr>
          <a:xfrm>
            <a:off x="8197353" y="6309360"/>
            <a:ext cx="2151134" cy="457200"/>
          </a:xfrm>
        </p:spPr>
        <p:txBody>
          <a:bodyPr/>
          <a:lstStyle/>
          <a:p>
            <a:pPr algn="l"/>
            <a:fld id="{E82334DA-681A-46EF-9A56-7F4C6ABE7E6A}" type="datetime1">
              <a:rPr lang="en-US" smtClean="0">
                <a:solidFill>
                  <a:srgbClr val="FFFFFF"/>
                </a:solidFill>
                <a:effectLst>
                  <a:outerShdw blurRad="50800" dist="38100" dir="2700000" algn="tl" rotWithShape="0">
                    <a:prstClr val="black">
                      <a:alpha val="43000"/>
                    </a:prstClr>
                  </a:outerShdw>
                </a:effectLst>
              </a:rPr>
              <a:t>12/15/2023</a:t>
            </a:fld>
            <a:endParaRPr lang="en-US" dirty="0">
              <a:solidFill>
                <a:srgbClr val="FFFFFF"/>
              </a:solidFill>
              <a:effectLst>
                <a:outerShdw blurRad="50800" dist="38100" dir="2700000" algn="tl" rotWithShape="0">
                  <a:prstClr val="black">
                    <a:alpha val="43000"/>
                  </a:prstClr>
                </a:outerShdw>
              </a:effectLst>
            </a:endParaRPr>
          </a:p>
        </p:txBody>
      </p:sp>
      <p:sp>
        <p:nvSpPr>
          <p:cNvPr id="62" name="Slide Number Placeholder 36">
            <a:extLst>
              <a:ext uri="{FF2B5EF4-FFF2-40B4-BE49-F238E27FC236}">
                <a16:creationId xmlns:a16="http://schemas.microsoft.com/office/drawing/2014/main" id="{46849723-0CBF-47CA-9477-4D42CAC71FC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solidFill>
                  <a:srgbClr val="FFFFFF"/>
                </a:solidFill>
                <a:effectLst>
                  <a:outerShdw blurRad="50800" dist="38100" dir="2700000" algn="tl" rotWithShape="0">
                    <a:prstClr val="black">
                      <a:alpha val="43000"/>
                    </a:prstClr>
                  </a:outerShdw>
                </a:effectLst>
              </a:rPr>
              <a:pPr/>
              <a:t>‹#›</a:t>
            </a:fld>
            <a:endParaRPr lang="en-US" dirty="0">
              <a:solidFill>
                <a:srgbClr val="FFFFFF"/>
              </a:solidFill>
              <a:effectLst>
                <a:outerShdw blurRad="50800" dist="38100" dir="2700000" algn="tl" rotWithShape="0">
                  <a:prstClr val="black">
                    <a:alpha val="43000"/>
                  </a:prstClr>
                </a:outerShdw>
              </a:effectLst>
            </a:endParaRPr>
          </a:p>
        </p:txBody>
      </p:sp>
      <p:sp>
        <p:nvSpPr>
          <p:cNvPr id="65" name="Picture Placeholder 64">
            <a:extLst>
              <a:ext uri="{FF2B5EF4-FFF2-40B4-BE49-F238E27FC236}">
                <a16:creationId xmlns:a16="http://schemas.microsoft.com/office/drawing/2014/main" id="{D60E3C33-714C-4528-93A6-4470C3E89AE4}"/>
              </a:ext>
            </a:extLst>
          </p:cNvPr>
          <p:cNvSpPr>
            <a:spLocks noGrp="1"/>
          </p:cNvSpPr>
          <p:nvPr>
            <p:ph type="pic" sz="quarter" idx="13" hasCustomPrompt="1"/>
          </p:nvPr>
        </p:nvSpPr>
        <p:spPr>
          <a:xfrm>
            <a:off x="6859936" y="-2"/>
            <a:ext cx="53320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anchor="t">
            <a:noAutofit/>
          </a:bodyPr>
          <a:lstStyle>
            <a:lvl1pPr algn="ctr">
              <a:defRPr/>
            </a:lvl1pPr>
          </a:lstStyle>
          <a:p>
            <a:r>
              <a:rPr lang="en-US" dirty="0"/>
              <a:t>Click to add photo</a:t>
            </a:r>
          </a:p>
        </p:txBody>
      </p:sp>
    </p:spTree>
    <p:extLst>
      <p:ext uri="{BB962C8B-B14F-4D97-AF65-F5344CB8AC3E}">
        <p14:creationId xmlns:p14="http://schemas.microsoft.com/office/powerpoint/2010/main" val="4258252642"/>
      </p:ext>
    </p:extLst>
  </p:cSld>
  <p:clrMapOvr>
    <a:masterClrMapping/>
  </p:clrMapOvr>
  <p:hf hdr="0"/>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CD8F3F22-19C9-4C61-8202-3220217D2938}"/>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0F94B471-6707-4251-8230-A51AED0767C9}"/>
              </a:ext>
            </a:extLst>
          </p:cNvPr>
          <p:cNvSpPr>
            <a:spLocks noGrp="1"/>
          </p:cNvSpPr>
          <p:nvPr>
            <p:ph idx="14" hasCustomPrompt="1"/>
          </p:nvPr>
        </p:nvSpPr>
        <p:spPr>
          <a:xfrm>
            <a:off x="648934" y="1834005"/>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8" name="Content Placeholder 2">
            <a:extLst>
              <a:ext uri="{FF2B5EF4-FFF2-40B4-BE49-F238E27FC236}">
                <a16:creationId xmlns:a16="http://schemas.microsoft.com/office/drawing/2014/main" id="{ED986D97-E6F1-49E8-977A-C802B4E41B73}"/>
              </a:ext>
            </a:extLst>
          </p:cNvPr>
          <p:cNvSpPr>
            <a:spLocks noGrp="1"/>
          </p:cNvSpPr>
          <p:nvPr>
            <p:ph idx="1" hasCustomPrompt="1"/>
          </p:nvPr>
        </p:nvSpPr>
        <p:spPr>
          <a:xfrm>
            <a:off x="648934"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6" name="Content Placeholder 2">
            <a:extLst>
              <a:ext uri="{FF2B5EF4-FFF2-40B4-BE49-F238E27FC236}">
                <a16:creationId xmlns:a16="http://schemas.microsoft.com/office/drawing/2014/main" id="{762163C0-B07F-43E4-B17C-2E6A96553B98}"/>
              </a:ext>
            </a:extLst>
          </p:cNvPr>
          <p:cNvSpPr>
            <a:spLocks noGrp="1"/>
          </p:cNvSpPr>
          <p:nvPr>
            <p:ph idx="15" hasCustomPrompt="1"/>
          </p:nvPr>
        </p:nvSpPr>
        <p:spPr>
          <a:xfrm>
            <a:off x="6095999" y="1834004"/>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4" name="Content Placeholder 2">
            <a:extLst>
              <a:ext uri="{FF2B5EF4-FFF2-40B4-BE49-F238E27FC236}">
                <a16:creationId xmlns:a16="http://schemas.microsoft.com/office/drawing/2014/main" id="{9098FA6D-3C80-4FE1-B248-1CA2B6862F6D}"/>
              </a:ext>
            </a:extLst>
          </p:cNvPr>
          <p:cNvSpPr>
            <a:spLocks noGrp="1"/>
          </p:cNvSpPr>
          <p:nvPr>
            <p:ph idx="13" hasCustomPrompt="1"/>
          </p:nvPr>
        </p:nvSpPr>
        <p:spPr>
          <a:xfrm>
            <a:off x="6095999"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fld id="{DD9E41B7-A2DB-4285-A7A5-A1084718EB55}" type="datetime1">
              <a:rPr lang="en-US" smtClean="0"/>
              <a:pPr/>
              <a:t>12/15/2023</a:t>
            </a:fld>
            <a:endParaRPr lang="en-US" dirty="0"/>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910364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3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725A2F16-8CE0-4F2E-933C-EFDFB1E196A3}"/>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Rectangle 2">
            <a:extLst>
              <a:ext uri="{FF2B5EF4-FFF2-40B4-BE49-F238E27FC236}">
                <a16:creationId xmlns:a16="http://schemas.microsoft.com/office/drawing/2014/main" id="{18C70705-E2EE-4992-AE78-FDBE1285C809}"/>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21C428A7-7771-4474-8BB4-8A6F0FEF8766}"/>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B98730F6-0DF6-48BC-86CC-00BE18350199}"/>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2D31104-1E19-4E17-A3FE-2B2C551344DF}"/>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02CEB59E-1776-4FF1-BF4D-A33B618FD59F}"/>
              </a:ext>
            </a:extLst>
          </p:cNvPr>
          <p:cNvSpPr>
            <a:spLocks noGrp="1"/>
          </p:cNvSpPr>
          <p:nvPr>
            <p:ph idx="14" hasCustomPrompt="1"/>
          </p:nvPr>
        </p:nvSpPr>
        <p:spPr>
          <a:xfrm>
            <a:off x="648935"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7" name="Content Placeholder 2">
            <a:extLst>
              <a:ext uri="{FF2B5EF4-FFF2-40B4-BE49-F238E27FC236}">
                <a16:creationId xmlns:a16="http://schemas.microsoft.com/office/drawing/2014/main" id="{26B55E76-BA79-44AC-B206-DA13D60FDA2E}"/>
              </a:ext>
            </a:extLst>
          </p:cNvPr>
          <p:cNvSpPr>
            <a:spLocks noGrp="1"/>
          </p:cNvSpPr>
          <p:nvPr>
            <p:ph idx="1" hasCustomPrompt="1"/>
          </p:nvPr>
        </p:nvSpPr>
        <p:spPr>
          <a:xfrm>
            <a:off x="648935"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21" name="Content Placeholder 2">
            <a:extLst>
              <a:ext uri="{FF2B5EF4-FFF2-40B4-BE49-F238E27FC236}">
                <a16:creationId xmlns:a16="http://schemas.microsoft.com/office/drawing/2014/main" id="{60518C4D-71E5-4211-A191-A8ED7185DED2}"/>
              </a:ext>
            </a:extLst>
          </p:cNvPr>
          <p:cNvSpPr>
            <a:spLocks noGrp="1"/>
          </p:cNvSpPr>
          <p:nvPr>
            <p:ph idx="18" hasCustomPrompt="1"/>
          </p:nvPr>
        </p:nvSpPr>
        <p:spPr>
          <a:xfrm>
            <a:off x="4336486" y="1828356"/>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20" name="Content Placeholder 2">
            <a:extLst>
              <a:ext uri="{FF2B5EF4-FFF2-40B4-BE49-F238E27FC236}">
                <a16:creationId xmlns:a16="http://schemas.microsoft.com/office/drawing/2014/main" id="{D7EF9B63-4443-4EE5-A88B-2F1FA4CC4043}"/>
              </a:ext>
            </a:extLst>
          </p:cNvPr>
          <p:cNvSpPr>
            <a:spLocks noGrp="1"/>
          </p:cNvSpPr>
          <p:nvPr>
            <p:ph idx="17" hasCustomPrompt="1"/>
          </p:nvPr>
        </p:nvSpPr>
        <p:spPr>
          <a:xfrm>
            <a:off x="4336486"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9" name="Content Placeholder 2">
            <a:extLst>
              <a:ext uri="{FF2B5EF4-FFF2-40B4-BE49-F238E27FC236}">
                <a16:creationId xmlns:a16="http://schemas.microsoft.com/office/drawing/2014/main" id="{E54FF8D9-50D3-4515-B896-B127F664C1E1}"/>
              </a:ext>
            </a:extLst>
          </p:cNvPr>
          <p:cNvSpPr>
            <a:spLocks noGrp="1"/>
          </p:cNvSpPr>
          <p:nvPr>
            <p:ph idx="16" hasCustomPrompt="1"/>
          </p:nvPr>
        </p:nvSpPr>
        <p:spPr>
          <a:xfrm>
            <a:off x="8024037"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8" name="Content Placeholder 2">
            <a:extLst>
              <a:ext uri="{FF2B5EF4-FFF2-40B4-BE49-F238E27FC236}">
                <a16:creationId xmlns:a16="http://schemas.microsoft.com/office/drawing/2014/main" id="{E95B62E8-2D9A-443A-8560-D347C4703894}"/>
              </a:ext>
            </a:extLst>
          </p:cNvPr>
          <p:cNvSpPr>
            <a:spLocks noGrp="1"/>
          </p:cNvSpPr>
          <p:nvPr>
            <p:ph idx="15" hasCustomPrompt="1"/>
          </p:nvPr>
        </p:nvSpPr>
        <p:spPr>
          <a:xfrm>
            <a:off x="8024037"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8" name="Rectangle 7">
            <a:extLst>
              <a:ext uri="{FF2B5EF4-FFF2-40B4-BE49-F238E27FC236}">
                <a16:creationId xmlns:a16="http://schemas.microsoft.com/office/drawing/2014/main" id="{2DA7A17E-1562-4B10-9BC8-AB6B45E6BD6C}"/>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37258C-9B58-4DC0-BC98-826A38D4B6B1}"/>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ooter Placeholder 29">
            <a:extLst>
              <a:ext uri="{FF2B5EF4-FFF2-40B4-BE49-F238E27FC236}">
                <a16:creationId xmlns:a16="http://schemas.microsoft.com/office/drawing/2014/main" id="{2F8E2987-7F65-44D5-B3AD-776ECF8D85CC}"/>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22" name="Date Placeholder 28">
            <a:extLst>
              <a:ext uri="{FF2B5EF4-FFF2-40B4-BE49-F238E27FC236}">
                <a16:creationId xmlns:a16="http://schemas.microsoft.com/office/drawing/2014/main" id="{08BD4E48-A35B-4475-BC85-E58DA2920FE4}"/>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fld id="{DD9E41B7-A2DB-4285-A7A5-A1084718EB55}" type="datetime1">
              <a:rPr lang="en-US" smtClean="0"/>
              <a:pPr/>
              <a:t>12/15/2023</a:t>
            </a:fld>
            <a:endParaRPr lang="en-US" dirty="0"/>
          </a:p>
        </p:txBody>
      </p:sp>
      <p:sp>
        <p:nvSpPr>
          <p:cNvPr id="11" name="Slide Number Placeholder 30">
            <a:extLst>
              <a:ext uri="{FF2B5EF4-FFF2-40B4-BE49-F238E27FC236}">
                <a16:creationId xmlns:a16="http://schemas.microsoft.com/office/drawing/2014/main" id="{FBDAEBAB-F3AA-4DB3-96B7-6387085C1E0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563755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3C66564-535A-4715-9B27-B8AB14F77E42}"/>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3821E99-F411-4BAB-8211-C344272A2A1A}"/>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029B7F2A-CF10-474B-91F1-7C50A7DAF83C}"/>
              </a:ext>
            </a:extLst>
          </p:cNvPr>
          <p:cNvSpPr>
            <a:spLocks noGrp="1"/>
          </p:cNvSpPr>
          <p:nvPr>
            <p:ph type="title" hasCustomPrompt="1"/>
          </p:nvPr>
        </p:nvSpPr>
        <p:spPr>
          <a:xfrm>
            <a:off x="5376668" y="537381"/>
            <a:ext cx="6172412" cy="1031927"/>
          </a:xfrm>
        </p:spPr>
        <p:txBody>
          <a:bodyPr/>
          <a:lstStyle>
            <a:lvl1pPr>
              <a:defRPr/>
            </a:lvl1pPr>
          </a:lstStyle>
          <a:p>
            <a:r>
              <a:rPr lang="en-US" dirty="0"/>
              <a:t>Click to add title</a:t>
            </a:r>
          </a:p>
        </p:txBody>
      </p:sp>
      <p:sp>
        <p:nvSpPr>
          <p:cNvPr id="10" name="Rectangle 9">
            <a:extLst>
              <a:ext uri="{FF2B5EF4-FFF2-40B4-BE49-F238E27FC236}">
                <a16:creationId xmlns:a16="http://schemas.microsoft.com/office/drawing/2014/main" id="{58F0D6D9-A64A-415F-BA44-494062CA6983}"/>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777B49C-9749-4042-A729-C27F583654CC}"/>
              </a:ext>
              <a:ext uri="{C183D7F6-B498-43B3-948B-1728B52AA6E4}">
                <adec:decorative xmlns:adec="http://schemas.microsoft.com/office/drawing/2017/decorative" val="1"/>
              </a:ext>
            </a:extLst>
          </p:cNvPr>
          <p:cNvSpPr/>
          <p:nvPr userDrawn="1"/>
        </p:nvSpPr>
        <p:spPr>
          <a:xfrm>
            <a:off x="0" y="2249324"/>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1B79F49-5021-4A8F-A90A-5E08F7FB5196}"/>
              </a:ext>
              <a:ext uri="{C183D7F6-B498-43B3-948B-1728B52AA6E4}">
                <adec:decorative xmlns:adec="http://schemas.microsoft.com/office/drawing/2017/decorative" val="1"/>
              </a:ext>
            </a:extLst>
          </p:cNvPr>
          <p:cNvSpPr/>
          <p:nvPr userDrawn="1"/>
        </p:nvSpPr>
        <p:spPr>
          <a:xfrm>
            <a:off x="0" y="4546655"/>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icture Placeholder 19">
            <a:extLst>
              <a:ext uri="{FF2B5EF4-FFF2-40B4-BE49-F238E27FC236}">
                <a16:creationId xmlns:a16="http://schemas.microsoft.com/office/drawing/2014/main" id="{B6E270BA-010E-406C-8FBF-0ED0DA28D071}"/>
              </a:ext>
            </a:extLst>
          </p:cNvPr>
          <p:cNvSpPr>
            <a:spLocks noGrp="1"/>
          </p:cNvSpPr>
          <p:nvPr>
            <p:ph type="pic" sz="quarter" idx="13" hasCustomPrompt="1"/>
          </p:nvPr>
        </p:nvSpPr>
        <p:spPr>
          <a:xfrm>
            <a:off x="-1" y="-3"/>
            <a:ext cx="4613544" cy="2249321"/>
          </a:xfrm>
        </p:spPr>
        <p:txBody>
          <a:bodyPr anchor="t"/>
          <a:lstStyle>
            <a:lvl1pPr algn="ctr">
              <a:defRPr/>
            </a:lvl1pPr>
          </a:lstStyle>
          <a:p>
            <a:r>
              <a:rPr lang="en-US" dirty="0"/>
              <a:t>Click to add picture</a:t>
            </a:r>
          </a:p>
        </p:txBody>
      </p:sp>
      <p:sp>
        <p:nvSpPr>
          <p:cNvPr id="24" name="Picture Placeholder 19">
            <a:extLst>
              <a:ext uri="{FF2B5EF4-FFF2-40B4-BE49-F238E27FC236}">
                <a16:creationId xmlns:a16="http://schemas.microsoft.com/office/drawing/2014/main" id="{6E15371C-3F24-44D7-97EB-74C12D53CBBC}"/>
              </a:ext>
            </a:extLst>
          </p:cNvPr>
          <p:cNvSpPr>
            <a:spLocks noGrp="1"/>
          </p:cNvSpPr>
          <p:nvPr>
            <p:ph type="pic" sz="quarter" idx="14" hasCustomPrompt="1"/>
          </p:nvPr>
        </p:nvSpPr>
        <p:spPr>
          <a:xfrm>
            <a:off x="-1" y="2311339"/>
            <a:ext cx="4613544" cy="2241520"/>
          </a:xfrm>
        </p:spPr>
        <p:txBody>
          <a:bodyPr anchor="t"/>
          <a:lstStyle>
            <a:lvl1pPr algn="ctr">
              <a:defRPr/>
            </a:lvl1pPr>
          </a:lstStyle>
          <a:p>
            <a:r>
              <a:rPr lang="en-US" dirty="0"/>
              <a:t>Click to add picture</a:t>
            </a:r>
          </a:p>
        </p:txBody>
      </p:sp>
      <p:sp>
        <p:nvSpPr>
          <p:cNvPr id="25" name="Picture Placeholder 19">
            <a:extLst>
              <a:ext uri="{FF2B5EF4-FFF2-40B4-BE49-F238E27FC236}">
                <a16:creationId xmlns:a16="http://schemas.microsoft.com/office/drawing/2014/main" id="{E39E0BDE-5895-4B94-90AC-7045292B0B34}"/>
              </a:ext>
            </a:extLst>
          </p:cNvPr>
          <p:cNvSpPr>
            <a:spLocks noGrp="1"/>
          </p:cNvSpPr>
          <p:nvPr>
            <p:ph type="pic" sz="quarter" idx="15" hasCustomPrompt="1"/>
          </p:nvPr>
        </p:nvSpPr>
        <p:spPr>
          <a:xfrm>
            <a:off x="-1" y="4613572"/>
            <a:ext cx="4613544" cy="2241520"/>
          </a:xfrm>
        </p:spPr>
        <p:txBody>
          <a:bodyPr anchor="t"/>
          <a:lstStyle>
            <a:lvl1pPr algn="ctr">
              <a:defRPr/>
            </a:lvl1pPr>
          </a:lstStyle>
          <a:p>
            <a:r>
              <a:rPr lang="en-US" dirty="0"/>
              <a:t>Click to add picture</a:t>
            </a:r>
          </a:p>
        </p:txBody>
      </p:sp>
      <p:sp>
        <p:nvSpPr>
          <p:cNvPr id="15" name="Content Placeholder 2">
            <a:extLst>
              <a:ext uri="{FF2B5EF4-FFF2-40B4-BE49-F238E27FC236}">
                <a16:creationId xmlns:a16="http://schemas.microsoft.com/office/drawing/2014/main" id="{E8823570-AC4F-4679-98CA-DC7F7B2CC109}"/>
              </a:ext>
            </a:extLst>
          </p:cNvPr>
          <p:cNvSpPr>
            <a:spLocks noGrp="1"/>
          </p:cNvSpPr>
          <p:nvPr>
            <p:ph idx="1" hasCustomPrompt="1"/>
          </p:nvPr>
        </p:nvSpPr>
        <p:spPr>
          <a:xfrm>
            <a:off x="5376671" y="1735745"/>
            <a:ext cx="6172412" cy="3767496"/>
          </a:xfrm>
        </p:spPr>
        <p:txBody>
          <a:bodyPr anchor="t">
            <a:normAutofit/>
          </a:bodyPr>
          <a:lstStyle>
            <a:lvl1pPr>
              <a:buFont typeface="Arial" panose="020B0604020202020204" pitchFamily="34" charset="0"/>
              <a:buNone/>
              <a:defRPr sz="1600" b="0"/>
            </a:lvl1pPr>
          </a:lstStyle>
          <a:p>
            <a:r>
              <a:rPr lang="en-US" dirty="0"/>
              <a:t> Click to add text</a:t>
            </a:r>
          </a:p>
        </p:txBody>
      </p:sp>
      <p:sp>
        <p:nvSpPr>
          <p:cNvPr id="17" name="Footer Placeholder 4">
            <a:extLst>
              <a:ext uri="{FF2B5EF4-FFF2-40B4-BE49-F238E27FC236}">
                <a16:creationId xmlns:a16="http://schemas.microsoft.com/office/drawing/2014/main" id="{BB6B62FA-FEDE-42B0-8B7B-24AE138EB6CE}"/>
              </a:ext>
            </a:extLst>
          </p:cNvPr>
          <p:cNvSpPr>
            <a:spLocks noGrp="1"/>
          </p:cNvSpPr>
          <p:nvPr>
            <p:ph type="ftr" sz="quarter" idx="11"/>
          </p:nvPr>
        </p:nvSpPr>
        <p:spPr>
          <a:xfrm>
            <a:off x="642917" y="6309360"/>
            <a:ext cx="3271516" cy="457200"/>
          </a:xfrm>
        </p:spPr>
        <p:txBody>
          <a:bodyPr/>
          <a:lstStyle>
            <a:lvl1pPr>
              <a:defRPr>
                <a:solidFill>
                  <a:schemeClr val="bg1"/>
                </a:solidFill>
                <a:effectLst>
                  <a:outerShdw blurRad="50800" dist="38100" dir="2700000" algn="tl" rotWithShape="0">
                    <a:prstClr val="black">
                      <a:alpha val="43000"/>
                    </a:prstClr>
                  </a:outerShdw>
                </a:effectLst>
              </a:defRPr>
            </a:lvl1pPr>
          </a:lstStyle>
          <a:p>
            <a:r>
              <a:rPr lang="en-US" dirty="0"/>
              <a:t>Presentation Title</a:t>
            </a:r>
          </a:p>
        </p:txBody>
      </p:sp>
      <p:sp>
        <p:nvSpPr>
          <p:cNvPr id="16" name="Date Placeholder 3">
            <a:extLst>
              <a:ext uri="{FF2B5EF4-FFF2-40B4-BE49-F238E27FC236}">
                <a16:creationId xmlns:a16="http://schemas.microsoft.com/office/drawing/2014/main" id="{9E8578BE-8DB2-4FE6-B45A-2B3415CEE1C4}"/>
              </a:ext>
            </a:extLst>
          </p:cNvPr>
          <p:cNvSpPr>
            <a:spLocks noGrp="1"/>
          </p:cNvSpPr>
          <p:nvPr>
            <p:ph type="dt" sz="half" idx="10"/>
          </p:nvPr>
        </p:nvSpPr>
        <p:spPr>
          <a:xfrm>
            <a:off x="5376668" y="6309360"/>
            <a:ext cx="3411973" cy="457200"/>
          </a:xfrm>
        </p:spPr>
        <p:txBody>
          <a:bodyPr/>
          <a:lstStyle>
            <a:lvl1pPr>
              <a:defRPr>
                <a:solidFill>
                  <a:schemeClr val="tx2"/>
                </a:solidFill>
                <a:effectLst/>
              </a:defRPr>
            </a:lvl1pPr>
          </a:lstStyle>
          <a:p>
            <a:fld id="{32546992-DEFF-4765-9FB8-C2ACF446503A}" type="datetime1">
              <a:rPr lang="en-US" smtClean="0"/>
              <a:pPr/>
              <a:t>12/15/2023</a:t>
            </a:fld>
            <a:endParaRPr lang="en-US" dirty="0"/>
          </a:p>
        </p:txBody>
      </p:sp>
      <p:sp>
        <p:nvSpPr>
          <p:cNvPr id="18" name="Slide Number Placeholder 5">
            <a:extLst>
              <a:ext uri="{FF2B5EF4-FFF2-40B4-BE49-F238E27FC236}">
                <a16:creationId xmlns:a16="http://schemas.microsoft.com/office/drawing/2014/main" id="{6AF7C96F-C1E5-45F5-B070-2D025E7BD35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95845778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1138041"/>
            <a:ext cx="4862811" cy="2019488"/>
          </a:xfrm>
        </p:spPr>
        <p:txBody>
          <a:bodyPr/>
          <a:lstStyle>
            <a:lvl1pPr>
              <a:lnSpc>
                <a:spcPct val="100000"/>
              </a:lnSpc>
              <a:defRPr>
                <a:solidFill>
                  <a:schemeClr val="bg1"/>
                </a:solidFill>
              </a:defRPr>
            </a:lvl1pPr>
          </a:lstStyle>
          <a:p>
            <a:r>
              <a:rPr lang="en-US" dirty="0">
                <a:solidFill>
                  <a:schemeClr val="bg1"/>
                </a:solidFill>
              </a:rPr>
              <a:t>CLICK TO ADD TITLE</a:t>
            </a:r>
          </a:p>
        </p:txBody>
      </p:sp>
      <p:sp>
        <p:nvSpPr>
          <p:cNvPr id="25" name="Picture Placeholder 21">
            <a:extLst>
              <a:ext uri="{FF2B5EF4-FFF2-40B4-BE49-F238E27FC236}">
                <a16:creationId xmlns:a16="http://schemas.microsoft.com/office/drawing/2014/main" id="{8B745891-A8DA-4640-BB3F-1693FC5AC4AB}"/>
              </a:ext>
            </a:extLst>
          </p:cNvPr>
          <p:cNvSpPr>
            <a:spLocks noGrp="1"/>
          </p:cNvSpPr>
          <p:nvPr>
            <p:ph type="pic" sz="quarter" idx="14" hasCustomPrompt="1"/>
          </p:nvPr>
        </p:nvSpPr>
        <p:spPr>
          <a:xfrm>
            <a:off x="6858023" y="4941"/>
            <a:ext cx="5333977" cy="3392053"/>
          </a:xfrm>
        </p:spPr>
        <p:txBody>
          <a:bodyPr anchor="t"/>
          <a:lstStyle>
            <a:lvl1pPr algn="ctr">
              <a:defRPr/>
            </a:lvl1pPr>
          </a:lstStyle>
          <a:p>
            <a:r>
              <a:rPr lang="en-US" dirty="0"/>
              <a:t>Click to add photo</a:t>
            </a:r>
          </a:p>
        </p:txBody>
      </p:sp>
      <p:sp>
        <p:nvSpPr>
          <p:cNvPr id="24" name="Picture Placeholder 21">
            <a:extLst>
              <a:ext uri="{FF2B5EF4-FFF2-40B4-BE49-F238E27FC236}">
                <a16:creationId xmlns:a16="http://schemas.microsoft.com/office/drawing/2014/main" id="{BC2DF568-4EA5-4F79-980F-47FC90AEA129}"/>
              </a:ext>
            </a:extLst>
          </p:cNvPr>
          <p:cNvSpPr>
            <a:spLocks noGrp="1"/>
          </p:cNvSpPr>
          <p:nvPr>
            <p:ph type="pic" sz="quarter" idx="13" hasCustomPrompt="1"/>
          </p:nvPr>
        </p:nvSpPr>
        <p:spPr>
          <a:xfrm>
            <a:off x="1067712" y="3461002"/>
            <a:ext cx="5728215" cy="3396997"/>
          </a:xfrm>
        </p:spPr>
        <p:txBody>
          <a:bodyPr anchor="t"/>
          <a:lstStyle>
            <a:lvl1pPr algn="ctr">
              <a:defRPr/>
            </a:lvl1pPr>
          </a:lstStyle>
          <a:p>
            <a:r>
              <a:rPr lang="en-US" dirty="0"/>
              <a:t>Click to add photo</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t">
            <a:normAutofit/>
          </a:bodyPr>
          <a:lstStyle>
            <a:lvl1pPr>
              <a:lnSpc>
                <a:spcPct val="100000"/>
              </a:lnSpc>
              <a:defRPr sz="2400" b="0"/>
            </a:lvl1pPr>
          </a:lstStyle>
          <a:p>
            <a:r>
              <a:rPr lang="en-US" dirty="0"/>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fld id="{F6852FE2-76E6-44F3-971E-3B1E6B948E41}" type="datetime1">
              <a:rPr lang="en-US" smtClean="0"/>
              <a:t>12/15/2023</a:t>
            </a:fld>
            <a:endParaRPr lang="en-US" dirty="0"/>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421976705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475399"/>
            <a:ext cx="6623040" cy="791861"/>
          </a:xfrm>
        </p:spPr>
        <p:txBody>
          <a:bodyPr>
            <a:normAutofit/>
          </a:bodyPr>
          <a:lstStyle>
            <a:lvl1pPr>
              <a:defRPr/>
            </a:lvl1pPr>
          </a:lstStyle>
          <a:p>
            <a:r>
              <a:rPr lang="en-US" dirty="0"/>
              <a:t>Click to add title</a:t>
            </a:r>
          </a:p>
        </p:txBody>
      </p:sp>
      <p:sp>
        <p:nvSpPr>
          <p:cNvPr id="13" name="Content Placeholder 2">
            <a:extLst>
              <a:ext uri="{FF2B5EF4-FFF2-40B4-BE49-F238E27FC236}">
                <a16:creationId xmlns:a16="http://schemas.microsoft.com/office/drawing/2014/main" id="{40D7EF23-28EE-4115-879A-D95BBAC66241}"/>
              </a:ext>
            </a:extLst>
          </p:cNvPr>
          <p:cNvSpPr>
            <a:spLocks noGrp="1"/>
          </p:cNvSpPr>
          <p:nvPr>
            <p:ph idx="1" hasCustomPrompt="1"/>
          </p:nvPr>
        </p:nvSpPr>
        <p:spPr>
          <a:xfrm>
            <a:off x="787179" y="2502047"/>
            <a:ext cx="6623039" cy="3030599"/>
          </a:xfrm>
        </p:spPr>
        <p:txBody>
          <a:bodyPr anchor="t">
            <a:normAutofit/>
          </a:bodyPr>
          <a:lstStyle>
            <a:lvl1pPr>
              <a:defRPr sz="2000" b="0"/>
            </a:lvl1pPr>
          </a:lstStyle>
          <a:p>
            <a:r>
              <a:rPr lang="en-US" dirty="0"/>
              <a:t>Click to add text</a:t>
            </a:r>
          </a:p>
        </p:txBody>
      </p:sp>
      <p:sp>
        <p:nvSpPr>
          <p:cNvPr id="23" name="Picture Placeholder 22">
            <a:extLst>
              <a:ext uri="{FF2B5EF4-FFF2-40B4-BE49-F238E27FC236}">
                <a16:creationId xmlns:a16="http://schemas.microsoft.com/office/drawing/2014/main" id="{E4B41004-DE9E-4B19-B7DE-91782B37C841}"/>
              </a:ext>
            </a:extLst>
          </p:cNvPr>
          <p:cNvSpPr>
            <a:spLocks noGrp="1"/>
          </p:cNvSpPr>
          <p:nvPr>
            <p:ph type="pic" sz="quarter" idx="13" hasCustomPrompt="1"/>
          </p:nvPr>
        </p:nvSpPr>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wrap="square" anchor="t">
            <a:noAutofit/>
          </a:bodyPr>
          <a:lstStyle>
            <a:lvl1pPr algn="ctr">
              <a:defRPr/>
            </a:lvl1pPr>
          </a:lstStyle>
          <a:p>
            <a:r>
              <a:rPr lang="en-US" dirty="0"/>
              <a:t>Click to add photo</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fld id="{C7049658-B31A-4F62-9996-2FC707C5F2CD}" type="datetime1">
              <a:rPr lang="en-US" smtClean="0"/>
              <a:t>12/15/2023</a:t>
            </a:fld>
            <a:endParaRPr lang="en-US" dirty="0"/>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25734837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6DEFA91-CCB3-4B9E-9CFC-AA9D92073BB2}"/>
              </a:ext>
              <a:ext uri="{C183D7F6-B498-43B3-948B-1728B52AA6E4}">
                <adec:decorative xmlns:adec="http://schemas.microsoft.com/office/drawing/2017/decorative" val="1"/>
              </a:ext>
            </a:extLst>
          </p:cNvPr>
          <p:cNvSpPr/>
          <p:nvPr userDrawn="1"/>
        </p:nvSpPr>
        <p:spPr>
          <a:xfrm>
            <a:off x="0" y="3396996"/>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205915" y="673308"/>
            <a:ext cx="6457717" cy="1580890"/>
          </a:xfrm>
        </p:spPr>
        <p:txBody>
          <a:bodyPr/>
          <a:lstStyle>
            <a:lvl1pPr>
              <a:defRPr/>
            </a:lvl1pPr>
          </a:lstStyle>
          <a:p>
            <a:r>
              <a:rPr lang="en-US" dirty="0"/>
              <a:t>Click to add title</a:t>
            </a:r>
          </a:p>
        </p:txBody>
      </p:sp>
      <p:sp>
        <p:nvSpPr>
          <p:cNvPr id="35" name="Picture Placeholder 5">
            <a:extLst>
              <a:ext uri="{FF2B5EF4-FFF2-40B4-BE49-F238E27FC236}">
                <a16:creationId xmlns:a16="http://schemas.microsoft.com/office/drawing/2014/main" id="{6198A97B-719D-4F79-A04B-46EE272A1D90}"/>
              </a:ext>
            </a:extLst>
          </p:cNvPr>
          <p:cNvSpPr>
            <a:spLocks noGrp="1"/>
          </p:cNvSpPr>
          <p:nvPr>
            <p:ph type="pic" sz="quarter" idx="14" hasCustomPrompt="1"/>
          </p:nvPr>
        </p:nvSpPr>
        <p:spPr>
          <a:xfrm>
            <a:off x="0" y="3461004"/>
            <a:ext cx="4613547" cy="3396996"/>
          </a:xfrm>
        </p:spPr>
        <p:txBody>
          <a:bodyPr anchor="t"/>
          <a:lstStyle>
            <a:lvl1pPr algn="ctr">
              <a:defRPr/>
            </a:lvl1pPr>
          </a:lstStyle>
          <a:p>
            <a:r>
              <a:rPr lang="en-US" dirty="0"/>
              <a:t>Click to add photo</a:t>
            </a:r>
          </a:p>
        </p:txBody>
      </p:sp>
      <p:sp>
        <p:nvSpPr>
          <p:cNvPr id="34" name="Picture Placeholder 5">
            <a:extLst>
              <a:ext uri="{FF2B5EF4-FFF2-40B4-BE49-F238E27FC236}">
                <a16:creationId xmlns:a16="http://schemas.microsoft.com/office/drawing/2014/main" id="{79E62157-5D84-47E4-9718-5408E1C7E769}"/>
              </a:ext>
            </a:extLst>
          </p:cNvPr>
          <p:cNvSpPr>
            <a:spLocks noGrp="1"/>
          </p:cNvSpPr>
          <p:nvPr>
            <p:ph type="pic" sz="quarter" idx="13" hasCustomPrompt="1"/>
          </p:nvPr>
        </p:nvSpPr>
        <p:spPr>
          <a:xfrm>
            <a:off x="0" y="0"/>
            <a:ext cx="4613548" cy="3396994"/>
          </a:xfrm>
        </p:spPr>
        <p:txBody>
          <a:bodyPr anchor="t"/>
          <a:lstStyle>
            <a:lvl1pPr algn="ctr">
              <a:defRPr/>
            </a:lvl1pPr>
          </a:lstStyle>
          <a:p>
            <a:r>
              <a:rPr lang="en-US" dirty="0"/>
              <a:t>Click to add photo</a:t>
            </a:r>
          </a:p>
        </p:txBody>
      </p:sp>
      <p:sp>
        <p:nvSpPr>
          <p:cNvPr id="29" name="Content Placeholder 2">
            <a:extLst>
              <a:ext uri="{FF2B5EF4-FFF2-40B4-BE49-F238E27FC236}">
                <a16:creationId xmlns:a16="http://schemas.microsoft.com/office/drawing/2014/main" id="{551E6FEF-934C-427E-A65F-F501B04FC71D}"/>
              </a:ext>
            </a:extLst>
          </p:cNvPr>
          <p:cNvSpPr>
            <a:spLocks noGrp="1"/>
          </p:cNvSpPr>
          <p:nvPr>
            <p:ph idx="1" hasCustomPrompt="1"/>
          </p:nvPr>
        </p:nvSpPr>
        <p:spPr>
          <a:xfrm>
            <a:off x="5205918" y="2353586"/>
            <a:ext cx="6457717" cy="3767496"/>
          </a:xfrm>
        </p:spPr>
        <p:txBody>
          <a:bodyPr anchor="t">
            <a:normAutofit/>
          </a:bodyPr>
          <a:lstStyle>
            <a:lvl1pPr>
              <a:defRPr sz="1600" b="0" baseline="0"/>
            </a:lvl1pPr>
          </a:lstStyle>
          <a:p>
            <a:r>
              <a:rPr lang="en-US" dirty="0"/>
              <a:t>Click to add text</a:t>
            </a:r>
          </a:p>
        </p:txBody>
      </p:sp>
      <p:sp>
        <p:nvSpPr>
          <p:cNvPr id="31" name="Footer Placeholder 4">
            <a:extLst>
              <a:ext uri="{FF2B5EF4-FFF2-40B4-BE49-F238E27FC236}">
                <a16:creationId xmlns:a16="http://schemas.microsoft.com/office/drawing/2014/main" id="{CA12CF76-B207-465C-A494-3C57818ACCE6}"/>
              </a:ext>
            </a:extLst>
          </p:cNvPr>
          <p:cNvSpPr>
            <a:spLocks noGrp="1"/>
          </p:cNvSpPr>
          <p:nvPr>
            <p:ph type="ftr" sz="quarter" idx="11"/>
          </p:nvPr>
        </p:nvSpPr>
        <p:spPr>
          <a:xfrm>
            <a:off x="261906" y="6309360"/>
            <a:ext cx="4097030" cy="457200"/>
          </a:xfrm>
        </p:spPr>
        <p:txBody>
          <a:bodyPr/>
          <a:lstStyle>
            <a:lvl1pPr>
              <a:defRPr>
                <a:effectLst>
                  <a:outerShdw blurRad="50800" dist="38100" dir="240000" algn="ctr" rotWithShape="0">
                    <a:schemeClr val="tx1">
                      <a:alpha val="43000"/>
                    </a:schemeClr>
                  </a:outerShdw>
                </a:effectLst>
              </a:defRPr>
            </a:lvl1pPr>
          </a:lstStyle>
          <a:p>
            <a:r>
              <a:rPr lang="en-US" dirty="0"/>
              <a:t>Presentation Title</a:t>
            </a:r>
          </a:p>
        </p:txBody>
      </p:sp>
      <p:sp>
        <p:nvSpPr>
          <p:cNvPr id="30" name="Date Placeholder 3">
            <a:extLst>
              <a:ext uri="{FF2B5EF4-FFF2-40B4-BE49-F238E27FC236}">
                <a16:creationId xmlns:a16="http://schemas.microsoft.com/office/drawing/2014/main" id="{9F682261-0FB4-4600-86B5-DDF27881F743}"/>
              </a:ext>
            </a:extLst>
          </p:cNvPr>
          <p:cNvSpPr>
            <a:spLocks noGrp="1"/>
          </p:cNvSpPr>
          <p:nvPr>
            <p:ph type="dt" sz="half" idx="10"/>
          </p:nvPr>
        </p:nvSpPr>
        <p:spPr>
          <a:xfrm>
            <a:off x="5205303" y="6309360"/>
            <a:ext cx="3411973" cy="457200"/>
          </a:xfrm>
        </p:spPr>
        <p:txBody>
          <a:bodyPr/>
          <a:lstStyle>
            <a:lvl1pPr>
              <a:defRPr>
                <a:effectLst/>
              </a:defRPr>
            </a:lvl1pPr>
          </a:lstStyle>
          <a:p>
            <a:fld id="{07B0C15C-146D-42C9-B24A-389A27E5FC3F}" type="datetime1">
              <a:rPr lang="en-US" smtClean="0">
                <a:solidFill>
                  <a:schemeClr val="tx2"/>
                </a:solidFill>
              </a:rPr>
              <a:pPr/>
              <a:t>12/15/2023</a:t>
            </a:fld>
            <a:endParaRPr lang="en-US" dirty="0"/>
          </a:p>
        </p:txBody>
      </p:sp>
      <p:sp>
        <p:nvSpPr>
          <p:cNvPr id="32" name="Slide Number Placeholder 5">
            <a:extLst>
              <a:ext uri="{FF2B5EF4-FFF2-40B4-BE49-F238E27FC236}">
                <a16:creationId xmlns:a16="http://schemas.microsoft.com/office/drawing/2014/main" id="{632EB37A-06D5-4BC7-BC11-75B1719B0EA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348522935"/>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FDBF0FB-88D2-4271-BFAF-D129CF8C2F68}"/>
              </a:ext>
            </a:extLst>
          </p:cNvPr>
          <p:cNvSpPr/>
          <p:nvPr userDrawn="1"/>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62B807B-6DFA-471C-B675-016416207F0E}"/>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55D4C0-9882-489D-AD77-A9F38B3784A6}"/>
              </a:ext>
            </a:extLst>
          </p:cNvPr>
          <p:cNvSpPr/>
          <p:nvPr userDrawn="1"/>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63F61843-5C9C-49E0-8A90-64085BC79F79}"/>
              </a:ext>
            </a:extLst>
          </p:cNvPr>
          <p:cNvSpPr>
            <a:spLocks noGrp="1"/>
          </p:cNvSpPr>
          <p:nvPr>
            <p:ph type="ctrTitle" hasCustomPrompt="1"/>
          </p:nvPr>
        </p:nvSpPr>
        <p:spPr>
          <a:xfrm>
            <a:off x="7973503" y="1709530"/>
            <a:ext cx="3754671" cy="2528515"/>
          </a:xfrm>
        </p:spPr>
        <p:txBody>
          <a:bodyPr anchor="b"/>
          <a:lstStyle>
            <a:lvl1pPr>
              <a:lnSpc>
                <a:spcPct val="100000"/>
              </a:lnSpc>
              <a:defRPr/>
            </a:lvl1pPr>
          </a:lstStyle>
          <a:p>
            <a:r>
              <a:rPr lang="en-US" sz="3600" b="1" cap="none" dirty="0">
                <a:solidFill>
                  <a:schemeClr val="tx2"/>
                </a:solidFill>
              </a:rPr>
              <a:t>Click to add title</a:t>
            </a:r>
          </a:p>
        </p:txBody>
      </p:sp>
      <p:sp>
        <p:nvSpPr>
          <p:cNvPr id="30" name="Subtitl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7976914" y="4238046"/>
            <a:ext cx="3806919" cy="1741404"/>
          </a:xfrm>
        </p:spPr>
        <p:txBody>
          <a:bodyPr anchor="t">
            <a:normAutofit/>
          </a:bodyPr>
          <a:lstStyle>
            <a:lvl1pPr>
              <a:defRPr sz="1600" b="0"/>
            </a:lvl1pPr>
          </a:lstStyle>
          <a:p>
            <a:r>
              <a:rPr lang="en-US" sz="2000" dirty="0">
                <a:solidFill>
                  <a:schemeClr val="tx2"/>
                </a:solidFill>
              </a:rPr>
              <a:t>Click to add subtitle</a:t>
            </a:r>
          </a:p>
        </p:txBody>
      </p:sp>
      <p:sp>
        <p:nvSpPr>
          <p:cNvPr id="32" name="Rectangle 31">
            <a:extLst>
              <a:ext uri="{FF2B5EF4-FFF2-40B4-BE49-F238E27FC236}">
                <a16:creationId xmlns:a16="http://schemas.microsoft.com/office/drawing/2014/main" id="{247A5DB4-1ED7-4630-89AF-F1802E44EF89}"/>
              </a:ext>
            </a:extLst>
          </p:cNvPr>
          <p:cNvSpPr/>
          <p:nvPr userDrawn="1"/>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E5D4012-4107-490F-A369-EA7063242A98}"/>
              </a:ext>
            </a:extLst>
          </p:cNvPr>
          <p:cNvSpPr/>
          <p:nvPr userDrawn="1"/>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95C79E2-9EA5-4713-B4AF-0E4572CFFA2F}"/>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74C09E2-06F0-4230-8DAD-A0DBF01F8603}"/>
              </a:ext>
            </a:extLst>
          </p:cNvPr>
          <p:cNvSpPr/>
          <p:nvPr userDrawn="1"/>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Picture Placeholder 38">
            <a:extLst>
              <a:ext uri="{FF2B5EF4-FFF2-40B4-BE49-F238E27FC236}">
                <a16:creationId xmlns:a16="http://schemas.microsoft.com/office/drawing/2014/main" id="{AB2070F4-085F-4F8D-A1E8-A58E5F8F0687}"/>
              </a:ext>
            </a:extLst>
          </p:cNvPr>
          <p:cNvSpPr>
            <a:spLocks noGrp="1"/>
          </p:cNvSpPr>
          <p:nvPr>
            <p:ph type="pic" sz="quarter" idx="13" hasCustomPrompt="1"/>
          </p:nvPr>
        </p:nvSpPr>
        <p:spPr>
          <a:xfrm>
            <a:off x="1" y="1095509"/>
            <a:ext cx="7519932" cy="5016892"/>
          </a:xfrm>
        </p:spPr>
        <p:txBody>
          <a:bodyPr anchor="t"/>
          <a:lstStyle>
            <a:lvl1pPr algn="ctr">
              <a:defRPr/>
            </a:lvl1pPr>
          </a:lstStyle>
          <a:p>
            <a:r>
              <a:rPr lang="en-US" dirty="0"/>
              <a:t>Click to add photo</a:t>
            </a:r>
          </a:p>
        </p:txBody>
      </p:sp>
    </p:spTree>
    <p:extLst>
      <p:ext uri="{BB962C8B-B14F-4D97-AF65-F5344CB8AC3E}">
        <p14:creationId xmlns:p14="http://schemas.microsoft.com/office/powerpoint/2010/main" val="36404905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EBA854-A26D-41C5-9D40-DF6B49ACB136}"/>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995BFA7-EB65-4E20-A693-324FEF74D3A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A9E9218-0397-4231-81F4-03972AB6A3DD}"/>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81905177-1789-44BB-950A-7018653E6466}"/>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6" name="Rectangle 15">
            <a:extLst>
              <a:ext uri="{FF2B5EF4-FFF2-40B4-BE49-F238E27FC236}">
                <a16:creationId xmlns:a16="http://schemas.microsoft.com/office/drawing/2014/main" id="{AF2F4B8C-C655-4441-A7FF-616EF634E6E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9301A4-3CA9-4D0E-944E-1BE5921FA0B3}"/>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ooter Placeholder 4">
            <a:extLst>
              <a:ext uri="{FF2B5EF4-FFF2-40B4-BE49-F238E27FC236}">
                <a16:creationId xmlns:a16="http://schemas.microsoft.com/office/drawing/2014/main" id="{A9C29C55-D1EC-4DD4-BA5B-11E4AB1578D7}"/>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20" name="Date Placeholder 3">
            <a:extLst>
              <a:ext uri="{FF2B5EF4-FFF2-40B4-BE49-F238E27FC236}">
                <a16:creationId xmlns:a16="http://schemas.microsoft.com/office/drawing/2014/main" id="{C31C8C6B-3212-41F0-A8A1-4A6A700AFB9D}"/>
              </a:ext>
            </a:extLst>
          </p:cNvPr>
          <p:cNvSpPr>
            <a:spLocks noGrp="1"/>
          </p:cNvSpPr>
          <p:nvPr>
            <p:ph type="dt" sz="half" idx="10"/>
          </p:nvPr>
        </p:nvSpPr>
        <p:spPr>
          <a:xfrm>
            <a:off x="8202168" y="6309360"/>
            <a:ext cx="2148840" cy="457200"/>
          </a:xfrm>
        </p:spPr>
        <p:txBody>
          <a:bodyPr/>
          <a:lstStyle/>
          <a:p>
            <a:fld id="{DDA8E063-DAA4-4787-8AA1-15BBB2D38CED}" type="datetime1">
              <a:rPr lang="en-US" smtClean="0"/>
              <a:t>12/15/2023</a:t>
            </a:fld>
            <a:endParaRPr lang="en-US" dirty="0"/>
          </a:p>
        </p:txBody>
      </p:sp>
      <p:sp>
        <p:nvSpPr>
          <p:cNvPr id="21" name="Slide Number Placeholder 5">
            <a:extLst>
              <a:ext uri="{FF2B5EF4-FFF2-40B4-BE49-F238E27FC236}">
                <a16:creationId xmlns:a16="http://schemas.microsoft.com/office/drawing/2014/main" id="{67357410-255F-470C-AD92-44B15997A77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6043512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0" name="Rectangle 9">
            <a:extLst>
              <a:ext uri="{FF2B5EF4-FFF2-40B4-BE49-F238E27FC236}">
                <a16:creationId xmlns:a16="http://schemas.microsoft.com/office/drawing/2014/main" id="{7278DD10-67BC-4E87-A788-A45C6093F5F8}"/>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13" name="Date Placeholder 3">
            <a:extLst>
              <a:ext uri="{FF2B5EF4-FFF2-40B4-BE49-F238E27FC236}">
                <a16:creationId xmlns:a16="http://schemas.microsoft.com/office/drawing/2014/main" id="{49ADD171-0134-4347-A2D8-0B9D7634F1B2}"/>
              </a:ext>
            </a:extLst>
          </p:cNvPr>
          <p:cNvSpPr>
            <a:spLocks noGrp="1"/>
          </p:cNvSpPr>
          <p:nvPr>
            <p:ph type="dt" sz="half" idx="10"/>
          </p:nvPr>
        </p:nvSpPr>
        <p:spPr>
          <a:xfrm>
            <a:off x="8202168" y="6309360"/>
            <a:ext cx="2148840" cy="457200"/>
          </a:xfrm>
        </p:spPr>
        <p:txBody>
          <a:bodyPr/>
          <a:lstStyle/>
          <a:p>
            <a:fld id="{DDA8E063-DAA4-4787-8AA1-15BBB2D38CED}" type="datetime1">
              <a:rPr lang="en-US" smtClean="0"/>
              <a:t>12/15/2023</a:t>
            </a:fld>
            <a:endParaRPr lang="en-US" dirty="0"/>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6845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A107B-E23F-4793-95B4-335240DB97AF}"/>
              </a:ext>
              <a:ext uri="{C183D7F6-B498-43B3-948B-1728B52AA6E4}">
                <adec:decorative xmlns:adec="http://schemas.microsoft.com/office/drawing/2017/decorative" val="1"/>
              </a:ext>
            </a:extLst>
          </p:cNvPr>
          <p:cNvSpPr/>
          <p:nvPr userDrawn="1"/>
        </p:nvSpPr>
        <p:spPr>
          <a:xfrm>
            <a:off x="4551118"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B7568F3C-8CA8-489A-9870-E2C458355CCA}"/>
              </a:ext>
            </a:extLst>
          </p:cNvPr>
          <p:cNvSpPr>
            <a:spLocks noGrp="1"/>
          </p:cNvSpPr>
          <p:nvPr>
            <p:ph type="pic" sz="quarter" idx="13" hasCustomPrompt="1"/>
          </p:nvPr>
        </p:nvSpPr>
        <p:spPr>
          <a:xfrm>
            <a:off x="0" y="0"/>
            <a:ext cx="12192000" cy="6858000"/>
          </a:xfrm>
          <a:custGeom>
            <a:avLst/>
            <a:gdLst>
              <a:gd name="connsiteX0" fmla="*/ 4615126 w 12192000"/>
              <a:gd name="connsiteY0" fmla="*/ 0 h 6858000"/>
              <a:gd name="connsiteX1" fmla="*/ 12192000 w 12192000"/>
              <a:gd name="connsiteY1" fmla="*/ 0 h 6858000"/>
              <a:gd name="connsiteX2" fmla="*/ 12192000 w 12192000"/>
              <a:gd name="connsiteY2" fmla="*/ 6858000 h 6858000"/>
              <a:gd name="connsiteX3" fmla="*/ 4615126 w 12192000"/>
              <a:gd name="connsiteY3" fmla="*/ 6858000 h 6858000"/>
              <a:gd name="connsiteX4" fmla="*/ 0 w 12192000"/>
              <a:gd name="connsiteY4" fmla="*/ 0 h 6858000"/>
              <a:gd name="connsiteX5" fmla="*/ 4551118 w 12192000"/>
              <a:gd name="connsiteY5" fmla="*/ 0 h 6858000"/>
              <a:gd name="connsiteX6" fmla="*/ 4551118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615126" y="0"/>
                </a:moveTo>
                <a:lnTo>
                  <a:pt x="12192000" y="0"/>
                </a:lnTo>
                <a:lnTo>
                  <a:pt x="12192000" y="6858000"/>
                </a:lnTo>
                <a:lnTo>
                  <a:pt x="4615126" y="6858000"/>
                </a:lnTo>
                <a:close/>
                <a:moveTo>
                  <a:pt x="0" y="0"/>
                </a:moveTo>
                <a:lnTo>
                  <a:pt x="4551118" y="0"/>
                </a:lnTo>
                <a:lnTo>
                  <a:pt x="4551118" y="6858000"/>
                </a:lnTo>
                <a:lnTo>
                  <a:pt x="0" y="6858000"/>
                </a:lnTo>
                <a:close/>
              </a:path>
            </a:pathLst>
          </a:custGeom>
        </p:spPr>
        <p:txBody>
          <a:bodyPr wrap="square" anchor="t">
            <a:noAutofit/>
          </a:bodyPr>
          <a:lstStyle>
            <a:lvl1pPr algn="ctr">
              <a:defRPr/>
            </a:lvl1pPr>
          </a:lstStyle>
          <a:p>
            <a:r>
              <a:rPr lang="en-US" dirty="0"/>
              <a:t>Click to add photo</a:t>
            </a:r>
          </a:p>
        </p:txBody>
      </p:sp>
      <p:sp>
        <p:nvSpPr>
          <p:cNvPr id="2" name="Title 1">
            <a:extLst>
              <a:ext uri="{FF2B5EF4-FFF2-40B4-BE49-F238E27FC236}">
                <a16:creationId xmlns:a16="http://schemas.microsoft.com/office/drawing/2014/main" id="{CE2C14E8-F37D-4BEA-9D62-5E707EDF0D44}"/>
              </a:ext>
            </a:extLst>
          </p:cNvPr>
          <p:cNvSpPr>
            <a:spLocks noGrp="1"/>
          </p:cNvSpPr>
          <p:nvPr>
            <p:ph type="title" hasCustomPrompt="1"/>
          </p:nvPr>
        </p:nvSpPr>
        <p:spPr>
          <a:xfrm>
            <a:off x="-1725" y="1095508"/>
            <a:ext cx="4606535" cy="3936931"/>
          </a:xfrm>
          <a:solidFill>
            <a:schemeClr val="tx2"/>
          </a:solidFill>
        </p:spPr>
        <p:txBody>
          <a:bodyPr rIns="365760" anchor="b"/>
          <a:lstStyle>
            <a:lvl1pPr marL="365760">
              <a:lnSpc>
                <a:spcPct val="100000"/>
              </a:lnSpc>
              <a:spcBef>
                <a:spcPts val="1000"/>
              </a:spcBef>
              <a:defRPr sz="3600">
                <a:solidFill>
                  <a:schemeClr val="bg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D1784D33-9C88-49E6-8F90-05148C5496F5}"/>
              </a:ext>
            </a:extLst>
          </p:cNvPr>
          <p:cNvSpPr>
            <a:spLocks noGrp="1"/>
          </p:cNvSpPr>
          <p:nvPr>
            <p:ph type="body" sz="quarter" idx="14"/>
          </p:nvPr>
        </p:nvSpPr>
        <p:spPr>
          <a:xfrm>
            <a:off x="-1726" y="5032439"/>
            <a:ext cx="4606535" cy="1079962"/>
          </a:xfrm>
          <a:solidFill>
            <a:schemeClr val="tx2"/>
          </a:solidFill>
        </p:spPr>
        <p:txBody>
          <a:bodyPr anchor="ctr"/>
          <a:lstStyle>
            <a:lvl1pPr marL="365760">
              <a:spcBef>
                <a:spcPts val="1000"/>
              </a:spcBef>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4" name="Footer Placeholder 4">
            <a:extLst>
              <a:ext uri="{FF2B5EF4-FFF2-40B4-BE49-F238E27FC236}">
                <a16:creationId xmlns:a16="http://schemas.microsoft.com/office/drawing/2014/main" id="{5CD820E0-0083-439B-A9DE-C3DEA1DEA851}"/>
              </a:ext>
            </a:extLst>
          </p:cNvPr>
          <p:cNvSpPr>
            <a:spLocks noGrp="1"/>
          </p:cNvSpPr>
          <p:nvPr>
            <p:ph type="ftr" sz="quarter" idx="11"/>
          </p:nvPr>
        </p:nvSpPr>
        <p:spPr>
          <a:xfrm>
            <a:off x="855388" y="6309360"/>
            <a:ext cx="6007691"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6" name="Date Placeholder 3">
            <a:extLst>
              <a:ext uri="{FF2B5EF4-FFF2-40B4-BE49-F238E27FC236}">
                <a16:creationId xmlns:a16="http://schemas.microsoft.com/office/drawing/2014/main" id="{D8A8D931-E01B-43C0-806F-2413BF5938FC}"/>
              </a:ext>
            </a:extLst>
          </p:cNvPr>
          <p:cNvSpPr>
            <a:spLocks noGrp="1"/>
          </p:cNvSpPr>
          <p:nvPr>
            <p:ph type="dt" sz="half" idx="10"/>
          </p:nvPr>
        </p:nvSpPr>
        <p:spPr>
          <a:xfrm>
            <a:off x="8197353" y="6309360"/>
            <a:ext cx="2151134" cy="457200"/>
          </a:xfrm>
        </p:spPr>
        <p:txBody>
          <a:bodyPr/>
          <a:lstStyle>
            <a:lvl1pPr>
              <a:defRPr>
                <a:solidFill>
                  <a:schemeClr val="bg1"/>
                </a:solidFill>
                <a:effectLst>
                  <a:outerShdw blurRad="38100" dist="38100" dir="2700000" algn="tl">
                    <a:srgbClr val="000000">
                      <a:alpha val="43137"/>
                    </a:srgbClr>
                  </a:outerShdw>
                </a:effectLst>
              </a:defRPr>
            </a:lvl1pPr>
          </a:lstStyle>
          <a:p>
            <a:fld id="{C150E1EA-44FA-4D89-855F-C0B34F87238D}" type="datetime1">
              <a:rPr lang="en-US" smtClean="0"/>
              <a:pPr/>
              <a:t>12/15/2023</a:t>
            </a:fld>
            <a:endParaRPr lang="en-US" dirty="0"/>
          </a:p>
        </p:txBody>
      </p:sp>
      <p:sp>
        <p:nvSpPr>
          <p:cNvPr id="27" name="Slide Number Placeholder 6">
            <a:extLst>
              <a:ext uri="{FF2B5EF4-FFF2-40B4-BE49-F238E27FC236}">
                <a16:creationId xmlns:a16="http://schemas.microsoft.com/office/drawing/2014/main" id="{0F3F4E6D-F4D2-430F-A2C3-3C037D778F4B}"/>
              </a:ext>
            </a:extLst>
          </p:cNvPr>
          <p:cNvSpPr>
            <a:spLocks noGrp="1"/>
          </p:cNvSpPr>
          <p:nvPr>
            <p:ph type="sldNum" sz="quarter" idx="12"/>
          </p:nvPr>
        </p:nvSpPr>
        <p:spPr>
          <a:xfrm>
            <a:off x="10569202" y="6309360"/>
            <a:ext cx="979879" cy="457200"/>
          </a:xfrm>
        </p:spPr>
        <p:txBody>
          <a:bodyPr/>
          <a:lstStyle>
            <a:lvl1pP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747931588"/>
      </p:ext>
    </p:extLst>
  </p:cSld>
  <p:clrMapOvr>
    <a:masterClrMapping/>
  </p:clrMapOvr>
  <p:hf hdr="0"/>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9F91A3C-7ABB-4E5E-B04F-29DB072AE13C}"/>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9EB9AABE-3FBC-4E64-8672-D073D4A3F41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38FF13AE-FEBF-40A1-A799-6EB275CBBCB5}"/>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EACBDB11-07EC-4982-BBFA-8EECF50C7B93}"/>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30" name="Rectangle 29">
            <a:extLst>
              <a:ext uri="{FF2B5EF4-FFF2-40B4-BE49-F238E27FC236}">
                <a16:creationId xmlns:a16="http://schemas.microsoft.com/office/drawing/2014/main" id="{67B21770-EBB9-4C73-BE13-26901F3CC9F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172AFA4-5141-4F0F-B9F6-0BE3ADBED218}"/>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ooter Placeholder 4">
            <a:extLst>
              <a:ext uri="{FF2B5EF4-FFF2-40B4-BE49-F238E27FC236}">
                <a16:creationId xmlns:a16="http://schemas.microsoft.com/office/drawing/2014/main" id="{41DE758B-03CF-48F8-BCBE-AD97B70428DF}"/>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34" name="Date Placeholder 3">
            <a:extLst>
              <a:ext uri="{FF2B5EF4-FFF2-40B4-BE49-F238E27FC236}">
                <a16:creationId xmlns:a16="http://schemas.microsoft.com/office/drawing/2014/main" id="{1640606E-041A-4385-96D7-3C6E775E3FA4}"/>
              </a:ext>
            </a:extLst>
          </p:cNvPr>
          <p:cNvSpPr>
            <a:spLocks noGrp="1"/>
          </p:cNvSpPr>
          <p:nvPr>
            <p:ph type="dt" sz="half" idx="10"/>
          </p:nvPr>
        </p:nvSpPr>
        <p:spPr>
          <a:xfrm>
            <a:off x="8202168" y="6309360"/>
            <a:ext cx="2148840" cy="457200"/>
          </a:xfrm>
        </p:spPr>
        <p:txBody>
          <a:bodyPr/>
          <a:lstStyle/>
          <a:p>
            <a:fld id="{CC5D4559-6AE3-461A-A02E-915BACCC2124}" type="datetime1">
              <a:rPr lang="en-US" smtClean="0"/>
              <a:t>12/15/2023</a:t>
            </a:fld>
            <a:endParaRPr lang="en-US" dirty="0"/>
          </a:p>
        </p:txBody>
      </p:sp>
      <p:sp>
        <p:nvSpPr>
          <p:cNvPr id="35" name="Slide Number Placeholder 5">
            <a:extLst>
              <a:ext uri="{FF2B5EF4-FFF2-40B4-BE49-F238E27FC236}">
                <a16:creationId xmlns:a16="http://schemas.microsoft.com/office/drawing/2014/main" id="{35844B60-1EF6-4A90-9030-B5043BCD058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24" name="Picture Placeholder 11">
            <a:extLst>
              <a:ext uri="{FF2B5EF4-FFF2-40B4-BE49-F238E27FC236}">
                <a16:creationId xmlns:a16="http://schemas.microsoft.com/office/drawing/2014/main" id="{F0EE079C-10D4-4C0C-8F48-80E71610057B}"/>
              </a:ext>
            </a:extLst>
          </p:cNvPr>
          <p:cNvSpPr>
            <a:spLocks noGrp="1"/>
          </p:cNvSpPr>
          <p:nvPr>
            <p:ph type="pic" sz="quarter" idx="14"/>
          </p:nvPr>
        </p:nvSpPr>
        <p:spPr>
          <a:xfrm>
            <a:off x="1791431" y="908329"/>
            <a:ext cx="2029968" cy="2029968"/>
          </a:xfrm>
          <a:prstGeom prst="rect">
            <a:avLst/>
          </a:prstGeom>
        </p:spPr>
        <p:txBody>
          <a:bodyPr/>
          <a:lstStyle>
            <a:lvl1pPr algn="ctr">
              <a:defRPr/>
            </a:lvl1pPr>
          </a:lstStyle>
          <a:p>
            <a:r>
              <a:rPr lang="en-US"/>
              <a:t>Click icon to add picture</a:t>
            </a:r>
          </a:p>
        </p:txBody>
      </p:sp>
      <p:sp>
        <p:nvSpPr>
          <p:cNvPr id="25" name="Picture Placeholder 11">
            <a:extLst>
              <a:ext uri="{FF2B5EF4-FFF2-40B4-BE49-F238E27FC236}">
                <a16:creationId xmlns:a16="http://schemas.microsoft.com/office/drawing/2014/main" id="{EF9D7489-BAB3-49B7-B83B-9F6131DC9D62}"/>
              </a:ext>
            </a:extLst>
          </p:cNvPr>
          <p:cNvSpPr>
            <a:spLocks noGrp="1"/>
          </p:cNvSpPr>
          <p:nvPr>
            <p:ph type="pic" sz="quarter" idx="15"/>
          </p:nvPr>
        </p:nvSpPr>
        <p:spPr>
          <a:xfrm>
            <a:off x="4334461" y="908329"/>
            <a:ext cx="2029968" cy="2029968"/>
          </a:xfrm>
          <a:prstGeom prst="rect">
            <a:avLst/>
          </a:prstGeom>
        </p:spPr>
        <p:txBody>
          <a:bodyPr/>
          <a:lstStyle>
            <a:lvl1pPr algn="ctr">
              <a:defRPr/>
            </a:lvl1pPr>
          </a:lstStyle>
          <a:p>
            <a:r>
              <a:rPr lang="en-US"/>
              <a:t>Click icon to add picture</a:t>
            </a:r>
            <a:endParaRPr lang="en-US" dirty="0"/>
          </a:p>
        </p:txBody>
      </p:sp>
      <p:sp>
        <p:nvSpPr>
          <p:cNvPr id="26" name="Picture Placeholder 11">
            <a:extLst>
              <a:ext uri="{FF2B5EF4-FFF2-40B4-BE49-F238E27FC236}">
                <a16:creationId xmlns:a16="http://schemas.microsoft.com/office/drawing/2014/main" id="{BC0EEF5C-B219-4286-B517-426EDF4EAF50}"/>
              </a:ext>
            </a:extLst>
          </p:cNvPr>
          <p:cNvSpPr>
            <a:spLocks noGrp="1"/>
          </p:cNvSpPr>
          <p:nvPr>
            <p:ph type="pic" sz="quarter" idx="16"/>
          </p:nvPr>
        </p:nvSpPr>
        <p:spPr>
          <a:xfrm>
            <a:off x="6877491" y="908329"/>
            <a:ext cx="2029968" cy="2029968"/>
          </a:xfrm>
          <a:prstGeom prst="rect">
            <a:avLst/>
          </a:prstGeom>
        </p:spPr>
        <p:txBody>
          <a:bodyPr/>
          <a:lstStyle>
            <a:lvl1pPr algn="ctr">
              <a:defRPr/>
            </a:lvl1pPr>
          </a:lstStyle>
          <a:p>
            <a:r>
              <a:rPr lang="en-US"/>
              <a:t>Click icon to add picture</a:t>
            </a:r>
          </a:p>
        </p:txBody>
      </p:sp>
      <p:sp>
        <p:nvSpPr>
          <p:cNvPr id="32" name="Picture Placeholder 11">
            <a:extLst>
              <a:ext uri="{FF2B5EF4-FFF2-40B4-BE49-F238E27FC236}">
                <a16:creationId xmlns:a16="http://schemas.microsoft.com/office/drawing/2014/main" id="{66462103-08B6-4C6F-88CC-03FF546261B3}"/>
              </a:ext>
            </a:extLst>
          </p:cNvPr>
          <p:cNvSpPr>
            <a:spLocks noGrp="1"/>
          </p:cNvSpPr>
          <p:nvPr>
            <p:ph type="pic" sz="quarter" idx="17"/>
          </p:nvPr>
        </p:nvSpPr>
        <p:spPr>
          <a:xfrm>
            <a:off x="9420521" y="908329"/>
            <a:ext cx="2029968" cy="2029968"/>
          </a:xfrm>
          <a:prstGeom prst="rect">
            <a:avLst/>
          </a:prstGeom>
        </p:spPr>
        <p:txBody>
          <a:bodyPr/>
          <a:lstStyle>
            <a:lvl1pPr algn="ctr">
              <a:defRPr/>
            </a:lvl1pPr>
          </a:lstStyle>
          <a:p>
            <a:r>
              <a:rPr lang="en-US"/>
              <a:t>Click icon to add picture</a:t>
            </a:r>
            <a:endParaRPr lang="en-US" dirty="0"/>
          </a:p>
        </p:txBody>
      </p:sp>
      <p:sp>
        <p:nvSpPr>
          <p:cNvPr id="36" name="Text Placeholder 20">
            <a:extLst>
              <a:ext uri="{FF2B5EF4-FFF2-40B4-BE49-F238E27FC236}">
                <a16:creationId xmlns:a16="http://schemas.microsoft.com/office/drawing/2014/main" id="{278BA700-11E2-4D8A-A0C6-7CE3C00EC78A}"/>
              </a:ext>
            </a:extLst>
          </p:cNvPr>
          <p:cNvSpPr>
            <a:spLocks noGrp="1"/>
          </p:cNvSpPr>
          <p:nvPr>
            <p:ph type="body" sz="quarter" idx="18" hasCustomPrompt="1"/>
          </p:nvPr>
        </p:nvSpPr>
        <p:spPr>
          <a:xfrm>
            <a:off x="179143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37" name="Text Placeholder 22">
            <a:extLst>
              <a:ext uri="{FF2B5EF4-FFF2-40B4-BE49-F238E27FC236}">
                <a16:creationId xmlns:a16="http://schemas.microsoft.com/office/drawing/2014/main" id="{F5914669-6EB5-485E-AB8B-3A2E4F171886}"/>
              </a:ext>
            </a:extLst>
          </p:cNvPr>
          <p:cNvSpPr>
            <a:spLocks noGrp="1"/>
          </p:cNvSpPr>
          <p:nvPr>
            <p:ph type="body" sz="quarter" idx="19" hasCustomPrompt="1"/>
          </p:nvPr>
        </p:nvSpPr>
        <p:spPr>
          <a:xfrm>
            <a:off x="1791431" y="3365169"/>
            <a:ext cx="2029968" cy="274320"/>
          </a:xfrm>
        </p:spPr>
        <p:txBody>
          <a:bodyPr anchor="ctr">
            <a:noAutofit/>
          </a:bodyPr>
          <a:lstStyle>
            <a:lvl1pPr marL="0" indent="0" algn="ctr">
              <a:lnSpc>
                <a:spcPct val="100000"/>
              </a:lnSpc>
              <a:spcBef>
                <a:spcPts val="0"/>
              </a:spcBef>
              <a:spcAft>
                <a:spcPts val="0"/>
              </a:spcAft>
              <a:buNone/>
              <a:defRPr lang="en-US" sz="1600" b="0" kern="1200" spc="20" dirty="0">
                <a:solidFill>
                  <a:schemeClr val="tx1"/>
                </a:solidFill>
                <a:latin typeface="+mn-lt"/>
                <a:ea typeface="+mn-ea"/>
                <a:cs typeface="+mn-cs"/>
              </a:defRPr>
            </a:lvl1pPr>
          </a:lstStyle>
          <a:p>
            <a:pPr lvl="0"/>
            <a:r>
              <a:rPr lang="en-US" dirty="0"/>
              <a:t>Title</a:t>
            </a:r>
          </a:p>
        </p:txBody>
      </p:sp>
      <p:sp>
        <p:nvSpPr>
          <p:cNvPr id="38" name="Text Placeholder 20">
            <a:extLst>
              <a:ext uri="{FF2B5EF4-FFF2-40B4-BE49-F238E27FC236}">
                <a16:creationId xmlns:a16="http://schemas.microsoft.com/office/drawing/2014/main" id="{59BCC58C-2434-490A-8749-D8311B9025F8}"/>
              </a:ext>
            </a:extLst>
          </p:cNvPr>
          <p:cNvSpPr>
            <a:spLocks noGrp="1"/>
          </p:cNvSpPr>
          <p:nvPr>
            <p:ph type="body" sz="quarter" idx="20" hasCustomPrompt="1"/>
          </p:nvPr>
        </p:nvSpPr>
        <p:spPr>
          <a:xfrm>
            <a:off x="433446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39" name="Text Placeholder 22">
            <a:extLst>
              <a:ext uri="{FF2B5EF4-FFF2-40B4-BE49-F238E27FC236}">
                <a16:creationId xmlns:a16="http://schemas.microsoft.com/office/drawing/2014/main" id="{8FD90DAF-BAFA-4B9E-A682-AD69AEC3ABF0}"/>
              </a:ext>
            </a:extLst>
          </p:cNvPr>
          <p:cNvSpPr>
            <a:spLocks noGrp="1"/>
          </p:cNvSpPr>
          <p:nvPr>
            <p:ph type="body" sz="quarter" idx="21" hasCustomPrompt="1"/>
          </p:nvPr>
        </p:nvSpPr>
        <p:spPr>
          <a:xfrm>
            <a:off x="4334461" y="3365169"/>
            <a:ext cx="2029968" cy="274320"/>
          </a:xfrm>
        </p:spPr>
        <p:txBody>
          <a:bodyPr anchor="ctr">
            <a:no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Title</a:t>
            </a:r>
          </a:p>
        </p:txBody>
      </p:sp>
      <p:sp>
        <p:nvSpPr>
          <p:cNvPr id="40" name="Text Placeholder 20">
            <a:extLst>
              <a:ext uri="{FF2B5EF4-FFF2-40B4-BE49-F238E27FC236}">
                <a16:creationId xmlns:a16="http://schemas.microsoft.com/office/drawing/2014/main" id="{5E3B0A9D-DD75-43E3-A689-283E65DF3F6D}"/>
              </a:ext>
            </a:extLst>
          </p:cNvPr>
          <p:cNvSpPr>
            <a:spLocks noGrp="1"/>
          </p:cNvSpPr>
          <p:nvPr>
            <p:ph type="body" sz="quarter" idx="22" hasCustomPrompt="1"/>
          </p:nvPr>
        </p:nvSpPr>
        <p:spPr>
          <a:xfrm>
            <a:off x="687749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41" name="Text Placeholder 22">
            <a:extLst>
              <a:ext uri="{FF2B5EF4-FFF2-40B4-BE49-F238E27FC236}">
                <a16:creationId xmlns:a16="http://schemas.microsoft.com/office/drawing/2014/main" id="{EA0EDFB3-D33B-471A-B50B-93FB68524152}"/>
              </a:ext>
            </a:extLst>
          </p:cNvPr>
          <p:cNvSpPr>
            <a:spLocks noGrp="1"/>
          </p:cNvSpPr>
          <p:nvPr>
            <p:ph type="body" sz="quarter" idx="23" hasCustomPrompt="1"/>
          </p:nvPr>
        </p:nvSpPr>
        <p:spPr>
          <a:xfrm>
            <a:off x="6877491" y="3365169"/>
            <a:ext cx="2029968" cy="274320"/>
          </a:xfrm>
        </p:spPr>
        <p:txBody>
          <a:bodyPr anchor="ctr">
            <a:noAutofit/>
          </a:bodyPr>
          <a:lstStyle>
            <a:lvl1pPr marL="0" indent="0" algn="ctr">
              <a:lnSpc>
                <a:spcPct val="100000"/>
              </a:lnSpc>
              <a:spcBef>
                <a:spcPts val="0"/>
              </a:spcBef>
              <a:spcAft>
                <a:spcPts val="672"/>
              </a:spcAft>
              <a:buNone/>
              <a:defRPr lang="en-US" sz="1600" b="0" kern="1200" spc="20" dirty="0">
                <a:solidFill>
                  <a:schemeClr val="tx1"/>
                </a:solidFill>
                <a:latin typeface="+mn-lt"/>
                <a:ea typeface="+mn-ea"/>
                <a:cs typeface="+mn-cs"/>
              </a:defRPr>
            </a:lvl1pPr>
          </a:lstStyle>
          <a:p>
            <a:pPr lvl="0"/>
            <a:r>
              <a:rPr lang="en-US" dirty="0"/>
              <a:t>Title</a:t>
            </a:r>
          </a:p>
        </p:txBody>
      </p:sp>
      <p:sp>
        <p:nvSpPr>
          <p:cNvPr id="42" name="Text Placeholder 20">
            <a:extLst>
              <a:ext uri="{FF2B5EF4-FFF2-40B4-BE49-F238E27FC236}">
                <a16:creationId xmlns:a16="http://schemas.microsoft.com/office/drawing/2014/main" id="{39A96C54-26D5-4B10-A345-F6C034F2E707}"/>
              </a:ext>
            </a:extLst>
          </p:cNvPr>
          <p:cNvSpPr>
            <a:spLocks noGrp="1"/>
          </p:cNvSpPr>
          <p:nvPr>
            <p:ph type="body" sz="quarter" idx="24" hasCustomPrompt="1"/>
          </p:nvPr>
        </p:nvSpPr>
        <p:spPr>
          <a:xfrm>
            <a:off x="942052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43" name="Text Placeholder 22">
            <a:extLst>
              <a:ext uri="{FF2B5EF4-FFF2-40B4-BE49-F238E27FC236}">
                <a16:creationId xmlns:a16="http://schemas.microsoft.com/office/drawing/2014/main" id="{4316B0AE-245F-4164-BF74-B514BA424CB5}"/>
              </a:ext>
            </a:extLst>
          </p:cNvPr>
          <p:cNvSpPr>
            <a:spLocks noGrp="1"/>
          </p:cNvSpPr>
          <p:nvPr>
            <p:ph type="body" sz="quarter" idx="25" hasCustomPrompt="1"/>
          </p:nvPr>
        </p:nvSpPr>
        <p:spPr>
          <a:xfrm>
            <a:off x="9420521" y="3365169"/>
            <a:ext cx="2029968" cy="274320"/>
          </a:xfrm>
        </p:spPr>
        <p:txBody>
          <a:bodyPr anchor="ctr">
            <a:no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Title</a:t>
            </a:r>
          </a:p>
        </p:txBody>
      </p:sp>
    </p:spTree>
    <p:extLst>
      <p:ext uri="{BB962C8B-B14F-4D97-AF65-F5344CB8AC3E}">
        <p14:creationId xmlns:p14="http://schemas.microsoft.com/office/powerpoint/2010/main" val="3672599757"/>
      </p:ext>
    </p:extLst>
  </p:cSld>
  <p:clrMapOvr>
    <a:masterClrMapping/>
  </p:clrMapOvr>
  <p:hf hdr="0"/>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8796342-0E80-4F8E-9563-9F5EDFC0DDF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39B2F5D-C3BA-453E-8F4D-97074F48C7AE}"/>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6" name="Rectangle 5">
            <a:extLst>
              <a:ext uri="{FF2B5EF4-FFF2-40B4-BE49-F238E27FC236}">
                <a16:creationId xmlns:a16="http://schemas.microsoft.com/office/drawing/2014/main" id="{D874FDF0-F4BE-433D-86EE-9E1832D4388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5DFCD07-1301-45ED-B326-449ECFADE70D}"/>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9" name="Date Placeholder 3">
            <a:extLst>
              <a:ext uri="{FF2B5EF4-FFF2-40B4-BE49-F238E27FC236}">
                <a16:creationId xmlns:a16="http://schemas.microsoft.com/office/drawing/2014/main" id="{57804587-2E59-4D83-B86E-83ADAE4FDC13}"/>
              </a:ext>
            </a:extLst>
          </p:cNvPr>
          <p:cNvSpPr>
            <a:spLocks noGrp="1"/>
          </p:cNvSpPr>
          <p:nvPr>
            <p:ph type="dt" sz="half" idx="10"/>
          </p:nvPr>
        </p:nvSpPr>
        <p:spPr>
          <a:xfrm>
            <a:off x="8202168" y="6309360"/>
            <a:ext cx="2148840" cy="457200"/>
          </a:xfrm>
        </p:spPr>
        <p:txBody>
          <a:bodyPr/>
          <a:lstStyle/>
          <a:p>
            <a:fld id="{CC5D4559-6AE3-461A-A02E-915BACCC2124}" type="datetime1">
              <a:rPr lang="en-US" smtClean="0"/>
              <a:t>12/15/2023</a:t>
            </a:fld>
            <a:endParaRPr lang="en-US" dirty="0"/>
          </a:p>
        </p:txBody>
      </p:sp>
      <p:sp>
        <p:nvSpPr>
          <p:cNvPr id="10" name="Slide Number Placeholder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06689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76671" y="6309360"/>
            <a:ext cx="454961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AAE613A3-7427-4A9A-9B2A-23B005FA5F48}" type="datetime1">
              <a:rPr lang="en-US" smtClean="0"/>
              <a:t>12/15/2023</a:t>
            </a:fld>
            <a:endParaRPr lang="en-US" dirty="0"/>
          </a:p>
        </p:txBody>
      </p:sp>
      <p:sp>
        <p:nvSpPr>
          <p:cNvPr id="5" name="Footer Placeholder 4"/>
          <p:cNvSpPr>
            <a:spLocks noGrp="1"/>
          </p:cNvSpPr>
          <p:nvPr>
            <p:ph type="ftr" sz="quarter" idx="3"/>
          </p:nvPr>
        </p:nvSpPr>
        <p:spPr>
          <a:xfrm>
            <a:off x="642918"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dirty="0"/>
              <a:t>Presentation Title</a:t>
            </a:r>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1293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hf hdr="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15.jpg"/><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8.jpeg"/><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1.jpeg"/><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6.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7973503" y="1709530"/>
            <a:ext cx="3754671" cy="2528515"/>
          </a:xfrm>
        </p:spPr>
        <p:txBody>
          <a:bodyPr vert="horz" lIns="109728" tIns="109728" rIns="109728" bIns="91440" rtlCol="0" anchor="b">
            <a:normAutofit/>
          </a:bodyPr>
          <a:lstStyle/>
          <a:p>
            <a:pPr>
              <a:lnSpc>
                <a:spcPct val="90000"/>
              </a:lnSpc>
            </a:pPr>
            <a:r>
              <a:rPr lang="en-US" sz="2800" dirty="0">
                <a:solidFill>
                  <a:schemeClr val="tx2"/>
                </a:solidFill>
              </a:rPr>
              <a:t>Predictive Power: Harnessing AI to Forecast Anemia Outcomes</a:t>
            </a:r>
          </a:p>
        </p:txBody>
      </p:sp>
      <p:sp>
        <p:nvSpPr>
          <p:cNvPr id="8" name="Subtitle 7">
            <a:extLst>
              <a:ext uri="{FF2B5EF4-FFF2-40B4-BE49-F238E27FC236}">
                <a16:creationId xmlns:a16="http://schemas.microsoft.com/office/drawing/2014/main" id="{4B0552E2-3F84-4A73-A16B-C54043C663D5}"/>
              </a:ext>
            </a:extLst>
          </p:cNvPr>
          <p:cNvSpPr>
            <a:spLocks noGrp="1"/>
          </p:cNvSpPr>
          <p:nvPr>
            <p:ph type="subTitle" idx="1"/>
          </p:nvPr>
        </p:nvSpPr>
        <p:spPr>
          <a:xfrm>
            <a:off x="7976914" y="4238046"/>
            <a:ext cx="3806919" cy="1741404"/>
          </a:xfrm>
        </p:spPr>
        <p:txBody>
          <a:bodyPr vert="horz" lIns="109728" tIns="109728" rIns="109728" bIns="91440" rtlCol="0" anchor="t">
            <a:normAutofit/>
          </a:bodyPr>
          <a:lstStyle/>
          <a:p>
            <a:r>
              <a:rPr lang="en-US" sz="2000" dirty="0">
                <a:solidFill>
                  <a:schemeClr val="tx2"/>
                </a:solidFill>
              </a:rPr>
              <a:t>Vandit Bhimani</a:t>
            </a:r>
          </a:p>
          <a:p>
            <a:r>
              <a:rPr lang="en-US" sz="2000" dirty="0">
                <a:solidFill>
                  <a:schemeClr val="tx2"/>
                </a:solidFill>
              </a:rPr>
              <a:t>Radhika Khurana</a:t>
            </a:r>
          </a:p>
        </p:txBody>
      </p:sp>
      <p:pic>
        <p:nvPicPr>
          <p:cNvPr id="2050" name="Picture 2" descr="Machine Learning Images - Free Download on Freepik">
            <a:extLst>
              <a:ext uri="{FF2B5EF4-FFF2-40B4-BE49-F238E27FC236}">
                <a16:creationId xmlns:a16="http://schemas.microsoft.com/office/drawing/2014/main" id="{4B7181B8-1E54-256A-FD2B-9B780EE8BF2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95" y="1095509"/>
            <a:ext cx="7515943" cy="5016892"/>
          </a:xfrm>
          <a:prstGeom prst="rect">
            <a:avLst/>
          </a:prstGeom>
          <a:solidFill>
            <a:srgbClr val="FFFFFF"/>
          </a:solidFill>
        </p:spPr>
      </p:pic>
    </p:spTree>
    <p:extLst>
      <p:ext uri="{BB962C8B-B14F-4D97-AF65-F5344CB8AC3E}">
        <p14:creationId xmlns:p14="http://schemas.microsoft.com/office/powerpoint/2010/main" val="311154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pPr algn="ctr"/>
            <a:r>
              <a:rPr lang="en-US" sz="3200" dirty="0">
                <a:latin typeface="Times New Roman" panose="02020603050405020304" pitchFamily="18" charset="0"/>
                <a:cs typeface="Times New Roman" panose="02020603050405020304" pitchFamily="18" charset="0"/>
              </a:rPr>
              <a:t>Exploratory Data Analysis (EDA) Contd.</a:t>
            </a:r>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idx="14"/>
          </p:nvPr>
        </p:nvSpPr>
        <p:spPr>
          <a:xfrm>
            <a:off x="648934" y="1834005"/>
            <a:ext cx="4727735" cy="465155"/>
          </a:xfrm>
        </p:spPr>
        <p:txBody>
          <a:bodyPr>
            <a:noAutofit/>
          </a:bodyPr>
          <a:lstStyle/>
          <a:p>
            <a:pPr algn="ctr"/>
            <a:r>
              <a:rPr lang="en-US" dirty="0">
                <a:latin typeface="Times New Roman" panose="02020603050405020304" pitchFamily="18" charset="0"/>
                <a:cs typeface="Times New Roman" panose="02020603050405020304" pitchFamily="18" charset="0"/>
              </a:rPr>
              <a:t>Missing Values</a:t>
            </a:r>
          </a:p>
        </p:txBody>
      </p:sp>
      <p:sp>
        <p:nvSpPr>
          <p:cNvPr id="5" name="Content Placeholder 4">
            <a:extLst>
              <a:ext uri="{FF2B5EF4-FFF2-40B4-BE49-F238E27FC236}">
                <a16:creationId xmlns:a16="http://schemas.microsoft.com/office/drawing/2014/main" id="{8D8FE1B0-9E5F-4C60-B1BF-E3D551EDCF6C}"/>
              </a:ext>
            </a:extLst>
          </p:cNvPr>
          <p:cNvSpPr>
            <a:spLocks noGrp="1"/>
          </p:cNvSpPr>
          <p:nvPr>
            <p:ph idx="1"/>
          </p:nvPr>
        </p:nvSpPr>
        <p:spPr>
          <a:xfrm>
            <a:off x="648934" y="2422380"/>
            <a:ext cx="4727735" cy="3029446"/>
          </a:xfrm>
        </p:spPr>
        <p:txBody>
          <a:bodyPr>
            <a:noAutofit/>
          </a:bodyPr>
          <a:lstStyle/>
          <a:p>
            <a:r>
              <a:rPr lang="en-US" dirty="0">
                <a:latin typeface="Times New Roman" panose="02020603050405020304" pitchFamily="18" charset="0"/>
                <a:cs typeface="Times New Roman" panose="02020603050405020304" pitchFamily="18" charset="0"/>
              </a:rPr>
              <a:t>There were no missing values in our dataset. If missing value there then replace median.</a:t>
            </a:r>
          </a:p>
        </p:txBody>
      </p:sp>
      <p:sp>
        <p:nvSpPr>
          <p:cNvPr id="10" name="Content Placeholder 9">
            <a:extLst>
              <a:ext uri="{FF2B5EF4-FFF2-40B4-BE49-F238E27FC236}">
                <a16:creationId xmlns:a16="http://schemas.microsoft.com/office/drawing/2014/main" id="{734818E9-4459-4052-A157-BAEE61330BF3}"/>
              </a:ext>
            </a:extLst>
          </p:cNvPr>
          <p:cNvSpPr>
            <a:spLocks noGrp="1"/>
          </p:cNvSpPr>
          <p:nvPr>
            <p:ph idx="15"/>
          </p:nvPr>
        </p:nvSpPr>
        <p:spPr>
          <a:xfrm>
            <a:off x="6095999" y="1834004"/>
            <a:ext cx="4727735" cy="465155"/>
          </a:xfrm>
        </p:spPr>
        <p:txBody>
          <a:bodyPr>
            <a:noAutofit/>
          </a:bodyPr>
          <a:lstStyle/>
          <a:p>
            <a:pPr algn="ctr"/>
            <a:r>
              <a:rPr lang="en-US" dirty="0">
                <a:latin typeface="Times New Roman" panose="02020603050405020304" pitchFamily="18" charset="0"/>
                <a:cs typeface="Times New Roman" panose="02020603050405020304" pitchFamily="18" charset="0"/>
              </a:rPr>
              <a:t>Correlation</a:t>
            </a:r>
          </a:p>
        </p:txBody>
      </p:sp>
      <p:pic>
        <p:nvPicPr>
          <p:cNvPr id="9" name="Content Placeholder 8" descr="A colorful squares with different colored squares&#10;&#10;Description automatically generated with medium confidence">
            <a:extLst>
              <a:ext uri="{FF2B5EF4-FFF2-40B4-BE49-F238E27FC236}">
                <a16:creationId xmlns:a16="http://schemas.microsoft.com/office/drawing/2014/main" id="{AA9FE1A7-1348-0A8F-88F8-F8424CF9BC6C}"/>
              </a:ext>
            </a:extLst>
          </p:cNvPr>
          <p:cNvPicPr>
            <a:picLocks noGrp="1" noChangeAspect="1"/>
          </p:cNvPicPr>
          <p:nvPr>
            <p:ph idx="13"/>
          </p:nvPr>
        </p:nvPicPr>
        <p:blipFill>
          <a:blip r:embed="rId3"/>
          <a:stretch>
            <a:fillRect/>
          </a:stretch>
        </p:blipFill>
        <p:spPr>
          <a:xfrm>
            <a:off x="6096000" y="2490687"/>
            <a:ext cx="4727575" cy="2892626"/>
          </a:xfrm>
        </p:spPr>
      </p:pic>
      <p:sp>
        <p:nvSpPr>
          <p:cNvPr id="15" name="Footer Placeholder 14">
            <a:extLst>
              <a:ext uri="{FF2B5EF4-FFF2-40B4-BE49-F238E27FC236}">
                <a16:creationId xmlns:a16="http://schemas.microsoft.com/office/drawing/2014/main" id="{4BB4EE3B-13B9-414C-9B6C-C111B789ED0C}"/>
              </a:ext>
            </a:extLst>
          </p:cNvPr>
          <p:cNvSpPr>
            <a:spLocks noGrp="1"/>
          </p:cNvSpPr>
          <p:nvPr>
            <p:ph type="ftr" sz="quarter" idx="11"/>
          </p:nvPr>
        </p:nvSpPr>
        <p:spPr>
          <a:xfrm>
            <a:off x="642917" y="6590580"/>
            <a:ext cx="3423986" cy="175979"/>
          </a:xfrm>
        </p:spPr>
        <p:txBody>
          <a:bodyPr/>
          <a:lstStyle/>
          <a:p>
            <a:r>
              <a:rPr lang="en-US" dirty="0"/>
              <a:t>Predictive Power: Harnessing AI to Forecast Anemia Outcomes</a:t>
            </a:r>
          </a:p>
          <a:p>
            <a:endParaRPr lang="en-US" dirty="0"/>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10</a:t>
            </a:fld>
            <a:endParaRPr lang="en-US" dirty="0"/>
          </a:p>
        </p:txBody>
      </p:sp>
      <p:pic>
        <p:nvPicPr>
          <p:cNvPr id="3" name="Picture 2" descr="A screenshot of a computer&#10;&#10;Description automatically generated">
            <a:extLst>
              <a:ext uri="{FF2B5EF4-FFF2-40B4-BE49-F238E27FC236}">
                <a16:creationId xmlns:a16="http://schemas.microsoft.com/office/drawing/2014/main" id="{EC375847-ECEB-B081-229B-7F53EAE76760}"/>
              </a:ext>
            </a:extLst>
          </p:cNvPr>
          <p:cNvPicPr>
            <a:picLocks noChangeAspect="1"/>
          </p:cNvPicPr>
          <p:nvPr/>
        </p:nvPicPr>
        <p:blipFill>
          <a:blip r:embed="rId4"/>
          <a:stretch>
            <a:fillRect/>
          </a:stretch>
        </p:blipFill>
        <p:spPr>
          <a:xfrm>
            <a:off x="769663" y="3679705"/>
            <a:ext cx="4486275" cy="2000250"/>
          </a:xfrm>
          <a:prstGeom prst="rect">
            <a:avLst/>
          </a:prstGeom>
        </p:spPr>
      </p:pic>
    </p:spTree>
    <p:extLst>
      <p:ext uri="{BB962C8B-B14F-4D97-AF65-F5344CB8AC3E}">
        <p14:creationId xmlns:p14="http://schemas.microsoft.com/office/powerpoint/2010/main" val="2960976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pPr algn="ctr"/>
            <a:r>
              <a:rPr lang="en-US" sz="3200" dirty="0">
                <a:latin typeface="Times New Roman" panose="02020603050405020304" pitchFamily="18" charset="0"/>
                <a:cs typeface="Times New Roman" panose="02020603050405020304" pitchFamily="18" charset="0"/>
              </a:rPr>
              <a:t>Exploratory Data Analysis (EDA) Contd.</a:t>
            </a:r>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idx="14"/>
          </p:nvPr>
        </p:nvSpPr>
        <p:spPr>
          <a:xfrm>
            <a:off x="648934" y="1623896"/>
            <a:ext cx="4727735" cy="914900"/>
          </a:xfrm>
        </p:spPr>
        <p:txBody>
          <a:bodyPr anchor="ctr">
            <a:noAutofit/>
          </a:bodyPr>
          <a:lstStyle/>
          <a:p>
            <a:pPr algn="ctr"/>
            <a:r>
              <a:rPr lang="en-US" dirty="0">
                <a:latin typeface="Times New Roman" panose="02020603050405020304" pitchFamily="18" charset="0"/>
                <a:cs typeface="Times New Roman" panose="02020603050405020304" pitchFamily="18" charset="0"/>
              </a:rPr>
              <a:t>Comparison between patients</a:t>
            </a:r>
          </a:p>
        </p:txBody>
      </p:sp>
      <p:sp>
        <p:nvSpPr>
          <p:cNvPr id="5" name="Content Placeholder 4">
            <a:extLst>
              <a:ext uri="{FF2B5EF4-FFF2-40B4-BE49-F238E27FC236}">
                <a16:creationId xmlns:a16="http://schemas.microsoft.com/office/drawing/2014/main" id="{8D8FE1B0-9E5F-4C60-B1BF-E3D551EDCF6C}"/>
              </a:ext>
            </a:extLst>
          </p:cNvPr>
          <p:cNvSpPr>
            <a:spLocks noGrp="1"/>
          </p:cNvSpPr>
          <p:nvPr>
            <p:ph idx="1"/>
          </p:nvPr>
        </p:nvSpPr>
        <p:spPr>
          <a:xfrm>
            <a:off x="648934" y="2603534"/>
            <a:ext cx="4727735" cy="3029446"/>
          </a:xfrm>
        </p:spPr>
        <p:txBody>
          <a:bodyPr>
            <a:noAutofit/>
          </a:bodyPr>
          <a:lstStyle/>
          <a:p>
            <a:r>
              <a:rPr lang="en-US" dirty="0">
                <a:latin typeface="Times New Roman" panose="02020603050405020304" pitchFamily="18" charset="0"/>
                <a:cs typeface="Times New Roman" panose="02020603050405020304" pitchFamily="18" charset="0"/>
              </a:rPr>
              <a:t>Our dataset was complete with no missing values. However, should any missing values arise, our strategy is to replace them with the median value to maintain data integrity and consistency.</a:t>
            </a:r>
          </a:p>
        </p:txBody>
      </p:sp>
      <p:sp>
        <p:nvSpPr>
          <p:cNvPr id="15" name="Footer Placeholder 14">
            <a:extLst>
              <a:ext uri="{FF2B5EF4-FFF2-40B4-BE49-F238E27FC236}">
                <a16:creationId xmlns:a16="http://schemas.microsoft.com/office/drawing/2014/main" id="{4BB4EE3B-13B9-414C-9B6C-C111B789ED0C}"/>
              </a:ext>
            </a:extLst>
          </p:cNvPr>
          <p:cNvSpPr>
            <a:spLocks noGrp="1"/>
          </p:cNvSpPr>
          <p:nvPr>
            <p:ph type="ftr" sz="quarter" idx="11"/>
          </p:nvPr>
        </p:nvSpPr>
        <p:spPr>
          <a:xfrm>
            <a:off x="642917" y="6677356"/>
            <a:ext cx="3423986" cy="89204"/>
          </a:xfrm>
        </p:spPr>
        <p:txBody>
          <a:bodyPr/>
          <a:lstStyle/>
          <a:p>
            <a:r>
              <a:rPr lang="en-US" dirty="0"/>
              <a:t>Predictive Power: Harnessing AI to Forecast Anemia Outcomes</a:t>
            </a:r>
          </a:p>
          <a:p>
            <a:endParaRPr lang="en-US" dirty="0"/>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11</a:t>
            </a:fld>
            <a:endParaRPr lang="en-US" dirty="0"/>
          </a:p>
        </p:txBody>
      </p:sp>
      <p:graphicFrame>
        <p:nvGraphicFramePr>
          <p:cNvPr id="6" name="Chart 5">
            <a:extLst>
              <a:ext uri="{FF2B5EF4-FFF2-40B4-BE49-F238E27FC236}">
                <a16:creationId xmlns:a16="http://schemas.microsoft.com/office/drawing/2014/main" id="{76603945-132B-461F-9EFE-A6B93A294A1E}"/>
              </a:ext>
            </a:extLst>
          </p:cNvPr>
          <p:cNvGraphicFramePr>
            <a:graphicFrameLocks/>
          </p:cNvGraphicFramePr>
          <p:nvPr>
            <p:extLst>
              <p:ext uri="{D42A27DB-BD31-4B8C-83A1-F6EECF244321}">
                <p14:modId xmlns:p14="http://schemas.microsoft.com/office/powerpoint/2010/main" val="1915686628"/>
              </p:ext>
            </p:extLst>
          </p:nvPr>
        </p:nvGraphicFramePr>
        <p:xfrm>
          <a:off x="7579477" y="2260121"/>
          <a:ext cx="4402614" cy="2505508"/>
        </p:xfrm>
        <a:graphic>
          <a:graphicData uri="http://schemas.openxmlformats.org/drawingml/2006/chart">
            <c:chart xmlns:c="http://schemas.openxmlformats.org/drawingml/2006/chart" xmlns:r="http://schemas.openxmlformats.org/officeDocument/2006/relationships" r:id="rId3"/>
          </a:graphicData>
        </a:graphic>
      </p:graphicFrame>
      <p:pic>
        <p:nvPicPr>
          <p:cNvPr id="17" name="Picture 16" descr="A number with black text&#10;&#10;Description automatically generated">
            <a:extLst>
              <a:ext uri="{FF2B5EF4-FFF2-40B4-BE49-F238E27FC236}">
                <a16:creationId xmlns:a16="http://schemas.microsoft.com/office/drawing/2014/main" id="{0C7A44B1-1A2C-1A10-AD6A-FBB72F37FE7C}"/>
              </a:ext>
            </a:extLst>
          </p:cNvPr>
          <p:cNvPicPr>
            <a:picLocks noChangeAspect="1"/>
          </p:cNvPicPr>
          <p:nvPr/>
        </p:nvPicPr>
        <p:blipFill>
          <a:blip r:embed="rId4"/>
          <a:stretch>
            <a:fillRect/>
          </a:stretch>
        </p:blipFill>
        <p:spPr>
          <a:xfrm>
            <a:off x="5376669" y="3935932"/>
            <a:ext cx="1809750" cy="685800"/>
          </a:xfrm>
          <a:prstGeom prst="rect">
            <a:avLst/>
          </a:prstGeom>
        </p:spPr>
      </p:pic>
      <p:pic>
        <p:nvPicPr>
          <p:cNvPr id="19" name="Picture 18" descr="A close up of numbers&#10;&#10;Description automatically generated">
            <a:extLst>
              <a:ext uri="{FF2B5EF4-FFF2-40B4-BE49-F238E27FC236}">
                <a16:creationId xmlns:a16="http://schemas.microsoft.com/office/drawing/2014/main" id="{0980FAF4-31CE-BF1F-8141-C12C12348FC0}"/>
              </a:ext>
            </a:extLst>
          </p:cNvPr>
          <p:cNvPicPr>
            <a:picLocks noChangeAspect="1"/>
          </p:cNvPicPr>
          <p:nvPr/>
        </p:nvPicPr>
        <p:blipFill>
          <a:blip r:embed="rId5"/>
          <a:stretch>
            <a:fillRect/>
          </a:stretch>
        </p:blipFill>
        <p:spPr>
          <a:xfrm>
            <a:off x="5472308" y="2758730"/>
            <a:ext cx="1343025" cy="666750"/>
          </a:xfrm>
          <a:prstGeom prst="rect">
            <a:avLst/>
          </a:prstGeom>
        </p:spPr>
      </p:pic>
      <p:sp>
        <p:nvSpPr>
          <p:cNvPr id="20" name="TextBox 19">
            <a:extLst>
              <a:ext uri="{FF2B5EF4-FFF2-40B4-BE49-F238E27FC236}">
                <a16:creationId xmlns:a16="http://schemas.microsoft.com/office/drawing/2014/main" id="{B172E194-86F4-8E88-8AB3-A4D33D770FDA}"/>
              </a:ext>
            </a:extLst>
          </p:cNvPr>
          <p:cNvSpPr txBox="1"/>
          <p:nvPr/>
        </p:nvSpPr>
        <p:spPr>
          <a:xfrm>
            <a:off x="10116315" y="4864851"/>
            <a:ext cx="1940943" cy="430887"/>
          </a:xfrm>
          <a:prstGeom prst="rect">
            <a:avLst/>
          </a:prstGeom>
          <a:noFill/>
        </p:spPr>
        <p:txBody>
          <a:bodyPr wrap="square" rtlCol="0">
            <a:spAutoFit/>
          </a:bodyPr>
          <a:lstStyle/>
          <a:p>
            <a:r>
              <a:rPr lang="en-US" sz="1100" dirty="0"/>
              <a:t>Where 0=non-anemia and 1=anemia</a:t>
            </a:r>
          </a:p>
        </p:txBody>
      </p:sp>
    </p:spTree>
    <p:extLst>
      <p:ext uri="{BB962C8B-B14F-4D97-AF65-F5344CB8AC3E}">
        <p14:creationId xmlns:p14="http://schemas.microsoft.com/office/powerpoint/2010/main" val="1190223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6"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94278F-BBE1-4D62-8038-1FE9C98B6D37}"/>
              </a:ext>
            </a:extLst>
          </p:cNvPr>
          <p:cNvSpPr>
            <a:spLocks noGrp="1"/>
          </p:cNvSpPr>
          <p:nvPr>
            <p:ph type="title"/>
          </p:nvPr>
        </p:nvSpPr>
        <p:spPr>
          <a:xfrm>
            <a:off x="5376671" y="92730"/>
            <a:ext cx="6172412" cy="1031927"/>
          </a:xfrm>
        </p:spPr>
        <p:txBody>
          <a:bodyPr>
            <a:normAutofit/>
          </a:bodyPr>
          <a:lstStyle/>
          <a:p>
            <a:pPr algn="ctr"/>
            <a:r>
              <a:rPr lang="en-US" sz="3200" dirty="0">
                <a:latin typeface="Times New Roman" panose="02020603050405020304" pitchFamily="18" charset="0"/>
                <a:cs typeface="Times New Roman" panose="02020603050405020304" pitchFamily="18" charset="0"/>
              </a:rPr>
              <a:t>Monetary Value</a:t>
            </a:r>
          </a:p>
        </p:txBody>
      </p:sp>
      <p:sp>
        <p:nvSpPr>
          <p:cNvPr id="9" name="Content Placeholder 8">
            <a:extLst>
              <a:ext uri="{FF2B5EF4-FFF2-40B4-BE49-F238E27FC236}">
                <a16:creationId xmlns:a16="http://schemas.microsoft.com/office/drawing/2014/main" id="{957A8109-BBBF-407C-81F8-08088ED99698}"/>
              </a:ext>
            </a:extLst>
          </p:cNvPr>
          <p:cNvSpPr>
            <a:spLocks noGrp="1"/>
          </p:cNvSpPr>
          <p:nvPr>
            <p:ph idx="1"/>
          </p:nvPr>
        </p:nvSpPr>
        <p:spPr>
          <a:xfrm>
            <a:off x="5376671" y="1019753"/>
            <a:ext cx="6172412" cy="3767496"/>
          </a:xfrm>
        </p:spPr>
        <p:txBody>
          <a:bodyPr>
            <a:noAutofit/>
          </a:bodyPr>
          <a:lstStyle/>
          <a:p>
            <a:r>
              <a:rPr lang="en-US" sz="1400" b="1" dirty="0">
                <a:latin typeface="Times New Roman" panose="02020603050405020304" pitchFamily="18" charset="0"/>
                <a:cs typeface="Times New Roman" panose="02020603050405020304" pitchFamily="18" charset="0"/>
              </a:rPr>
              <a:t>1. Economic Advantages of Early Intervention:</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Substantial cost reduction by averting progression to severe anemia.</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Decreased expenses on extensive treatments and hospital stays.</a:t>
            </a:r>
          </a:p>
          <a:p>
            <a:r>
              <a:rPr lang="en-US" sz="1400" b="1" dirty="0">
                <a:latin typeface="Times New Roman" panose="02020603050405020304" pitchFamily="18" charset="0"/>
                <a:cs typeface="Times New Roman" panose="02020603050405020304" pitchFamily="18" charset="0"/>
              </a:rPr>
              <a:t>2. Enhanced Healthcare Efficiency:</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Strategic use of medical resources through AI-guided interventions.</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Minimization of redundant testing and treatments, leading to cost-effectiveness.</a:t>
            </a:r>
          </a:p>
          <a:p>
            <a:r>
              <a:rPr lang="en-US" sz="1400" b="1" dirty="0">
                <a:latin typeface="Times New Roman" panose="02020603050405020304" pitchFamily="18" charset="0"/>
                <a:cs typeface="Times New Roman" panose="02020603050405020304" pitchFamily="18" charset="0"/>
              </a:rPr>
              <a:t>3. Minimizing Health Complications:</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Reduction in long-term medical costs by avoiding severe anemia-related complications.</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Significant improvement in life quality for patients through proactive management.</a:t>
            </a:r>
          </a:p>
        </p:txBody>
      </p:sp>
      <p:sp>
        <p:nvSpPr>
          <p:cNvPr id="17" name="Footer Placeholder 16">
            <a:extLst>
              <a:ext uri="{FF2B5EF4-FFF2-40B4-BE49-F238E27FC236}">
                <a16:creationId xmlns:a16="http://schemas.microsoft.com/office/drawing/2014/main" id="{A7A34B0D-1722-4024-BC6E-2A411B0AF724}"/>
              </a:ext>
            </a:extLst>
          </p:cNvPr>
          <p:cNvSpPr>
            <a:spLocks noGrp="1"/>
          </p:cNvSpPr>
          <p:nvPr>
            <p:ph type="ftr" sz="quarter" idx="11"/>
          </p:nvPr>
        </p:nvSpPr>
        <p:spPr>
          <a:xfrm>
            <a:off x="642917" y="6309360"/>
            <a:ext cx="3271516" cy="457200"/>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75DB2E64-AD14-44FE-948F-FCBEC637E2C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12</a:t>
            </a:fld>
            <a:endParaRPr lang="en-US" dirty="0"/>
          </a:p>
        </p:txBody>
      </p:sp>
      <p:sp>
        <p:nvSpPr>
          <p:cNvPr id="3" name="Picture Placeholder 2">
            <a:extLst>
              <a:ext uri="{FF2B5EF4-FFF2-40B4-BE49-F238E27FC236}">
                <a16:creationId xmlns:a16="http://schemas.microsoft.com/office/drawing/2014/main" id="{F8DC250C-EBEE-E98C-9352-C7BADC3364B9}"/>
              </a:ext>
            </a:extLst>
          </p:cNvPr>
          <p:cNvSpPr>
            <a:spLocks noGrp="1"/>
          </p:cNvSpPr>
          <p:nvPr>
            <p:ph type="pic" sz="quarter" idx="13"/>
          </p:nvPr>
        </p:nvSpPr>
        <p:spPr/>
        <p:txBody>
          <a:bodyPr/>
          <a:lstStyle/>
          <a:p>
            <a:endParaRPr lang="en-US"/>
          </a:p>
        </p:txBody>
      </p:sp>
      <p:pic>
        <p:nvPicPr>
          <p:cNvPr id="6146" name="Picture 2" descr="AI For Healthcare: What, Where, And How - eLearning Industry">
            <a:extLst>
              <a:ext uri="{FF2B5EF4-FFF2-40B4-BE49-F238E27FC236}">
                <a16:creationId xmlns:a16="http://schemas.microsoft.com/office/drawing/2014/main" id="{B96C7839-F17D-F458-0A7C-70C5F61444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
            <a:ext cx="4613543" cy="225716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Anemia Images - Free Download on Freepik">
            <a:extLst>
              <a:ext uri="{FF2B5EF4-FFF2-40B4-BE49-F238E27FC236}">
                <a16:creationId xmlns:a16="http://schemas.microsoft.com/office/drawing/2014/main" id="{F8DD4F6B-5DA3-7FBD-A240-2266F394D0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310031"/>
            <a:ext cx="4613541" cy="2257163"/>
          </a:xfrm>
          <a:prstGeom prst="rect">
            <a:avLst/>
          </a:prstGeom>
          <a:noFill/>
          <a:extLst>
            <a:ext uri="{909E8E84-426E-40DD-AFC4-6F175D3DCCD1}">
              <a14:hiddenFill xmlns:a14="http://schemas.microsoft.com/office/drawing/2010/main">
                <a:solidFill>
                  <a:srgbClr val="FFFFFF"/>
                </a:solidFill>
              </a14:hiddenFill>
            </a:ext>
          </a:extLst>
        </p:spPr>
      </p:pic>
      <p:sp>
        <p:nvSpPr>
          <p:cNvPr id="16" name="Picture Placeholder 15">
            <a:extLst>
              <a:ext uri="{FF2B5EF4-FFF2-40B4-BE49-F238E27FC236}">
                <a16:creationId xmlns:a16="http://schemas.microsoft.com/office/drawing/2014/main" id="{536BA5B2-EEA7-4DC2-CCCC-6973FBC24DA6}"/>
              </a:ext>
            </a:extLst>
          </p:cNvPr>
          <p:cNvSpPr>
            <a:spLocks noGrp="1"/>
          </p:cNvSpPr>
          <p:nvPr>
            <p:ph type="pic" sz="quarter" idx="15"/>
          </p:nvPr>
        </p:nvSpPr>
        <p:spPr/>
        <p:txBody>
          <a:bodyPr/>
          <a:lstStyle/>
          <a:p>
            <a:endParaRPr lang="en-US"/>
          </a:p>
        </p:txBody>
      </p:sp>
      <p:pic>
        <p:nvPicPr>
          <p:cNvPr id="6154" name="Picture 10" descr="How AI could revolutionise the world of healthcare">
            <a:extLst>
              <a:ext uri="{FF2B5EF4-FFF2-40B4-BE49-F238E27FC236}">
                <a16:creationId xmlns:a16="http://schemas.microsoft.com/office/drawing/2014/main" id="{2BF54413-5991-27A0-FC48-225554D3A8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4620066"/>
            <a:ext cx="4613541" cy="222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332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DB7E63-0AD5-451A-9802-48AB1D44E6A8}"/>
              </a:ext>
            </a:extLst>
          </p:cNvPr>
          <p:cNvSpPr>
            <a:spLocks noGrp="1"/>
          </p:cNvSpPr>
          <p:nvPr>
            <p:ph type="title"/>
          </p:nvPr>
        </p:nvSpPr>
        <p:spPr>
          <a:xfrm>
            <a:off x="5205918" y="125680"/>
            <a:ext cx="6457717" cy="1335900"/>
          </a:xfrm>
        </p:spPr>
        <p:txBody>
          <a:bodyPr>
            <a:noAutofit/>
          </a:bodyPr>
          <a:lstStyle/>
          <a:p>
            <a:pPr algn="ctr"/>
            <a:r>
              <a:rPr lang="en-US" sz="2700" dirty="0">
                <a:latin typeface="Times New Roman" panose="02020603050405020304" pitchFamily="18" charset="0"/>
                <a:cs typeface="Times New Roman" panose="02020603050405020304" pitchFamily="18" charset="0"/>
              </a:rPr>
              <a:t>AI in Anemia Detection: Balancing Risks and Benefits</a:t>
            </a:r>
          </a:p>
        </p:txBody>
      </p:sp>
      <p:pic>
        <p:nvPicPr>
          <p:cNvPr id="26" name="Picture Placeholder 25" descr="People around a desk working ">
            <a:extLst>
              <a:ext uri="{FF2B5EF4-FFF2-40B4-BE49-F238E27FC236}">
                <a16:creationId xmlns:a16="http://schemas.microsoft.com/office/drawing/2014/main" id="{FBFF4B36-5D7D-42A6-A89B-A0A83CB0C2F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0"/>
            <a:ext cx="4613548" cy="3396994"/>
          </a:xfrm>
        </p:spPr>
      </p:pic>
      <p:sp>
        <p:nvSpPr>
          <p:cNvPr id="9" name="Content Placeholder 8">
            <a:extLst>
              <a:ext uri="{FF2B5EF4-FFF2-40B4-BE49-F238E27FC236}">
                <a16:creationId xmlns:a16="http://schemas.microsoft.com/office/drawing/2014/main" id="{469D770A-D8B9-4D5E-BB61-CD763E29DC55}"/>
              </a:ext>
            </a:extLst>
          </p:cNvPr>
          <p:cNvSpPr>
            <a:spLocks noGrp="1"/>
          </p:cNvSpPr>
          <p:nvPr>
            <p:ph idx="1"/>
          </p:nvPr>
        </p:nvSpPr>
        <p:spPr>
          <a:xfrm>
            <a:off x="5205918" y="1337094"/>
            <a:ext cx="6457717" cy="4727276"/>
          </a:xfrm>
        </p:spPr>
        <p:txBody>
          <a:bodyPr>
            <a:noAutofit/>
          </a:bodyPr>
          <a:lstStyle/>
          <a:p>
            <a:r>
              <a:rPr lang="en-US" sz="1300" b="1" dirty="0">
                <a:latin typeface="Times New Roman" panose="02020603050405020304" pitchFamily="18" charset="0"/>
                <a:cs typeface="Times New Roman" panose="02020603050405020304" pitchFamily="18" charset="0"/>
              </a:rPr>
              <a:t>Benefits:</a:t>
            </a:r>
          </a:p>
          <a:p>
            <a:r>
              <a:rPr lang="en-US" sz="1300" b="1" dirty="0">
                <a:latin typeface="Times New Roman" panose="02020603050405020304" pitchFamily="18" charset="0"/>
                <a:cs typeface="Times New Roman" panose="02020603050405020304" pitchFamily="18" charset="0"/>
              </a:rPr>
              <a:t>1. Better Patient Outcomes through Early Detection:</a:t>
            </a:r>
          </a:p>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Timely intervention enabled by AI leads to improved health results.</a:t>
            </a:r>
          </a:p>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Prompt treatment initiation following early diagnosis.</a:t>
            </a:r>
          </a:p>
          <a:p>
            <a:r>
              <a:rPr lang="en-US" sz="1300" b="1" dirty="0">
                <a:latin typeface="Times New Roman" panose="02020603050405020304" pitchFamily="18" charset="0"/>
                <a:cs typeface="Times New Roman" panose="02020603050405020304" pitchFamily="18" charset="0"/>
              </a:rPr>
              <a:t>2. Enhancing Cost-Efficiency:</a:t>
            </a:r>
          </a:p>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Reduction in overall healthcare spending via streamlined processes.</a:t>
            </a:r>
          </a:p>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Decreased reliance on unnecessary diagnostic procedures and treatments.</a:t>
            </a:r>
          </a:p>
          <a:p>
            <a:r>
              <a:rPr lang="en-US" sz="1300" b="1" dirty="0">
                <a:latin typeface="Times New Roman" panose="02020603050405020304" pitchFamily="18" charset="0"/>
                <a:cs typeface="Times New Roman" panose="02020603050405020304" pitchFamily="18" charset="0"/>
              </a:rPr>
              <a:t>3. Advancing Population Health Management:</a:t>
            </a:r>
          </a:p>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AI assists in discerning anemia trends at the population level.</a:t>
            </a:r>
          </a:p>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Facilitates focused public health strategies and interventions.</a:t>
            </a:r>
          </a:p>
          <a:p>
            <a:r>
              <a:rPr lang="en-US" sz="1300" b="1" dirty="0">
                <a:latin typeface="Times New Roman" panose="02020603050405020304" pitchFamily="18" charset="0"/>
                <a:cs typeface="Times New Roman" panose="02020603050405020304" pitchFamily="18" charset="0"/>
              </a:rPr>
              <a:t>4. Boosting Medical Research:</a:t>
            </a:r>
          </a:p>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Utilization of de-identified data from the AI model for research.</a:t>
            </a:r>
          </a:p>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Enriches understanding of anemia and associated health conditions.</a:t>
            </a:r>
          </a:p>
        </p:txBody>
      </p:sp>
      <p:sp>
        <p:nvSpPr>
          <p:cNvPr id="22" name="Footer Placeholder 21">
            <a:extLst>
              <a:ext uri="{FF2B5EF4-FFF2-40B4-BE49-F238E27FC236}">
                <a16:creationId xmlns:a16="http://schemas.microsoft.com/office/drawing/2014/main" id="{A0C89215-7880-40F7-A389-2C9A09EE3692}"/>
              </a:ext>
            </a:extLst>
          </p:cNvPr>
          <p:cNvSpPr>
            <a:spLocks noGrp="1"/>
          </p:cNvSpPr>
          <p:nvPr>
            <p:ph type="ftr" sz="quarter" idx="11"/>
          </p:nvPr>
        </p:nvSpPr>
        <p:spPr>
          <a:xfrm>
            <a:off x="261906" y="6309360"/>
            <a:ext cx="4097030" cy="457200"/>
          </a:xfrm>
        </p:spPr>
        <p:txBody>
          <a:bodyPr/>
          <a:lstStyle/>
          <a:p>
            <a:r>
              <a:rPr lang="en-US" dirty="0"/>
              <a:t>Presentation Title</a:t>
            </a:r>
          </a:p>
        </p:txBody>
      </p:sp>
      <p:sp>
        <p:nvSpPr>
          <p:cNvPr id="23" name="Slide Number Placeholder 22">
            <a:extLst>
              <a:ext uri="{FF2B5EF4-FFF2-40B4-BE49-F238E27FC236}">
                <a16:creationId xmlns:a16="http://schemas.microsoft.com/office/drawing/2014/main" id="{1CFAACA4-65B8-42F6-BCD5-C3D1E8D95F2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13</a:t>
            </a:fld>
            <a:endParaRPr lang="en-US" dirty="0"/>
          </a:p>
        </p:txBody>
      </p:sp>
      <p:pic>
        <p:nvPicPr>
          <p:cNvPr id="7170" name="Picture 2" descr="Generative AI: Its Benefits, Downsides, and Necessary Guardrails">
            <a:extLst>
              <a:ext uri="{FF2B5EF4-FFF2-40B4-BE49-F238E27FC236}">
                <a16:creationId xmlns:a16="http://schemas.microsoft.com/office/drawing/2014/main" id="{8F1ECA0D-CA0E-2561-133E-C62EACAEB1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613548" cy="3419401"/>
          </a:xfrm>
          <a:prstGeom prst="rect">
            <a:avLst/>
          </a:prstGeom>
          <a:noFill/>
          <a:extLst>
            <a:ext uri="{909E8E84-426E-40DD-AFC4-6F175D3DCCD1}">
              <a14:hiddenFill xmlns:a14="http://schemas.microsoft.com/office/drawing/2010/main">
                <a:solidFill>
                  <a:srgbClr val="FFFFFF"/>
                </a:solidFill>
              </a14:hiddenFill>
            </a:ext>
          </a:extLst>
        </p:spPr>
      </p:pic>
      <p:sp>
        <p:nvSpPr>
          <p:cNvPr id="3" name="Picture Placeholder 2">
            <a:extLst>
              <a:ext uri="{FF2B5EF4-FFF2-40B4-BE49-F238E27FC236}">
                <a16:creationId xmlns:a16="http://schemas.microsoft.com/office/drawing/2014/main" id="{C8E3C0A1-AC51-DEF2-6530-3FDFFC1D196F}"/>
              </a:ext>
            </a:extLst>
          </p:cNvPr>
          <p:cNvSpPr>
            <a:spLocks noGrp="1"/>
          </p:cNvSpPr>
          <p:nvPr>
            <p:ph type="pic" sz="quarter" idx="14"/>
          </p:nvPr>
        </p:nvSpPr>
        <p:spPr/>
        <p:txBody>
          <a:bodyPr/>
          <a:lstStyle/>
          <a:p>
            <a:endParaRPr lang="en-US"/>
          </a:p>
        </p:txBody>
      </p:sp>
      <p:pic>
        <p:nvPicPr>
          <p:cNvPr id="7174" name="Picture 6" descr="AI in Healthcare: A Revolutionary Turn — Inspirit AI">
            <a:extLst>
              <a:ext uri="{FF2B5EF4-FFF2-40B4-BE49-F238E27FC236}">
                <a16:creationId xmlns:a16="http://schemas.microsoft.com/office/drawing/2014/main" id="{F7D6C276-66D0-4705-5485-5908A33E43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461004"/>
            <a:ext cx="4613547" cy="3396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731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pPr algn="ctr"/>
            <a:r>
              <a:rPr lang="en-US" sz="2700" dirty="0">
                <a:latin typeface="Times New Roman" panose="02020603050405020304" pitchFamily="18" charset="0"/>
                <a:cs typeface="Times New Roman" panose="02020603050405020304" pitchFamily="18" charset="0"/>
              </a:rPr>
              <a:t>AI in Anemia Detection: Balancing Risks and Benefits</a:t>
            </a:r>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idx="14"/>
          </p:nvPr>
        </p:nvSpPr>
        <p:spPr>
          <a:xfrm>
            <a:off x="642916" y="1339320"/>
            <a:ext cx="4727735" cy="465155"/>
          </a:xfrm>
        </p:spPr>
        <p:txBody>
          <a:bodyPr>
            <a:noAutofit/>
          </a:bodyPr>
          <a:lstStyle/>
          <a:p>
            <a:r>
              <a:rPr lang="en-US" dirty="0">
                <a:latin typeface="Times New Roman" panose="02020603050405020304" pitchFamily="18" charset="0"/>
                <a:cs typeface="Times New Roman" panose="02020603050405020304" pitchFamily="18" charset="0"/>
              </a:rPr>
              <a:t>Risks:</a:t>
            </a:r>
          </a:p>
        </p:txBody>
      </p:sp>
      <p:sp>
        <p:nvSpPr>
          <p:cNvPr id="15" name="Footer Placeholder 14">
            <a:extLst>
              <a:ext uri="{FF2B5EF4-FFF2-40B4-BE49-F238E27FC236}">
                <a16:creationId xmlns:a16="http://schemas.microsoft.com/office/drawing/2014/main" id="{4BB4EE3B-13B9-414C-9B6C-C111B789ED0C}"/>
              </a:ext>
            </a:extLst>
          </p:cNvPr>
          <p:cNvSpPr>
            <a:spLocks noGrp="1"/>
          </p:cNvSpPr>
          <p:nvPr>
            <p:ph type="ftr" sz="quarter" idx="11"/>
          </p:nvPr>
        </p:nvSpPr>
        <p:spPr>
          <a:xfrm>
            <a:off x="642917" y="6607834"/>
            <a:ext cx="3423986" cy="158726"/>
          </a:xfrm>
        </p:spPr>
        <p:txBody>
          <a:bodyPr/>
          <a:lstStyle/>
          <a:p>
            <a:r>
              <a:rPr lang="en-US" dirty="0"/>
              <a:t>Predictive Power: Harnessing AI to Forecast Anemia Outcomes</a:t>
            </a:r>
          </a:p>
          <a:p>
            <a:endParaRPr lang="en-US" dirty="0"/>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14</a:t>
            </a:fld>
            <a:endParaRPr lang="en-US" dirty="0"/>
          </a:p>
        </p:txBody>
      </p:sp>
      <p:sp>
        <p:nvSpPr>
          <p:cNvPr id="10" name="Content Placeholder 9">
            <a:extLst>
              <a:ext uri="{FF2B5EF4-FFF2-40B4-BE49-F238E27FC236}">
                <a16:creationId xmlns:a16="http://schemas.microsoft.com/office/drawing/2014/main" id="{55B41FD4-EBCB-5174-3056-0A7322F985E7}"/>
              </a:ext>
            </a:extLst>
          </p:cNvPr>
          <p:cNvSpPr>
            <a:spLocks noGrp="1"/>
          </p:cNvSpPr>
          <p:nvPr>
            <p:ph idx="13"/>
          </p:nvPr>
        </p:nvSpPr>
        <p:spPr>
          <a:xfrm>
            <a:off x="642916" y="1881618"/>
            <a:ext cx="5714751" cy="3473655"/>
          </a:xfrm>
        </p:spPr>
        <p:txBody>
          <a:bodyPr/>
          <a:lstStyle/>
          <a:p>
            <a:pPr marL="0" indent="0">
              <a:buNone/>
            </a:pPr>
            <a:r>
              <a:rPr lang="en-US" sz="1300" b="1" dirty="0">
                <a:latin typeface="Times New Roman" panose="02020603050405020304" pitchFamily="18" charset="0"/>
                <a:cs typeface="Times New Roman" panose="02020603050405020304" pitchFamily="18" charset="0"/>
              </a:rPr>
              <a:t>1. Upholding Patient Data Security:</a:t>
            </a:r>
          </a:p>
          <a:p>
            <a:r>
              <a:rPr lang="en-US" sz="1300" dirty="0">
                <a:latin typeface="Times New Roman" panose="02020603050405020304" pitchFamily="18" charset="0"/>
                <a:cs typeface="Times New Roman" panose="02020603050405020304" pitchFamily="18" charset="0"/>
              </a:rPr>
              <a:t>Prioritizing data privacy in handling sensitive patient information.</a:t>
            </a:r>
          </a:p>
          <a:p>
            <a:r>
              <a:rPr lang="en-US" sz="1300" dirty="0">
                <a:latin typeface="Times New Roman" panose="02020603050405020304" pitchFamily="18" charset="0"/>
                <a:cs typeface="Times New Roman" panose="02020603050405020304" pitchFamily="18" charset="0"/>
              </a:rPr>
              <a:t>Compliance with Canadian healthcare regulations for data protection.</a:t>
            </a:r>
          </a:p>
          <a:p>
            <a:r>
              <a:rPr lang="en-US" sz="1300" dirty="0">
                <a:latin typeface="Times New Roman" panose="02020603050405020304" pitchFamily="18" charset="0"/>
                <a:cs typeface="Times New Roman" panose="02020603050405020304" pitchFamily="18" charset="0"/>
              </a:rPr>
              <a:t>Building patient trust through robust security measures.</a:t>
            </a:r>
          </a:p>
          <a:p>
            <a:pPr marL="0" indent="0">
              <a:buNone/>
            </a:pPr>
            <a:r>
              <a:rPr lang="en-US" sz="1300" b="1" dirty="0">
                <a:latin typeface="Times New Roman" panose="02020603050405020304" pitchFamily="18" charset="0"/>
                <a:cs typeface="Times New Roman" panose="02020603050405020304" pitchFamily="18" charset="0"/>
              </a:rPr>
              <a:t>2. Seamless Workflow Integration:</a:t>
            </a:r>
          </a:p>
          <a:p>
            <a:r>
              <a:rPr lang="en-US" sz="1300" dirty="0">
                <a:latin typeface="Times New Roman" panose="02020603050405020304" pitchFamily="18" charset="0"/>
                <a:cs typeface="Times New Roman" panose="02020603050405020304" pitchFamily="18" charset="0"/>
              </a:rPr>
              <a:t>Necessity of fitting AI into existing healthcare systems.</a:t>
            </a:r>
          </a:p>
          <a:p>
            <a:r>
              <a:rPr lang="en-US" sz="1300" dirty="0">
                <a:latin typeface="Times New Roman" panose="02020603050405020304" pitchFamily="18" charset="0"/>
                <a:cs typeface="Times New Roman" panose="02020603050405020304" pitchFamily="18" charset="0"/>
              </a:rPr>
              <a:t>Addressing change resistance, staff training, and integration challenges.</a:t>
            </a:r>
          </a:p>
          <a:p>
            <a:r>
              <a:rPr lang="en-US" sz="1300" dirty="0">
                <a:latin typeface="Times New Roman" panose="02020603050405020304" pitchFamily="18" charset="0"/>
                <a:cs typeface="Times New Roman" panose="02020603050405020304" pitchFamily="18" charset="0"/>
              </a:rPr>
              <a:t>Ensuring the AI model enhances rather than disrupts medical processes.</a:t>
            </a:r>
          </a:p>
        </p:txBody>
      </p:sp>
      <p:sp>
        <p:nvSpPr>
          <p:cNvPr id="13" name="TextBox 12">
            <a:extLst>
              <a:ext uri="{FF2B5EF4-FFF2-40B4-BE49-F238E27FC236}">
                <a16:creationId xmlns:a16="http://schemas.microsoft.com/office/drawing/2014/main" id="{BEA52C59-03E6-0115-647F-7F11B190DF27}"/>
              </a:ext>
            </a:extLst>
          </p:cNvPr>
          <p:cNvSpPr txBox="1"/>
          <p:nvPr/>
        </p:nvSpPr>
        <p:spPr>
          <a:xfrm>
            <a:off x="6538823" y="1881618"/>
            <a:ext cx="5098212" cy="4432560"/>
          </a:xfrm>
          <a:prstGeom prst="rect">
            <a:avLst/>
          </a:prstGeom>
          <a:noFill/>
        </p:spPr>
        <p:txBody>
          <a:bodyPr wrap="square" rtlCol="0">
            <a:spAutoFit/>
          </a:bodyPr>
          <a:lstStyle/>
          <a:p>
            <a:pPr>
              <a:lnSpc>
                <a:spcPct val="200000"/>
              </a:lnSpc>
            </a:pPr>
            <a:r>
              <a:rPr lang="en-US" sz="1300" b="1" dirty="0">
                <a:solidFill>
                  <a:schemeClr val="tx1">
                    <a:lumMod val="65000"/>
                    <a:lumOff val="35000"/>
                  </a:schemeClr>
                </a:solidFill>
                <a:latin typeface="Times New Roman" panose="02020603050405020304" pitchFamily="18" charset="0"/>
                <a:cs typeface="Times New Roman" panose="02020603050405020304" pitchFamily="18" charset="0"/>
              </a:rPr>
              <a:t>3. Addressing Ethical Concerns:</a:t>
            </a:r>
          </a:p>
          <a:p>
            <a:pPr marL="171450" indent="-171450">
              <a:lnSpc>
                <a:spcPct val="200000"/>
              </a:lnSpc>
              <a:buFont typeface="Arial" panose="020B0604020202020204" pitchFamily="34" charset="0"/>
              <a:buChar char="•"/>
            </a:pPr>
            <a:r>
              <a:rPr lang="en-US" sz="1300" dirty="0">
                <a:solidFill>
                  <a:schemeClr val="tx1">
                    <a:lumMod val="65000"/>
                    <a:lumOff val="35000"/>
                  </a:schemeClr>
                </a:solidFill>
                <a:latin typeface="Times New Roman" panose="02020603050405020304" pitchFamily="18" charset="0"/>
                <a:cs typeface="Times New Roman" panose="02020603050405020304" pitchFamily="18" charset="0"/>
              </a:rPr>
              <a:t>Focus on mitigating AI bias and ensuring equitable predictions.</a:t>
            </a:r>
          </a:p>
          <a:p>
            <a:pPr marL="171450" indent="-171450">
              <a:lnSpc>
                <a:spcPct val="200000"/>
              </a:lnSpc>
              <a:buFont typeface="Arial" panose="020B0604020202020204" pitchFamily="34" charset="0"/>
              <a:buChar char="•"/>
            </a:pPr>
            <a:r>
              <a:rPr lang="en-US" sz="1300" dirty="0">
                <a:solidFill>
                  <a:schemeClr val="tx1">
                    <a:lumMod val="65000"/>
                    <a:lumOff val="35000"/>
                  </a:schemeClr>
                </a:solidFill>
                <a:latin typeface="Times New Roman" panose="02020603050405020304" pitchFamily="18" charset="0"/>
                <a:cs typeface="Times New Roman" panose="02020603050405020304" pitchFamily="18" charset="0"/>
              </a:rPr>
              <a:t>Upholding ethical standards in AI application in healthcare.</a:t>
            </a:r>
          </a:p>
          <a:p>
            <a:pPr marL="171450" indent="-171450">
              <a:lnSpc>
                <a:spcPct val="200000"/>
              </a:lnSpc>
              <a:buFont typeface="Arial" panose="020B0604020202020204" pitchFamily="34" charset="0"/>
              <a:buChar char="•"/>
            </a:pPr>
            <a:r>
              <a:rPr lang="en-US" sz="1300" dirty="0">
                <a:solidFill>
                  <a:schemeClr val="tx1">
                    <a:lumMod val="65000"/>
                    <a:lumOff val="35000"/>
                  </a:schemeClr>
                </a:solidFill>
                <a:latin typeface="Times New Roman" panose="02020603050405020304" pitchFamily="18" charset="0"/>
                <a:cs typeface="Times New Roman" panose="02020603050405020304" pitchFamily="18" charset="0"/>
              </a:rPr>
              <a:t>Commitment to fair and unbiased healthcare outcomes.</a:t>
            </a:r>
          </a:p>
          <a:p>
            <a:pPr>
              <a:lnSpc>
                <a:spcPct val="200000"/>
              </a:lnSpc>
            </a:pPr>
            <a:endParaRPr lang="en-US" sz="1300" dirty="0">
              <a:solidFill>
                <a:schemeClr val="tx1">
                  <a:lumMod val="65000"/>
                  <a:lumOff val="35000"/>
                </a:schemeClr>
              </a:solidFill>
              <a:latin typeface="Times New Roman" panose="02020603050405020304" pitchFamily="18" charset="0"/>
              <a:cs typeface="Times New Roman" panose="02020603050405020304" pitchFamily="18" charset="0"/>
            </a:endParaRPr>
          </a:p>
          <a:p>
            <a:pPr>
              <a:lnSpc>
                <a:spcPct val="200000"/>
              </a:lnSpc>
            </a:pPr>
            <a:r>
              <a:rPr lang="en-US" sz="1300" b="1" dirty="0">
                <a:solidFill>
                  <a:schemeClr val="tx1">
                    <a:lumMod val="65000"/>
                    <a:lumOff val="35000"/>
                  </a:schemeClr>
                </a:solidFill>
                <a:latin typeface="Times New Roman" panose="02020603050405020304" pitchFamily="18" charset="0"/>
                <a:cs typeface="Times New Roman" panose="02020603050405020304" pitchFamily="18" charset="0"/>
              </a:rPr>
              <a:t>4. Regulatory </a:t>
            </a:r>
            <a:r>
              <a:rPr lang="en-US" sz="1300" b="1" spc="150" dirty="0">
                <a:solidFill>
                  <a:schemeClr val="tx1">
                    <a:lumMod val="75000"/>
                    <a:lumOff val="25000"/>
                  </a:schemeClr>
                </a:solidFill>
                <a:latin typeface="Times New Roman" panose="02020603050405020304" pitchFamily="18" charset="0"/>
                <a:cs typeface="Times New Roman" panose="02020603050405020304" pitchFamily="18" charset="0"/>
              </a:rPr>
              <a:t>Compliance</a:t>
            </a:r>
            <a:r>
              <a:rPr lang="en-US" sz="1300" b="1" dirty="0">
                <a:solidFill>
                  <a:schemeClr val="tx1">
                    <a:lumMod val="65000"/>
                    <a:lumOff val="35000"/>
                  </a:schemeClr>
                </a:solidFill>
                <a:latin typeface="Times New Roman" panose="02020603050405020304" pitchFamily="18" charset="0"/>
                <a:cs typeface="Times New Roman" panose="02020603050405020304" pitchFamily="18" charset="0"/>
              </a:rPr>
              <a:t>:</a:t>
            </a:r>
          </a:p>
          <a:p>
            <a:pPr marL="171450" indent="-171450">
              <a:lnSpc>
                <a:spcPct val="200000"/>
              </a:lnSpc>
              <a:buFont typeface="Arial" panose="020B0604020202020204" pitchFamily="34" charset="0"/>
              <a:buChar char="•"/>
            </a:pPr>
            <a:r>
              <a:rPr lang="en-US" sz="1300" dirty="0">
                <a:solidFill>
                  <a:schemeClr val="tx1">
                    <a:lumMod val="65000"/>
                    <a:lumOff val="35000"/>
                  </a:schemeClr>
                </a:solidFill>
                <a:latin typeface="Times New Roman" panose="02020603050405020304" pitchFamily="18" charset="0"/>
                <a:cs typeface="Times New Roman" panose="02020603050405020304" pitchFamily="18" charset="0"/>
              </a:rPr>
              <a:t>Adherence to Health Canada regulations and guidelines.</a:t>
            </a:r>
          </a:p>
          <a:p>
            <a:pPr marL="171450" indent="-171450">
              <a:lnSpc>
                <a:spcPct val="200000"/>
              </a:lnSpc>
              <a:buFont typeface="Arial" panose="020B0604020202020204" pitchFamily="34" charset="0"/>
              <a:buChar char="•"/>
            </a:pPr>
            <a:r>
              <a:rPr lang="en-US" sz="1300" dirty="0">
                <a:solidFill>
                  <a:schemeClr val="tx1">
                    <a:lumMod val="65000"/>
                    <a:lumOff val="35000"/>
                  </a:schemeClr>
                </a:solidFill>
                <a:latin typeface="Times New Roman" panose="02020603050405020304" pitchFamily="18" charset="0"/>
                <a:cs typeface="Times New Roman" panose="02020603050405020304" pitchFamily="18" charset="0"/>
              </a:rPr>
              <a:t>Ensuring the AI model meets all legal and regulatory requirements.</a:t>
            </a:r>
          </a:p>
          <a:p>
            <a:pPr marL="171450" indent="-171450">
              <a:lnSpc>
                <a:spcPct val="200000"/>
              </a:lnSpc>
              <a:buFont typeface="Arial" panose="020B0604020202020204" pitchFamily="34" charset="0"/>
              <a:buChar char="•"/>
            </a:pPr>
            <a:r>
              <a:rPr lang="en-US" sz="1300" dirty="0">
                <a:solidFill>
                  <a:schemeClr val="tx1">
                    <a:lumMod val="65000"/>
                    <a:lumOff val="35000"/>
                  </a:schemeClr>
                </a:solidFill>
                <a:latin typeface="Times New Roman" panose="02020603050405020304" pitchFamily="18" charset="0"/>
                <a:cs typeface="Times New Roman" panose="02020603050405020304" pitchFamily="18" charset="0"/>
              </a:rPr>
              <a:t>Prioritizing regulatory compliance in AI model development and deployment.</a:t>
            </a:r>
          </a:p>
          <a:p>
            <a:pPr>
              <a:lnSpc>
                <a:spcPct val="200000"/>
              </a:lnSpc>
            </a:pPr>
            <a:endParaRPr lang="en-US" sz="13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933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16ED-2BA5-C809-0CCA-A9C4A30AC682}"/>
              </a:ext>
            </a:extLst>
          </p:cNvPr>
          <p:cNvSpPr>
            <a:spLocks noGrp="1"/>
          </p:cNvSpPr>
          <p:nvPr>
            <p:ph type="title"/>
          </p:nvPr>
        </p:nvSpPr>
        <p:spPr>
          <a:xfrm>
            <a:off x="648935" y="180644"/>
            <a:ext cx="10900146" cy="935776"/>
          </a:xfrm>
        </p:spPr>
        <p:txBody>
          <a:bodyPr vert="horz" lIns="109728" tIns="109728" rIns="109728" bIns="91440" rtlCol="0" anchor="ctr">
            <a:normAutofit/>
          </a:bodyPr>
          <a:lstStyle/>
          <a:p>
            <a:pPr>
              <a:lnSpc>
                <a:spcPct val="140000"/>
              </a:lnSpc>
            </a:pPr>
            <a:r>
              <a:rPr lang="en-US" sz="3400" b="1" kern="1200" spc="150" baseline="0" dirty="0">
                <a:latin typeface="Times New Roman" panose="02020603050405020304" pitchFamily="18" charset="0"/>
                <a:cs typeface="Times New Roman" panose="02020603050405020304" pitchFamily="18" charset="0"/>
              </a:rPr>
              <a:t>Conclusion</a:t>
            </a:r>
          </a:p>
        </p:txBody>
      </p:sp>
      <p:pic>
        <p:nvPicPr>
          <p:cNvPr id="9220" name="Picture 4" descr="Premium AI Image | Shaking hands at the conclusion of a business deal ai  generative">
            <a:extLst>
              <a:ext uri="{FF2B5EF4-FFF2-40B4-BE49-F238E27FC236}">
                <a16:creationId xmlns:a16="http://schemas.microsoft.com/office/drawing/2014/main" id="{6E97DEBF-1BDD-D1DF-75E3-CF22C657EF4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93" r="-3" b="2707"/>
          <a:stretch/>
        </p:blipFill>
        <p:spPr bwMode="auto">
          <a:xfrm>
            <a:off x="148602" y="1611495"/>
            <a:ext cx="5979839" cy="3831771"/>
          </a:xfrm>
          <a:prstGeom prst="rect">
            <a:avLst/>
          </a:prstGeom>
          <a:solidFill>
            <a:srgbClr val="FFFFFF"/>
          </a:solidFill>
        </p:spPr>
      </p:pic>
      <p:sp>
        <p:nvSpPr>
          <p:cNvPr id="6" name="TextBox 5">
            <a:extLst>
              <a:ext uri="{FF2B5EF4-FFF2-40B4-BE49-F238E27FC236}">
                <a16:creationId xmlns:a16="http://schemas.microsoft.com/office/drawing/2014/main" id="{299B4307-D78A-B1FD-C225-680D5CEDC196}"/>
              </a:ext>
            </a:extLst>
          </p:cNvPr>
          <p:cNvSpPr txBox="1"/>
          <p:nvPr/>
        </p:nvSpPr>
        <p:spPr>
          <a:xfrm>
            <a:off x="6202392" y="1413155"/>
            <a:ext cx="5841006" cy="3935221"/>
          </a:xfrm>
          <a:prstGeom prst="rect">
            <a:avLst/>
          </a:prstGeom>
        </p:spPr>
        <p:txBody>
          <a:bodyPr vert="horz" lIns="109728" tIns="109728" rIns="109728" bIns="91440" rtlCol="0" anchor="t">
            <a:noAutofit/>
          </a:bodyPr>
          <a:lstStyle/>
          <a:p>
            <a:pPr marL="283464" indent="-283464">
              <a:lnSpc>
                <a:spcPct val="130000"/>
              </a:lnSpc>
              <a:spcBef>
                <a:spcPts val="930"/>
              </a:spcBef>
              <a:buFont typeface="Arial" panose="020B0604020202020204" pitchFamily="34" charset="0"/>
              <a:buChar char="•"/>
            </a:pPr>
            <a:r>
              <a:rPr lang="en-US" sz="1300" b="0" kern="1200" spc="150" baseline="0" dirty="0">
                <a:solidFill>
                  <a:schemeClr val="tx1">
                    <a:lumMod val="75000"/>
                    <a:lumOff val="25000"/>
                  </a:schemeClr>
                </a:solidFill>
                <a:latin typeface="Times New Roman" panose="02020603050405020304" pitchFamily="18" charset="0"/>
                <a:cs typeface="Times New Roman" panose="02020603050405020304" pitchFamily="18" charset="0"/>
              </a:rPr>
              <a:t>We've seen how AI models like Logistic Regression, SVM, and KNN can effectively predict anemia, with high accuracy and reliability.</a:t>
            </a:r>
          </a:p>
          <a:p>
            <a:pPr marL="283464" indent="-283464">
              <a:lnSpc>
                <a:spcPct val="130000"/>
              </a:lnSpc>
              <a:spcBef>
                <a:spcPts val="930"/>
              </a:spcBef>
              <a:buFont typeface="Arial" panose="020B0604020202020204" pitchFamily="34" charset="0"/>
              <a:buChar char="•"/>
            </a:pPr>
            <a:r>
              <a:rPr lang="en-US" sz="1300" b="0" kern="1200" spc="150" baseline="0" dirty="0">
                <a:solidFill>
                  <a:schemeClr val="tx1">
                    <a:lumMod val="75000"/>
                    <a:lumOff val="25000"/>
                  </a:schemeClr>
                </a:solidFill>
                <a:latin typeface="Times New Roman" panose="02020603050405020304" pitchFamily="18" charset="0"/>
                <a:cs typeface="Times New Roman" panose="02020603050405020304" pitchFamily="18" charset="0"/>
              </a:rPr>
              <a:t>The implementation of these AI models offers significant advantages, including early detection, cost-efficiency, improved patient outcomes, and valuable insights for population health management.</a:t>
            </a:r>
          </a:p>
          <a:p>
            <a:pPr marL="283464" indent="-283464">
              <a:lnSpc>
                <a:spcPct val="130000"/>
              </a:lnSpc>
              <a:spcBef>
                <a:spcPts val="930"/>
              </a:spcBef>
              <a:buFont typeface="Arial" panose="020B0604020202020204" pitchFamily="34" charset="0"/>
              <a:buChar char="•"/>
            </a:pPr>
            <a:r>
              <a:rPr lang="en-US" sz="1300" b="0" kern="1200" spc="150" baseline="0" dirty="0">
                <a:solidFill>
                  <a:schemeClr val="tx1">
                    <a:lumMod val="75000"/>
                    <a:lumOff val="25000"/>
                  </a:schemeClr>
                </a:solidFill>
                <a:latin typeface="Times New Roman" panose="02020603050405020304" pitchFamily="18" charset="0"/>
                <a:cs typeface="Times New Roman" panose="02020603050405020304" pitchFamily="18" charset="0"/>
              </a:rPr>
              <a:t>However, successful deployment requires careful consideration of patient data security, ethical standards, workflow integration, and adherence to regulatory guidelines, particularly within the Canadian healthcare context.</a:t>
            </a:r>
          </a:p>
          <a:p>
            <a:pPr marL="283464" indent="-283464">
              <a:lnSpc>
                <a:spcPct val="130000"/>
              </a:lnSpc>
              <a:spcBef>
                <a:spcPts val="930"/>
              </a:spcBef>
              <a:buFont typeface="Arial" panose="020B0604020202020204" pitchFamily="34" charset="0"/>
              <a:buChar char="•"/>
            </a:pPr>
            <a:r>
              <a:rPr lang="en-US" sz="1300" b="0" kern="1200" spc="150" baseline="0" dirty="0">
                <a:solidFill>
                  <a:schemeClr val="tx1">
                    <a:lumMod val="75000"/>
                    <a:lumOff val="25000"/>
                  </a:schemeClr>
                </a:solidFill>
                <a:latin typeface="Times New Roman" panose="02020603050405020304" pitchFamily="18" charset="0"/>
                <a:cs typeface="Times New Roman" panose="02020603050405020304" pitchFamily="18" charset="0"/>
              </a:rPr>
              <a:t>This initiative not only stands to revolutionize anemia diagnosis but also paves the way for broader applications of AI in healthcare, promising a future where technology and medicine converge to enhance patient care and treatment efficacy.</a:t>
            </a:r>
          </a:p>
        </p:txBody>
      </p:sp>
      <p:sp>
        <p:nvSpPr>
          <p:cNvPr id="3" name="Footer Placeholder 2">
            <a:extLst>
              <a:ext uri="{FF2B5EF4-FFF2-40B4-BE49-F238E27FC236}">
                <a16:creationId xmlns:a16="http://schemas.microsoft.com/office/drawing/2014/main" id="{5AE13580-EC07-1484-4EC6-9606392FF1C0}"/>
              </a:ext>
            </a:extLst>
          </p:cNvPr>
          <p:cNvSpPr>
            <a:spLocks noGrp="1"/>
          </p:cNvSpPr>
          <p:nvPr>
            <p:ph type="ftr" sz="quarter" idx="11"/>
          </p:nvPr>
        </p:nvSpPr>
        <p:spPr>
          <a:xfrm>
            <a:off x="642917" y="6530196"/>
            <a:ext cx="3423986" cy="236364"/>
          </a:xfrm>
        </p:spPr>
        <p:txBody>
          <a:bodyPr vert="horz" lIns="109728" tIns="109728" rIns="109728" bIns="91440" rtlCol="0" anchor="ctr">
            <a:noAutofit/>
          </a:bodyPr>
          <a:lstStyle/>
          <a:p>
            <a:pPr>
              <a:spcAft>
                <a:spcPts val="600"/>
              </a:spcAft>
            </a:pPr>
            <a:r>
              <a:rPr lang="en-US" dirty="0"/>
              <a:t>Predictive Power: Harnessing AI to Forecast Anemia Outcomes</a:t>
            </a:r>
          </a:p>
          <a:p>
            <a:pPr>
              <a:spcAft>
                <a:spcPts val="600"/>
              </a:spcAft>
            </a:pPr>
            <a:endParaRPr lang="en-US" dirty="0"/>
          </a:p>
        </p:txBody>
      </p:sp>
      <p:sp>
        <p:nvSpPr>
          <p:cNvPr id="9229" name="Date Placeholder 7">
            <a:extLst>
              <a:ext uri="{FF2B5EF4-FFF2-40B4-BE49-F238E27FC236}">
                <a16:creationId xmlns:a16="http://schemas.microsoft.com/office/drawing/2014/main" id="{C9C28B06-8D37-3166-A283-ED9A625958E7}"/>
              </a:ext>
            </a:extLst>
          </p:cNvPr>
          <p:cNvSpPr>
            <a:spLocks noGrp="1"/>
          </p:cNvSpPr>
          <p:nvPr>
            <p:ph type="dt" sz="half" idx="10"/>
          </p:nvPr>
        </p:nvSpPr>
        <p:spPr>
          <a:xfrm>
            <a:off x="5373620" y="6309360"/>
            <a:ext cx="3411973" cy="457200"/>
          </a:xfrm>
        </p:spPr>
        <p:txBody>
          <a:bodyPr/>
          <a:lstStyle/>
          <a:p>
            <a:pPr>
              <a:spcAft>
                <a:spcPts val="600"/>
              </a:spcAft>
            </a:pPr>
            <a:endParaRPr lang="en-US" dirty="0"/>
          </a:p>
        </p:txBody>
      </p:sp>
      <p:sp>
        <p:nvSpPr>
          <p:cNvPr id="5" name="Slide Number Placeholder 4">
            <a:extLst>
              <a:ext uri="{FF2B5EF4-FFF2-40B4-BE49-F238E27FC236}">
                <a16:creationId xmlns:a16="http://schemas.microsoft.com/office/drawing/2014/main" id="{09937BB1-23CF-BB5A-6985-0BC476504DF8}"/>
              </a:ext>
            </a:extLst>
          </p:cNvPr>
          <p:cNvSpPr>
            <a:spLocks noGrp="1"/>
          </p:cNvSpPr>
          <p:nvPr>
            <p:ph type="sldNum" sz="quarter" idx="12"/>
          </p:nvPr>
        </p:nvSpPr>
        <p:spPr>
          <a:xfrm>
            <a:off x="10569202" y="6309360"/>
            <a:ext cx="979879" cy="457200"/>
          </a:xfrm>
        </p:spPr>
        <p:txBody>
          <a:bodyPr vert="horz" lIns="109728" tIns="109728" rIns="109728" bIns="91440" rtlCol="0" anchor="b">
            <a:normAutofit/>
          </a:bodyPr>
          <a:lstStyle/>
          <a:p>
            <a:pPr>
              <a:spcAft>
                <a:spcPts val="600"/>
              </a:spcAft>
            </a:pPr>
            <a:fld id="{FAEF9944-A4F6-4C59-AEBD-678D6480B8EA}" type="slidenum">
              <a:rPr lang="en-US" smtClean="0"/>
              <a:pPr>
                <a:spcAft>
                  <a:spcPts val="600"/>
                </a:spcAft>
              </a:pPr>
              <a:t>15</a:t>
            </a:fld>
            <a:endParaRPr lang="en-US"/>
          </a:p>
        </p:txBody>
      </p:sp>
    </p:spTree>
    <p:extLst>
      <p:ext uri="{BB962C8B-B14F-4D97-AF65-F5344CB8AC3E}">
        <p14:creationId xmlns:p14="http://schemas.microsoft.com/office/powerpoint/2010/main" val="350965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799C-790D-FDBC-F06B-0A560ABF5029}"/>
              </a:ext>
            </a:extLst>
          </p:cNvPr>
          <p:cNvSpPr>
            <a:spLocks noGrp="1"/>
          </p:cNvSpPr>
          <p:nvPr>
            <p:ph type="title"/>
          </p:nvPr>
        </p:nvSpPr>
        <p:spPr>
          <a:xfrm>
            <a:off x="250165" y="331611"/>
            <a:ext cx="7694760" cy="567747"/>
          </a:xfrm>
        </p:spPr>
        <p:txBody>
          <a:bodyPr>
            <a:noAutofit/>
          </a:bodyPr>
          <a:lstStyle/>
          <a:p>
            <a:r>
              <a:rPr lang="en-US" sz="3000" dirty="0">
                <a:latin typeface="Times New Roman" panose="02020603050405020304" pitchFamily="18" charset="0"/>
                <a:cs typeface="Times New Roman" panose="02020603050405020304" pitchFamily="18" charset="0"/>
              </a:rPr>
              <a:t>Recommendations:</a:t>
            </a:r>
          </a:p>
        </p:txBody>
      </p:sp>
      <p:sp>
        <p:nvSpPr>
          <p:cNvPr id="3" name="Content Placeholder 2">
            <a:extLst>
              <a:ext uri="{FF2B5EF4-FFF2-40B4-BE49-F238E27FC236}">
                <a16:creationId xmlns:a16="http://schemas.microsoft.com/office/drawing/2014/main" id="{51301BBA-FC54-F1AF-0E32-634CDD2723AC}"/>
              </a:ext>
            </a:extLst>
          </p:cNvPr>
          <p:cNvSpPr>
            <a:spLocks noGrp="1"/>
          </p:cNvSpPr>
          <p:nvPr>
            <p:ph idx="1"/>
          </p:nvPr>
        </p:nvSpPr>
        <p:spPr>
          <a:xfrm>
            <a:off x="250165" y="1085432"/>
            <a:ext cx="7781026" cy="4659760"/>
          </a:xfrm>
        </p:spPr>
        <p:txBody>
          <a:bodyPr>
            <a:noAutofit/>
          </a:bodyPr>
          <a:lstStyle/>
          <a:p>
            <a:r>
              <a:rPr lang="en-US" sz="1200" b="1" dirty="0">
                <a:latin typeface="Times New Roman" panose="02020603050405020304" pitchFamily="18" charset="0"/>
                <a:cs typeface="Times New Roman" panose="02020603050405020304" pitchFamily="18" charset="0"/>
              </a:rPr>
              <a:t>1. Enhance Data Security and Privacy Measures:</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Invest in robust cybersecurity infrastructure to protect patient data.</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Regularly update and audit security protocols to comply with Canadian healthcare privacy regulations.</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Educate healthcare staff on data privacy best practices.</a:t>
            </a:r>
          </a:p>
          <a:p>
            <a:r>
              <a:rPr lang="en-US" sz="1200" b="1" dirty="0">
                <a:latin typeface="Times New Roman" panose="02020603050405020304" pitchFamily="18" charset="0"/>
                <a:cs typeface="Times New Roman" panose="02020603050405020304" pitchFamily="18" charset="0"/>
              </a:rPr>
              <a:t>2. Promote Interdisciplinary Collaboration:</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Foster partnerships between AI technologists, healthcare professionals, and policymakers.</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Encourage collaborative efforts for continuous improvement of the AI model, focusing on accuracy and ethical considerations.</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Utilize feedback from medical staff and patients to refine the AI system.</a:t>
            </a:r>
          </a:p>
          <a:p>
            <a:r>
              <a:rPr lang="en-US" sz="1200" b="1" dirty="0">
                <a:latin typeface="Times New Roman" panose="02020603050405020304" pitchFamily="18" charset="0"/>
                <a:cs typeface="Times New Roman" panose="02020603050405020304" pitchFamily="18" charset="0"/>
              </a:rPr>
              <a:t>3. Continuously Monitor and Update AI Algorithms:</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Implement ongoing monitoring to ensure the accuracy and fairness of the AI model.</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Regularly update the algorithm based on new medical research and patient data.</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Stay adaptable to emerging trends and advancements in AI and healthcare technology.</a:t>
            </a:r>
          </a:p>
        </p:txBody>
      </p:sp>
      <p:sp>
        <p:nvSpPr>
          <p:cNvPr id="4" name="Picture Placeholder 3">
            <a:extLst>
              <a:ext uri="{FF2B5EF4-FFF2-40B4-BE49-F238E27FC236}">
                <a16:creationId xmlns:a16="http://schemas.microsoft.com/office/drawing/2014/main" id="{E34921A1-2A06-EE48-FB88-52D555F3CE12}"/>
              </a:ext>
            </a:extLst>
          </p:cNvPr>
          <p:cNvSpPr>
            <a:spLocks noGrp="1"/>
          </p:cNvSpPr>
          <p:nvPr>
            <p:ph type="pic" sz="quarter" idx="13"/>
          </p:nvPr>
        </p:nvSpPr>
        <p:spPr/>
        <p:txBody>
          <a:bodyPr/>
          <a:lstStyle/>
          <a:p>
            <a:endParaRPr lang="en-US"/>
          </a:p>
        </p:txBody>
      </p:sp>
      <p:sp>
        <p:nvSpPr>
          <p:cNvPr id="5" name="Footer Placeholder 4">
            <a:extLst>
              <a:ext uri="{FF2B5EF4-FFF2-40B4-BE49-F238E27FC236}">
                <a16:creationId xmlns:a16="http://schemas.microsoft.com/office/drawing/2014/main" id="{76879F2D-2238-F9A6-ECEC-CDF27DF5275A}"/>
              </a:ext>
            </a:extLst>
          </p:cNvPr>
          <p:cNvSpPr>
            <a:spLocks noGrp="1"/>
          </p:cNvSpPr>
          <p:nvPr>
            <p:ph type="ftr" sz="quarter" idx="11"/>
          </p:nvPr>
        </p:nvSpPr>
        <p:spPr>
          <a:xfrm>
            <a:off x="787178" y="6526388"/>
            <a:ext cx="6623040" cy="240171"/>
          </a:xfrm>
        </p:spPr>
        <p:txBody>
          <a:bodyPr/>
          <a:lstStyle/>
          <a:p>
            <a:r>
              <a:rPr lang="en-US" dirty="0"/>
              <a:t>Predictive Power: Harnessing AI to Forecast Anemia Outcomes</a:t>
            </a:r>
          </a:p>
          <a:p>
            <a:endParaRPr lang="en-US" dirty="0"/>
          </a:p>
        </p:txBody>
      </p:sp>
      <p:sp>
        <p:nvSpPr>
          <p:cNvPr id="6" name="Date Placeholder 5">
            <a:extLst>
              <a:ext uri="{FF2B5EF4-FFF2-40B4-BE49-F238E27FC236}">
                <a16:creationId xmlns:a16="http://schemas.microsoft.com/office/drawing/2014/main" id="{373652AD-FA86-6B52-8448-AFF3C19CF6CA}"/>
              </a:ext>
            </a:extLst>
          </p:cNvPr>
          <p:cNvSpPr>
            <a:spLocks noGrp="1"/>
          </p:cNvSpPr>
          <p:nvPr>
            <p:ph type="dt" sz="half" idx="10"/>
          </p:nvPr>
        </p:nvSpPr>
        <p:spPr/>
        <p:txBody>
          <a:bodyPr/>
          <a:lstStyle/>
          <a:p>
            <a:endParaRPr lang="en-US" dirty="0"/>
          </a:p>
        </p:txBody>
      </p:sp>
      <p:sp>
        <p:nvSpPr>
          <p:cNvPr id="7" name="Slide Number Placeholder 6">
            <a:extLst>
              <a:ext uri="{FF2B5EF4-FFF2-40B4-BE49-F238E27FC236}">
                <a16:creationId xmlns:a16="http://schemas.microsoft.com/office/drawing/2014/main" id="{1B176F13-CD26-AB64-71B0-2D02DDE07F55}"/>
              </a:ext>
            </a:extLst>
          </p:cNvPr>
          <p:cNvSpPr>
            <a:spLocks noGrp="1"/>
          </p:cNvSpPr>
          <p:nvPr>
            <p:ph type="sldNum" sz="quarter" idx="12"/>
          </p:nvPr>
        </p:nvSpPr>
        <p:spPr/>
        <p:txBody>
          <a:bodyPr/>
          <a:lstStyle/>
          <a:p>
            <a:fld id="{FAEF9944-A4F6-4C59-AEBD-678D6480B8EA}" type="slidenum">
              <a:rPr lang="en-US" smtClean="0"/>
              <a:t>16</a:t>
            </a:fld>
            <a:endParaRPr lang="en-US" dirty="0"/>
          </a:p>
        </p:txBody>
      </p:sp>
      <p:pic>
        <p:nvPicPr>
          <p:cNvPr id="10248" name="Picture 8" descr="Pin on 我的儲存內容">
            <a:extLst>
              <a:ext uri="{FF2B5EF4-FFF2-40B4-BE49-F238E27FC236}">
                <a16:creationId xmlns:a16="http://schemas.microsoft.com/office/drawing/2014/main" id="{C8C4A89C-AF25-C9A9-3CBE-F19709B399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4348" y="1085431"/>
            <a:ext cx="3997652" cy="5037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123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a:xfrm>
            <a:off x="1434622" y="1138041"/>
            <a:ext cx="4862811" cy="2019488"/>
          </a:xfrm>
        </p:spPr>
        <p:txBody>
          <a:bodyPr/>
          <a:lstStyle/>
          <a:p>
            <a:r>
              <a:rPr lang="en-US" dirty="0"/>
              <a:t>THANK YOU</a:t>
            </a:r>
          </a:p>
        </p:txBody>
      </p:sp>
      <p:pic>
        <p:nvPicPr>
          <p:cNvPr id="32" name="Picture Placeholder 31" descr="Two people working on a laptop and tablet with graphs and tables ">
            <a:extLst>
              <a:ext uri="{FF2B5EF4-FFF2-40B4-BE49-F238E27FC236}">
                <a16:creationId xmlns:a16="http://schemas.microsoft.com/office/drawing/2014/main" id="{C4A8B214-180D-446B-9616-62B7371F3DD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858023" y="4941"/>
            <a:ext cx="5333977" cy="3392053"/>
          </a:xfrm>
        </p:spPr>
      </p:pic>
      <p:pic>
        <p:nvPicPr>
          <p:cNvPr id="30" name="Picture Placeholder 29" descr="Office Stairs, hanging lights">
            <a:extLst>
              <a:ext uri="{FF2B5EF4-FFF2-40B4-BE49-F238E27FC236}">
                <a16:creationId xmlns:a16="http://schemas.microsoft.com/office/drawing/2014/main" id="{C1CA27C7-F47D-4606-AAE8-32BD4D06983A}"/>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1067712" y="3461002"/>
            <a:ext cx="5728215" cy="3396997"/>
          </a:xfrm>
        </p:spPr>
      </p:pic>
      <p:sp>
        <p:nvSpPr>
          <p:cNvPr id="5" name="Content Placeholder 4">
            <a:extLst>
              <a:ext uri="{FF2B5EF4-FFF2-40B4-BE49-F238E27FC236}">
                <a16:creationId xmlns:a16="http://schemas.microsoft.com/office/drawing/2014/main" id="{5755816F-F516-477A-8EF2-D8CA20267590}"/>
              </a:ext>
            </a:extLst>
          </p:cNvPr>
          <p:cNvSpPr>
            <a:spLocks noGrp="1"/>
          </p:cNvSpPr>
          <p:nvPr>
            <p:ph idx="1"/>
          </p:nvPr>
        </p:nvSpPr>
        <p:spPr>
          <a:xfrm>
            <a:off x="7386762" y="3928342"/>
            <a:ext cx="4162319" cy="2285000"/>
          </a:xfrm>
        </p:spPr>
        <p:txBody>
          <a:bodyPr>
            <a:normAutofit/>
          </a:bodyPr>
          <a:lstStyle/>
          <a:p>
            <a:r>
              <a:rPr lang="en-US" dirty="0"/>
              <a:t>Vandit Bhimani</a:t>
            </a:r>
          </a:p>
          <a:p>
            <a:r>
              <a:rPr lang="en-US" dirty="0"/>
              <a:t>Radhika Khurana</a:t>
            </a:r>
          </a:p>
        </p:txBody>
      </p:sp>
      <p:sp>
        <p:nvSpPr>
          <p:cNvPr id="34" name="Footer Placeholder 33">
            <a:extLst>
              <a:ext uri="{FF2B5EF4-FFF2-40B4-BE49-F238E27FC236}">
                <a16:creationId xmlns:a16="http://schemas.microsoft.com/office/drawing/2014/main" id="{263FD36A-B869-46D7-A4E1-FAA91F31D1C3}"/>
              </a:ext>
            </a:extLst>
          </p:cNvPr>
          <p:cNvSpPr>
            <a:spLocks noGrp="1"/>
          </p:cNvSpPr>
          <p:nvPr>
            <p:ph type="ftr" sz="quarter" idx="11"/>
          </p:nvPr>
        </p:nvSpPr>
        <p:spPr>
          <a:xfrm>
            <a:off x="1525917" y="6309360"/>
            <a:ext cx="4946592" cy="457200"/>
          </a:xfrm>
        </p:spPr>
        <p:txBody>
          <a:bodyPr/>
          <a:lstStyle/>
          <a:p>
            <a:endParaRPr lang="en-US" dirty="0"/>
          </a:p>
        </p:txBody>
      </p:sp>
      <p:sp>
        <p:nvSpPr>
          <p:cNvPr id="35" name="Slide Number Placeholder 34">
            <a:extLst>
              <a:ext uri="{FF2B5EF4-FFF2-40B4-BE49-F238E27FC236}">
                <a16:creationId xmlns:a16="http://schemas.microsoft.com/office/drawing/2014/main" id="{6F05ADB0-C4C0-4EB9-ACD6-D5D69C07C06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17</a:t>
            </a:fld>
            <a:endParaRPr lang="en-US" dirty="0"/>
          </a:p>
        </p:txBody>
      </p:sp>
    </p:spTree>
    <p:extLst>
      <p:ext uri="{BB962C8B-B14F-4D97-AF65-F5344CB8AC3E}">
        <p14:creationId xmlns:p14="http://schemas.microsoft.com/office/powerpoint/2010/main" val="79820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DE6B89-9484-4E50-8387-C55E031D8549}"/>
              </a:ext>
            </a:extLst>
          </p:cNvPr>
          <p:cNvSpPr>
            <a:spLocks noGrp="1"/>
          </p:cNvSpPr>
          <p:nvPr>
            <p:ph type="title"/>
          </p:nvPr>
        </p:nvSpPr>
        <p:spPr>
          <a:xfrm>
            <a:off x="787178" y="1475399"/>
            <a:ext cx="6623040" cy="791861"/>
          </a:xfrm>
        </p:spPr>
        <p:txBody>
          <a:bodyPr anchor="ctr">
            <a:normAutofit/>
          </a:bodyPr>
          <a:lstStyle/>
          <a:p>
            <a:pPr algn="ctr">
              <a:lnSpc>
                <a:spcPct val="140000"/>
              </a:lnSpc>
            </a:pPr>
            <a:r>
              <a:rPr lang="en-US" sz="2800" dirty="0">
                <a:latin typeface="Times New Roman" panose="02020603050405020304" pitchFamily="18" charset="0"/>
                <a:cs typeface="Times New Roman" panose="02020603050405020304" pitchFamily="18" charset="0"/>
              </a:rPr>
              <a:t>Agenda</a:t>
            </a:r>
          </a:p>
        </p:txBody>
      </p:sp>
      <p:sp>
        <p:nvSpPr>
          <p:cNvPr id="5" name="Content Placeholder 4">
            <a:extLst>
              <a:ext uri="{FF2B5EF4-FFF2-40B4-BE49-F238E27FC236}">
                <a16:creationId xmlns:a16="http://schemas.microsoft.com/office/drawing/2014/main" id="{30EB58E2-A9A0-481A-8B5B-381B836CE40B}"/>
              </a:ext>
            </a:extLst>
          </p:cNvPr>
          <p:cNvSpPr>
            <a:spLocks noGrp="1"/>
          </p:cNvSpPr>
          <p:nvPr>
            <p:ph idx="1"/>
          </p:nvPr>
        </p:nvSpPr>
        <p:spPr>
          <a:xfrm>
            <a:off x="787179" y="2502047"/>
            <a:ext cx="6623039" cy="3030599"/>
          </a:xfrm>
        </p:spPr>
        <p:txBody>
          <a:bodyPr anchor="t">
            <a:normAutofit/>
          </a:bodyPr>
          <a:lstStyle/>
          <a:p>
            <a:pPr marL="457200" indent="-457200">
              <a:lnSpc>
                <a:spcPct val="130000"/>
              </a:lnSpc>
              <a:buFont typeface="+mj-lt"/>
              <a:buAutoNum type="arabicPeriod"/>
            </a:pPr>
            <a:r>
              <a:rPr lang="en-US" sz="1400" dirty="0">
                <a:latin typeface="Times New Roman" panose="02020603050405020304" pitchFamily="18" charset="0"/>
                <a:cs typeface="Times New Roman" panose="02020603050405020304" pitchFamily="18" charset="0"/>
              </a:rPr>
              <a:t>Understanding Anemia and Dataset Dynamics</a:t>
            </a:r>
          </a:p>
          <a:p>
            <a:pPr marL="457200" indent="-457200">
              <a:lnSpc>
                <a:spcPct val="130000"/>
              </a:lnSpc>
              <a:buFont typeface="+mj-lt"/>
              <a:buAutoNum type="arabicPeriod"/>
            </a:pPr>
            <a:r>
              <a:rPr lang="en-US" sz="1400" dirty="0">
                <a:latin typeface="Times New Roman" panose="02020603050405020304" pitchFamily="18" charset="0"/>
                <a:cs typeface="Times New Roman" panose="02020603050405020304" pitchFamily="18" charset="0"/>
              </a:rPr>
              <a:t>Objective: Precision Anemia Prediction</a:t>
            </a:r>
          </a:p>
          <a:p>
            <a:pPr marL="457200" indent="-457200">
              <a:lnSpc>
                <a:spcPct val="130000"/>
              </a:lnSpc>
              <a:buFont typeface="+mj-lt"/>
              <a:buAutoNum type="arabicPeriod"/>
            </a:pPr>
            <a:r>
              <a:rPr lang="en-US" sz="1400" dirty="0">
                <a:latin typeface="Times New Roman" panose="02020603050405020304" pitchFamily="18" charset="0"/>
                <a:cs typeface="Times New Roman" panose="02020603050405020304" pitchFamily="18" charset="0"/>
              </a:rPr>
              <a:t>Model Efficacy: A Comparative Analysis</a:t>
            </a:r>
          </a:p>
          <a:p>
            <a:pPr marL="457200" indent="-457200">
              <a:lnSpc>
                <a:spcPct val="130000"/>
              </a:lnSpc>
              <a:buFont typeface="+mj-lt"/>
              <a:buAutoNum type="arabicPeriod"/>
            </a:pPr>
            <a:r>
              <a:rPr lang="en-US" sz="1400" dirty="0">
                <a:latin typeface="Times New Roman" panose="02020603050405020304" pitchFamily="18" charset="0"/>
                <a:cs typeface="Times New Roman" panose="02020603050405020304" pitchFamily="18" charset="0"/>
              </a:rPr>
              <a:t>Decoding Anemia: The AI Algorithmic Approach</a:t>
            </a:r>
          </a:p>
          <a:p>
            <a:pPr marL="457200" indent="-457200">
              <a:lnSpc>
                <a:spcPct val="130000"/>
              </a:lnSpc>
              <a:buFont typeface="+mj-lt"/>
              <a:buAutoNum type="arabicPeriod"/>
            </a:pPr>
            <a:r>
              <a:rPr lang="en-US" sz="1400" dirty="0">
                <a:latin typeface="Times New Roman" panose="02020603050405020304" pitchFamily="18" charset="0"/>
                <a:cs typeface="Times New Roman" panose="02020603050405020304" pitchFamily="18" charset="0"/>
              </a:rPr>
              <a:t>Monetary Value</a:t>
            </a:r>
          </a:p>
          <a:p>
            <a:pPr marL="457200" indent="-457200">
              <a:lnSpc>
                <a:spcPct val="130000"/>
              </a:lnSpc>
              <a:buFont typeface="+mj-lt"/>
              <a:buAutoNum type="arabicPeriod"/>
            </a:pPr>
            <a:r>
              <a:rPr lang="en-US" sz="1400" dirty="0">
                <a:latin typeface="Times New Roman" panose="02020603050405020304" pitchFamily="18" charset="0"/>
                <a:cs typeface="Times New Roman" panose="02020603050405020304" pitchFamily="18" charset="0"/>
              </a:rPr>
              <a:t>AI in Anemia Detection: Balancing Risks and Benefits</a:t>
            </a:r>
          </a:p>
          <a:p>
            <a:pPr marL="457200" indent="-457200">
              <a:lnSpc>
                <a:spcPct val="130000"/>
              </a:lnSpc>
              <a:buFont typeface="+mj-lt"/>
              <a:buAutoNum type="arabicPeriod"/>
            </a:pPr>
            <a:r>
              <a:rPr lang="en-US" sz="1400" dirty="0">
                <a:latin typeface="Times New Roman" panose="02020603050405020304" pitchFamily="18" charset="0"/>
                <a:cs typeface="Times New Roman" panose="02020603050405020304" pitchFamily="18" charset="0"/>
              </a:rPr>
              <a:t>Conclusion and Recommendations</a:t>
            </a:r>
          </a:p>
          <a:p>
            <a:pPr>
              <a:lnSpc>
                <a:spcPct val="130000"/>
              </a:lnSpc>
            </a:pPr>
            <a:endParaRPr lang="en-US" sz="1400" dirty="0">
              <a:latin typeface="Times New Roman" panose="02020603050405020304" pitchFamily="18" charset="0"/>
              <a:cs typeface="Times New Roman" panose="02020603050405020304" pitchFamily="18" charset="0"/>
            </a:endParaRPr>
          </a:p>
        </p:txBody>
      </p:sp>
      <p:pic>
        <p:nvPicPr>
          <p:cNvPr id="3074" name="Picture 2" descr="Artificial Intelligent (AI) In Health Care – AdvinHealthcare %">
            <a:extLst>
              <a:ext uri="{FF2B5EF4-FFF2-40B4-BE49-F238E27FC236}">
                <a16:creationId xmlns:a16="http://schemas.microsoft.com/office/drawing/2014/main" id="{5D852398-D821-2E5B-6CF2-8DD6F2C3FDD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682" r="14681" b="-2"/>
          <a:stretch/>
        </p:blipFill>
        <p:spPr bwMode="auto">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a:solidFill>
            <a:srgbClr val="FFFFFF"/>
          </a:solidFill>
        </p:spPr>
      </p:pic>
      <p:sp>
        <p:nvSpPr>
          <p:cNvPr id="23" name="Footer Placeholder 22">
            <a:extLst>
              <a:ext uri="{FF2B5EF4-FFF2-40B4-BE49-F238E27FC236}">
                <a16:creationId xmlns:a16="http://schemas.microsoft.com/office/drawing/2014/main" id="{C50BB1C4-223C-42B9-AF6A-F40E305B1A0E}"/>
              </a:ext>
            </a:extLst>
          </p:cNvPr>
          <p:cNvSpPr>
            <a:spLocks noGrp="1"/>
          </p:cNvSpPr>
          <p:nvPr>
            <p:ph type="ftr" sz="quarter" idx="11"/>
          </p:nvPr>
        </p:nvSpPr>
        <p:spPr>
          <a:xfrm>
            <a:off x="787178" y="6309360"/>
            <a:ext cx="6623040" cy="457200"/>
          </a:xfrm>
        </p:spPr>
        <p:txBody>
          <a:bodyPr anchor="ctr">
            <a:normAutofit/>
          </a:bodyPr>
          <a:lstStyle/>
          <a:p>
            <a:pPr>
              <a:spcAft>
                <a:spcPts val="600"/>
              </a:spcAft>
            </a:pPr>
            <a:r>
              <a:rPr lang="en-US" dirty="0"/>
              <a:t>Predictive Power: Harnessing AI to Forecast Anemia Outcomes</a:t>
            </a:r>
          </a:p>
        </p:txBody>
      </p:sp>
      <p:sp>
        <p:nvSpPr>
          <p:cNvPr id="3079" name="Date Placeholder 5">
            <a:extLst>
              <a:ext uri="{FF2B5EF4-FFF2-40B4-BE49-F238E27FC236}">
                <a16:creationId xmlns:a16="http://schemas.microsoft.com/office/drawing/2014/main" id="{A51EE7FC-224B-FB39-D9C7-D0FE67D07F60}"/>
              </a:ext>
            </a:extLst>
          </p:cNvPr>
          <p:cNvSpPr>
            <a:spLocks noGrp="1"/>
          </p:cNvSpPr>
          <p:nvPr>
            <p:ph type="dt" sz="half" idx="10"/>
          </p:nvPr>
        </p:nvSpPr>
        <p:spPr>
          <a:xfrm>
            <a:off x="8379537" y="6309360"/>
            <a:ext cx="1885598" cy="457200"/>
          </a:xfrm>
        </p:spPr>
        <p:txBody>
          <a:bodyPr/>
          <a:lstStyle/>
          <a:p>
            <a:pPr>
              <a:spcAft>
                <a:spcPts val="600"/>
              </a:spcAft>
            </a:pPr>
            <a:endParaRPr lang="en-US" dirty="0"/>
          </a:p>
        </p:txBody>
      </p:sp>
      <p:sp>
        <p:nvSpPr>
          <p:cNvPr id="24" name="Slide Number Placeholder 23">
            <a:extLst>
              <a:ext uri="{FF2B5EF4-FFF2-40B4-BE49-F238E27FC236}">
                <a16:creationId xmlns:a16="http://schemas.microsoft.com/office/drawing/2014/main" id="{29B547D4-09F9-49AB-B5C7-2EDDB233C78D}"/>
              </a:ext>
            </a:extLst>
          </p:cNvPr>
          <p:cNvSpPr>
            <a:spLocks noGrp="1"/>
          </p:cNvSpPr>
          <p:nvPr>
            <p:ph type="sldNum" sz="quarter" idx="12"/>
          </p:nvPr>
        </p:nvSpPr>
        <p:spPr>
          <a:xfrm>
            <a:off x="10569202" y="6309360"/>
            <a:ext cx="979879" cy="457200"/>
          </a:xfrm>
        </p:spPr>
        <p:txBody>
          <a:bodyPr anchor="b">
            <a:normAutofit/>
          </a:bodyPr>
          <a:lstStyle/>
          <a:p>
            <a:pPr>
              <a:spcAft>
                <a:spcPts val="600"/>
              </a:spcAft>
            </a:pPr>
            <a:fld id="{FAEF9944-A4F6-4C59-AEBD-678D6480B8EA}" type="slidenum">
              <a:rPr lang="en-US" smtClean="0"/>
              <a:pPr>
                <a:spcAft>
                  <a:spcPts val="600"/>
                </a:spcAft>
              </a:pPr>
              <a:t>2</a:t>
            </a:fld>
            <a:endParaRPr lang="en-US"/>
          </a:p>
        </p:txBody>
      </p:sp>
    </p:spTree>
    <p:extLst>
      <p:ext uri="{BB962C8B-B14F-4D97-AF65-F5344CB8AC3E}">
        <p14:creationId xmlns:p14="http://schemas.microsoft.com/office/powerpoint/2010/main" val="331829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DB7E63-0AD5-451A-9802-48AB1D44E6A8}"/>
              </a:ext>
            </a:extLst>
          </p:cNvPr>
          <p:cNvSpPr>
            <a:spLocks noGrp="1"/>
          </p:cNvSpPr>
          <p:nvPr>
            <p:ph type="title"/>
          </p:nvPr>
        </p:nvSpPr>
        <p:spPr>
          <a:xfrm>
            <a:off x="5205915" y="673308"/>
            <a:ext cx="6457717" cy="1580890"/>
          </a:xfrm>
        </p:spPr>
        <p:txBody>
          <a:bodyPr anchor="ctr">
            <a:normAutofit/>
          </a:bodyPr>
          <a:lstStyle/>
          <a:p>
            <a:pPr>
              <a:lnSpc>
                <a:spcPct val="140000"/>
              </a:lnSpc>
            </a:pPr>
            <a:r>
              <a:rPr lang="en-US" sz="3300" dirty="0">
                <a:latin typeface="Times New Roman" panose="02020603050405020304" pitchFamily="18" charset="0"/>
                <a:cs typeface="Times New Roman" panose="02020603050405020304" pitchFamily="18" charset="0"/>
              </a:rPr>
              <a:t>Understanding Anemia and Dataset Dynamics</a:t>
            </a:r>
          </a:p>
        </p:txBody>
      </p:sp>
      <p:pic>
        <p:nvPicPr>
          <p:cNvPr id="4104" name="Picture 8" descr="Pin on Hemato-oncología">
            <a:extLst>
              <a:ext uri="{FF2B5EF4-FFF2-40B4-BE49-F238E27FC236}">
                <a16:creationId xmlns:a16="http://schemas.microsoft.com/office/drawing/2014/main" id="{622CB4B8-B5D0-46FD-D485-537BC8A25B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107" r="-3" b="5260"/>
          <a:stretch/>
        </p:blipFill>
        <p:spPr bwMode="auto">
          <a:xfrm>
            <a:off x="20" y="3461004"/>
            <a:ext cx="4613527" cy="3396996"/>
          </a:xfrm>
          <a:prstGeom prst="rect">
            <a:avLst/>
          </a:prstGeom>
          <a:solidFill>
            <a:srgbClr val="FFFFFF"/>
          </a:solidFill>
        </p:spPr>
      </p:pic>
      <p:pic>
        <p:nvPicPr>
          <p:cNvPr id="4098" name="Picture 2" descr="AI in Healthcare - Explore Google Lens Dermatology">
            <a:extLst>
              <a:ext uri="{FF2B5EF4-FFF2-40B4-BE49-F238E27FC236}">
                <a16:creationId xmlns:a16="http://schemas.microsoft.com/office/drawing/2014/main" id="{B92FD9DB-DF4B-A72B-45FD-418A0DB525A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158" r="17467" b="2"/>
          <a:stretch/>
        </p:blipFill>
        <p:spPr bwMode="auto">
          <a:xfrm>
            <a:off x="20" y="10"/>
            <a:ext cx="4613528" cy="3396984"/>
          </a:xfrm>
          <a:prstGeom prst="rect">
            <a:avLst/>
          </a:prstGeom>
          <a:solidFill>
            <a:srgbClr val="FFFFFF"/>
          </a:solidFill>
        </p:spPr>
      </p:pic>
      <p:sp>
        <p:nvSpPr>
          <p:cNvPr id="9" name="Content Placeholder 8">
            <a:extLst>
              <a:ext uri="{FF2B5EF4-FFF2-40B4-BE49-F238E27FC236}">
                <a16:creationId xmlns:a16="http://schemas.microsoft.com/office/drawing/2014/main" id="{469D770A-D8B9-4D5E-BB61-CD763E29DC55}"/>
              </a:ext>
            </a:extLst>
          </p:cNvPr>
          <p:cNvSpPr>
            <a:spLocks noGrp="1"/>
          </p:cNvSpPr>
          <p:nvPr>
            <p:ph idx="1"/>
          </p:nvPr>
        </p:nvSpPr>
        <p:spPr>
          <a:xfrm>
            <a:off x="5205918" y="2353586"/>
            <a:ext cx="6457717" cy="3767496"/>
          </a:xfrm>
        </p:spPr>
        <p:txBody>
          <a:bodyPr anchor="t">
            <a:normAutofit/>
          </a:bodyPr>
          <a:lstStyle/>
          <a:p>
            <a:pPr>
              <a:lnSpc>
                <a:spcPct val="130000"/>
              </a:lnSpc>
            </a:pPr>
            <a:r>
              <a:rPr lang="en-US" sz="1500" dirty="0">
                <a:latin typeface="Times New Roman" panose="02020603050405020304" pitchFamily="18" charset="0"/>
                <a:cs typeface="Times New Roman" panose="02020603050405020304" pitchFamily="18" charset="0"/>
              </a:rPr>
              <a:t>Anemia is a condition where you lack enough healthy red blood cells to carry adequate oxygen to your body's tissues.</a:t>
            </a:r>
          </a:p>
          <a:p>
            <a:pPr>
              <a:lnSpc>
                <a:spcPct val="130000"/>
              </a:lnSpc>
            </a:pPr>
            <a:r>
              <a:rPr lang="en-US" sz="1500" dirty="0">
                <a:latin typeface="Times New Roman" panose="02020603050405020304" pitchFamily="18" charset="0"/>
                <a:cs typeface="Times New Roman" panose="02020603050405020304" pitchFamily="18" charset="0"/>
              </a:rPr>
              <a:t>The dataset used for building this model is available on Kaggle and it consists of a total of 1422 observations. In this dataset, the attributes include Gender (coded as 0 for male and 1 for female), along with crucial hematological indicators such as Hemoglobin, MCHC (mean corpuscular hemoglobin concentration), MCV (mean corpuscular volume), and MCH (mean corpuscular hemoglobin). </a:t>
            </a:r>
          </a:p>
        </p:txBody>
      </p:sp>
      <p:sp>
        <p:nvSpPr>
          <p:cNvPr id="22" name="Footer Placeholder 21">
            <a:extLst>
              <a:ext uri="{FF2B5EF4-FFF2-40B4-BE49-F238E27FC236}">
                <a16:creationId xmlns:a16="http://schemas.microsoft.com/office/drawing/2014/main" id="{A0C89215-7880-40F7-A389-2C9A09EE3692}"/>
              </a:ext>
            </a:extLst>
          </p:cNvPr>
          <p:cNvSpPr>
            <a:spLocks noGrp="1"/>
          </p:cNvSpPr>
          <p:nvPr>
            <p:ph type="ftr" sz="quarter" idx="11"/>
          </p:nvPr>
        </p:nvSpPr>
        <p:spPr>
          <a:xfrm>
            <a:off x="261906" y="6309360"/>
            <a:ext cx="4097030" cy="457200"/>
          </a:xfrm>
        </p:spPr>
        <p:txBody>
          <a:bodyPr anchor="ctr">
            <a:normAutofit/>
          </a:bodyPr>
          <a:lstStyle/>
          <a:p>
            <a:pPr>
              <a:spcAft>
                <a:spcPts val="600"/>
              </a:spcAft>
            </a:pPr>
            <a:endParaRPr lang="en-US" dirty="0"/>
          </a:p>
        </p:txBody>
      </p:sp>
      <p:sp>
        <p:nvSpPr>
          <p:cNvPr id="4105" name="Date Placeholder 6">
            <a:extLst>
              <a:ext uri="{FF2B5EF4-FFF2-40B4-BE49-F238E27FC236}">
                <a16:creationId xmlns:a16="http://schemas.microsoft.com/office/drawing/2014/main" id="{999AE039-0720-4A3D-658E-634727783DC2}"/>
              </a:ext>
            </a:extLst>
          </p:cNvPr>
          <p:cNvSpPr>
            <a:spLocks noGrp="1"/>
          </p:cNvSpPr>
          <p:nvPr>
            <p:ph type="dt" sz="half" idx="10"/>
          </p:nvPr>
        </p:nvSpPr>
        <p:spPr>
          <a:xfrm>
            <a:off x="5205303" y="6309360"/>
            <a:ext cx="3411973" cy="457200"/>
          </a:xfrm>
        </p:spPr>
        <p:txBody>
          <a:bodyPr anchor="ctr">
            <a:normAutofit/>
          </a:bodyPr>
          <a:lstStyle/>
          <a:p>
            <a:pPr>
              <a:spcAft>
                <a:spcPts val="600"/>
              </a:spcAft>
            </a:pPr>
            <a:endParaRPr lang="en-US" dirty="0">
              <a:solidFill>
                <a:schemeClr val="tx2"/>
              </a:solidFill>
            </a:endParaRPr>
          </a:p>
        </p:txBody>
      </p:sp>
      <p:sp>
        <p:nvSpPr>
          <p:cNvPr id="23" name="Slide Number Placeholder 22">
            <a:extLst>
              <a:ext uri="{FF2B5EF4-FFF2-40B4-BE49-F238E27FC236}">
                <a16:creationId xmlns:a16="http://schemas.microsoft.com/office/drawing/2014/main" id="{1CFAACA4-65B8-42F6-BCD5-C3D1E8D95F2A}"/>
              </a:ext>
            </a:extLst>
          </p:cNvPr>
          <p:cNvSpPr>
            <a:spLocks noGrp="1"/>
          </p:cNvSpPr>
          <p:nvPr>
            <p:ph type="sldNum" sz="quarter" idx="12"/>
          </p:nvPr>
        </p:nvSpPr>
        <p:spPr>
          <a:xfrm>
            <a:off x="10569202" y="6309360"/>
            <a:ext cx="979879" cy="457200"/>
          </a:xfrm>
        </p:spPr>
        <p:txBody>
          <a:bodyPr anchor="b">
            <a:normAutofit/>
          </a:bodyPr>
          <a:lstStyle/>
          <a:p>
            <a:pPr>
              <a:spcAft>
                <a:spcPts val="600"/>
              </a:spcAft>
            </a:pPr>
            <a:fld id="{FAEF9944-A4F6-4C59-AEBD-678D6480B8EA}" type="slidenum">
              <a:rPr lang="en-US" smtClean="0"/>
              <a:pPr>
                <a:spcAft>
                  <a:spcPts val="600"/>
                </a:spcAft>
              </a:pPr>
              <a:t>3</a:t>
            </a:fld>
            <a:endParaRPr lang="en-US"/>
          </a:p>
        </p:txBody>
      </p:sp>
    </p:spTree>
    <p:extLst>
      <p:ext uri="{BB962C8B-B14F-4D97-AF65-F5344CB8AC3E}">
        <p14:creationId xmlns:p14="http://schemas.microsoft.com/office/powerpoint/2010/main" val="1109332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31CEB84-49DC-40A9-B2F0-D573658AE999}"/>
              </a:ext>
            </a:extLst>
          </p:cNvPr>
          <p:cNvSpPr>
            <a:spLocks noGrp="1"/>
          </p:cNvSpPr>
          <p:nvPr>
            <p:ph type="title"/>
          </p:nvPr>
        </p:nvSpPr>
        <p:spPr>
          <a:xfrm>
            <a:off x="787178" y="1475399"/>
            <a:ext cx="6623040" cy="791861"/>
          </a:xfrm>
        </p:spPr>
        <p:txBody>
          <a:bodyPr anchor="ctr">
            <a:noAutofit/>
          </a:bodyPr>
          <a:lstStyle/>
          <a:p>
            <a:pPr>
              <a:lnSpc>
                <a:spcPct val="140000"/>
              </a:lnSpc>
            </a:pPr>
            <a:r>
              <a:rPr lang="en-US" sz="2600" dirty="0">
                <a:latin typeface="Times New Roman" panose="02020603050405020304" pitchFamily="18" charset="0"/>
                <a:cs typeface="Times New Roman" panose="02020603050405020304" pitchFamily="18" charset="0"/>
              </a:rPr>
              <a:t>Objective: Precision Anemia Prediction</a:t>
            </a:r>
          </a:p>
        </p:txBody>
      </p:sp>
      <p:sp>
        <p:nvSpPr>
          <p:cNvPr id="15" name="Subtitle 14">
            <a:extLst>
              <a:ext uri="{FF2B5EF4-FFF2-40B4-BE49-F238E27FC236}">
                <a16:creationId xmlns:a16="http://schemas.microsoft.com/office/drawing/2014/main" id="{B7886DF7-FA3D-4AD1-AEC1-578EA3AC8C7D}"/>
              </a:ext>
            </a:extLst>
          </p:cNvPr>
          <p:cNvSpPr>
            <a:spLocks noGrp="1"/>
          </p:cNvSpPr>
          <p:nvPr>
            <p:ph idx="1"/>
          </p:nvPr>
        </p:nvSpPr>
        <p:spPr>
          <a:xfrm>
            <a:off x="787179" y="2502047"/>
            <a:ext cx="6623039" cy="3030599"/>
          </a:xfrm>
        </p:spPr>
        <p:txBody>
          <a:bodyPr anchor="t">
            <a:noAutofit/>
          </a:bodyPr>
          <a:lstStyle/>
          <a:p>
            <a:pPr marL="285750" indent="-285750">
              <a:lnSpc>
                <a:spcPct val="130000"/>
              </a:lnSpc>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rPr>
              <a:t>Early Detection:</a:t>
            </a:r>
            <a:r>
              <a:rPr lang="en-US" sz="1500" dirty="0">
                <a:latin typeface="Times New Roman" panose="02020603050405020304" pitchFamily="18" charset="0"/>
                <a:cs typeface="Times New Roman" panose="02020603050405020304" pitchFamily="18" charset="0"/>
              </a:rPr>
              <a:t> To identify anemia at its earliest stages, enabling prompt and effective treatment.</a:t>
            </a:r>
          </a:p>
          <a:p>
            <a:pPr marL="285750" indent="-285750">
              <a:lnSpc>
                <a:spcPct val="130000"/>
              </a:lnSpc>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rPr>
              <a:t>Personalized Treatment Plans:</a:t>
            </a:r>
            <a:r>
              <a:rPr lang="en-US" sz="1500" dirty="0">
                <a:latin typeface="Times New Roman" panose="02020603050405020304" pitchFamily="18" charset="0"/>
                <a:cs typeface="Times New Roman" panose="02020603050405020304" pitchFamily="18" charset="0"/>
              </a:rPr>
              <a:t> To assist in creating tailored treatment strategies based on individual patient profiles.</a:t>
            </a:r>
          </a:p>
          <a:p>
            <a:pPr marL="285750" indent="-285750">
              <a:lnSpc>
                <a:spcPct val="130000"/>
              </a:lnSpc>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rPr>
              <a:t>Healthcare Efficiency:</a:t>
            </a:r>
            <a:r>
              <a:rPr lang="en-US" sz="1500" dirty="0">
                <a:latin typeface="Times New Roman" panose="02020603050405020304" pitchFamily="18" charset="0"/>
                <a:cs typeface="Times New Roman" panose="02020603050405020304" pitchFamily="18" charset="0"/>
              </a:rPr>
              <a:t> To streamline diagnostic processes, reducing time and resources spent on conventional testing methods.</a:t>
            </a:r>
          </a:p>
          <a:p>
            <a:pPr marL="285750" indent="-285750">
              <a:lnSpc>
                <a:spcPct val="130000"/>
              </a:lnSpc>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rPr>
              <a:t>Risk Assessment:</a:t>
            </a:r>
            <a:r>
              <a:rPr lang="en-US" sz="1500" dirty="0">
                <a:latin typeface="Times New Roman" panose="02020603050405020304" pitchFamily="18" charset="0"/>
                <a:cs typeface="Times New Roman" panose="02020603050405020304" pitchFamily="18" charset="0"/>
              </a:rPr>
              <a:t> To predict potential anemia risk in patients, aiding in preventive healthcare measures.</a:t>
            </a:r>
          </a:p>
        </p:txBody>
      </p:sp>
      <p:pic>
        <p:nvPicPr>
          <p:cNvPr id="1030" name="Picture 6" descr="6,840 Artificial Intelligence Healthcare Images, Stock Photos, 3D objects,  &amp; Vectors | Shutterstock">
            <a:extLst>
              <a:ext uri="{FF2B5EF4-FFF2-40B4-BE49-F238E27FC236}">
                <a16:creationId xmlns:a16="http://schemas.microsoft.com/office/drawing/2014/main" id="{14B37364-3F32-1882-51C4-44454546EF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825" r="26182" b="-2"/>
          <a:stretch/>
        </p:blipFill>
        <p:spPr bwMode="auto">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a:solidFill>
            <a:srgbClr val="FFFFFF"/>
          </a:solidFill>
        </p:spPr>
      </p:pic>
      <p:sp>
        <p:nvSpPr>
          <p:cNvPr id="1033" name="Footer Placeholder 4">
            <a:extLst>
              <a:ext uri="{FF2B5EF4-FFF2-40B4-BE49-F238E27FC236}">
                <a16:creationId xmlns:a16="http://schemas.microsoft.com/office/drawing/2014/main" id="{6FC12783-07B6-9120-3F64-AA69B0E6A7F4}"/>
              </a:ext>
            </a:extLst>
          </p:cNvPr>
          <p:cNvSpPr>
            <a:spLocks noGrp="1"/>
          </p:cNvSpPr>
          <p:nvPr>
            <p:ph type="ftr" sz="quarter" idx="11"/>
          </p:nvPr>
        </p:nvSpPr>
        <p:spPr>
          <a:xfrm>
            <a:off x="787178" y="6309360"/>
            <a:ext cx="6623040" cy="457200"/>
          </a:xfrm>
        </p:spPr>
        <p:txBody>
          <a:bodyPr anchor="ctr">
            <a:normAutofit/>
          </a:bodyPr>
          <a:lstStyle/>
          <a:p>
            <a:pPr>
              <a:spcAft>
                <a:spcPts val="600"/>
              </a:spcAft>
            </a:pPr>
            <a:r>
              <a:rPr lang="en-US" dirty="0"/>
              <a:t>Predictive Power: Harnessing AI to Forecast Anemia Outcomes</a:t>
            </a:r>
          </a:p>
        </p:txBody>
      </p:sp>
      <p:sp>
        <p:nvSpPr>
          <p:cNvPr id="1035" name="Date Placeholder 5">
            <a:extLst>
              <a:ext uri="{FF2B5EF4-FFF2-40B4-BE49-F238E27FC236}">
                <a16:creationId xmlns:a16="http://schemas.microsoft.com/office/drawing/2014/main" id="{7F6869EC-0E9F-A36A-F048-84183F68D0A6}"/>
              </a:ext>
            </a:extLst>
          </p:cNvPr>
          <p:cNvSpPr>
            <a:spLocks noGrp="1"/>
          </p:cNvSpPr>
          <p:nvPr>
            <p:ph type="dt" sz="half" idx="10"/>
          </p:nvPr>
        </p:nvSpPr>
        <p:spPr>
          <a:xfrm>
            <a:off x="8379537" y="6309360"/>
            <a:ext cx="1885598" cy="457200"/>
          </a:xfrm>
        </p:spPr>
        <p:txBody>
          <a:bodyPr anchor="ctr">
            <a:normAutofit/>
          </a:bodyPr>
          <a:lstStyle/>
          <a:p>
            <a:pPr>
              <a:spcAft>
                <a:spcPts val="600"/>
              </a:spcAft>
            </a:pPr>
            <a:endParaRPr lang="en-US" dirty="0"/>
          </a:p>
        </p:txBody>
      </p:sp>
      <p:sp>
        <p:nvSpPr>
          <p:cNvPr id="1037" name="Slide Number Placeholder 6">
            <a:extLst>
              <a:ext uri="{FF2B5EF4-FFF2-40B4-BE49-F238E27FC236}">
                <a16:creationId xmlns:a16="http://schemas.microsoft.com/office/drawing/2014/main" id="{8855C562-F194-2FD9-1B02-69252E3B8552}"/>
              </a:ext>
            </a:extLst>
          </p:cNvPr>
          <p:cNvSpPr>
            <a:spLocks noGrp="1"/>
          </p:cNvSpPr>
          <p:nvPr>
            <p:ph type="sldNum" sz="quarter" idx="12"/>
          </p:nvPr>
        </p:nvSpPr>
        <p:spPr>
          <a:xfrm>
            <a:off x="10569202" y="6309360"/>
            <a:ext cx="979879" cy="457200"/>
          </a:xfrm>
        </p:spPr>
        <p:txBody>
          <a:bodyPr anchor="b">
            <a:normAutofit/>
          </a:bodyPr>
          <a:lstStyle/>
          <a:p>
            <a:pPr>
              <a:spcAft>
                <a:spcPts val="600"/>
              </a:spcAft>
            </a:pPr>
            <a:fld id="{FAEF9944-A4F6-4C59-AEBD-678D6480B8EA}" type="slidenum">
              <a:rPr lang="en-US" smtClean="0"/>
              <a:pPr>
                <a:spcAft>
                  <a:spcPts val="600"/>
                </a:spcAft>
              </a:pPr>
              <a:t>4</a:t>
            </a:fld>
            <a:endParaRPr lang="en-US"/>
          </a:p>
        </p:txBody>
      </p:sp>
    </p:spTree>
    <p:extLst>
      <p:ext uri="{BB962C8B-B14F-4D97-AF65-F5344CB8AC3E}">
        <p14:creationId xmlns:p14="http://schemas.microsoft.com/office/powerpoint/2010/main" val="277979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FE67981-079D-4463-B997-67E6CA039B58}"/>
              </a:ext>
            </a:extLst>
          </p:cNvPr>
          <p:cNvSpPr>
            <a:spLocks noGrp="1"/>
          </p:cNvSpPr>
          <p:nvPr>
            <p:ph type="title"/>
          </p:nvPr>
        </p:nvSpPr>
        <p:spPr>
          <a:xfrm>
            <a:off x="1401724" y="992909"/>
            <a:ext cx="10013709" cy="1030360"/>
          </a:xfrm>
        </p:spPr>
        <p:txBody>
          <a:bodyPr>
            <a:normAutofit/>
          </a:bodyPr>
          <a:lstStyle/>
          <a:p>
            <a:pPr algn="ctr"/>
            <a:r>
              <a:rPr lang="en-US" dirty="0">
                <a:latin typeface="Times New Roman" panose="02020603050405020304" pitchFamily="18" charset="0"/>
                <a:cs typeface="Times New Roman" panose="02020603050405020304" pitchFamily="18" charset="0"/>
              </a:rPr>
              <a:t>Model Efficacy: A Comparative Analysis</a:t>
            </a:r>
          </a:p>
        </p:txBody>
      </p:sp>
      <p:sp>
        <p:nvSpPr>
          <p:cNvPr id="3" name="Footer Placeholder 2">
            <a:extLst>
              <a:ext uri="{FF2B5EF4-FFF2-40B4-BE49-F238E27FC236}">
                <a16:creationId xmlns:a16="http://schemas.microsoft.com/office/drawing/2014/main" id="{76FB33DA-2432-4BA6-8EC0-7CA2F9A3D07C}"/>
              </a:ext>
            </a:extLst>
          </p:cNvPr>
          <p:cNvSpPr>
            <a:spLocks noGrp="1"/>
          </p:cNvSpPr>
          <p:nvPr>
            <p:ph type="ftr" sz="quarter" idx="11"/>
          </p:nvPr>
        </p:nvSpPr>
        <p:spPr>
          <a:xfrm>
            <a:off x="1535371" y="6554034"/>
            <a:ext cx="5732061" cy="212526"/>
          </a:xfrm>
        </p:spPr>
        <p:txBody>
          <a:bodyPr/>
          <a:lstStyle/>
          <a:p>
            <a:r>
              <a:rPr lang="en-US" dirty="0"/>
              <a:t>Predictive Power: Harnessing AI to Forecast Anemia Outcomes</a:t>
            </a:r>
          </a:p>
          <a:p>
            <a:endParaRPr lang="en-US" dirty="0"/>
          </a:p>
        </p:txBody>
      </p:sp>
      <p:sp>
        <p:nvSpPr>
          <p:cNvPr id="5" name="Slide Number Placeholder 4">
            <a:extLst>
              <a:ext uri="{FF2B5EF4-FFF2-40B4-BE49-F238E27FC236}">
                <a16:creationId xmlns:a16="http://schemas.microsoft.com/office/drawing/2014/main" id="{EF3BF995-3A96-4426-B458-AE23D8310B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5</a:t>
            </a:fld>
            <a:endParaRPr lang="en-US" dirty="0"/>
          </a:p>
        </p:txBody>
      </p:sp>
      <p:sp>
        <p:nvSpPr>
          <p:cNvPr id="2" name="TextBox 1">
            <a:extLst>
              <a:ext uri="{FF2B5EF4-FFF2-40B4-BE49-F238E27FC236}">
                <a16:creationId xmlns:a16="http://schemas.microsoft.com/office/drawing/2014/main" id="{447EAA31-0C32-A084-A7D1-1ABB5AC9214E}"/>
              </a:ext>
            </a:extLst>
          </p:cNvPr>
          <p:cNvSpPr txBox="1"/>
          <p:nvPr/>
        </p:nvSpPr>
        <p:spPr>
          <a:xfrm>
            <a:off x="1268081" y="2346434"/>
            <a:ext cx="10280997"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Our Model, we have compared the Logistic Regression Model, Support Vector Machine (SVM) Model, and K-Nearest Neighbors (KNN) Model</a:t>
            </a:r>
          </a:p>
        </p:txBody>
      </p:sp>
      <p:graphicFrame>
        <p:nvGraphicFramePr>
          <p:cNvPr id="7" name="Table 6">
            <a:extLst>
              <a:ext uri="{FF2B5EF4-FFF2-40B4-BE49-F238E27FC236}">
                <a16:creationId xmlns:a16="http://schemas.microsoft.com/office/drawing/2014/main" id="{830ACE73-2E13-3E14-6865-D620F0BFCA2D}"/>
              </a:ext>
            </a:extLst>
          </p:cNvPr>
          <p:cNvGraphicFramePr>
            <a:graphicFrameLocks noGrp="1"/>
          </p:cNvGraphicFramePr>
          <p:nvPr>
            <p:extLst>
              <p:ext uri="{D42A27DB-BD31-4B8C-83A1-F6EECF244321}">
                <p14:modId xmlns:p14="http://schemas.microsoft.com/office/powerpoint/2010/main" val="3544727858"/>
              </p:ext>
            </p:extLst>
          </p:nvPr>
        </p:nvGraphicFramePr>
        <p:xfrm>
          <a:off x="1535371" y="3237440"/>
          <a:ext cx="9880062" cy="3071919"/>
        </p:xfrm>
        <a:graphic>
          <a:graphicData uri="http://schemas.openxmlformats.org/drawingml/2006/table">
            <a:tbl>
              <a:tblPr firstRow="1" bandRow="1">
                <a:tableStyleId>{5C22544A-7EE6-4342-B048-85BDC9FD1C3A}</a:tableStyleId>
              </a:tblPr>
              <a:tblGrid>
                <a:gridCol w="3293354">
                  <a:extLst>
                    <a:ext uri="{9D8B030D-6E8A-4147-A177-3AD203B41FA5}">
                      <a16:colId xmlns:a16="http://schemas.microsoft.com/office/drawing/2014/main" val="1138628625"/>
                    </a:ext>
                  </a:extLst>
                </a:gridCol>
                <a:gridCol w="3293354">
                  <a:extLst>
                    <a:ext uri="{9D8B030D-6E8A-4147-A177-3AD203B41FA5}">
                      <a16:colId xmlns:a16="http://schemas.microsoft.com/office/drawing/2014/main" val="1310333908"/>
                    </a:ext>
                  </a:extLst>
                </a:gridCol>
                <a:gridCol w="3293354">
                  <a:extLst>
                    <a:ext uri="{9D8B030D-6E8A-4147-A177-3AD203B41FA5}">
                      <a16:colId xmlns:a16="http://schemas.microsoft.com/office/drawing/2014/main" val="202905852"/>
                    </a:ext>
                  </a:extLst>
                </a:gridCol>
              </a:tblGrid>
              <a:tr h="607534">
                <a:tc>
                  <a:txBody>
                    <a:bodyPr/>
                    <a:lstStyle/>
                    <a:p>
                      <a:pPr algn="ctr"/>
                      <a:r>
                        <a:rPr lang="en-US" sz="1500" dirty="0">
                          <a:latin typeface="Times New Roman" panose="02020603050405020304" pitchFamily="18" charset="0"/>
                          <a:cs typeface="Times New Roman" panose="02020603050405020304" pitchFamily="18" charset="0"/>
                        </a:rPr>
                        <a:t> Logistic Regression Model</a:t>
                      </a:r>
                    </a:p>
                  </a:txBody>
                  <a:tcPr anchor="ctr"/>
                </a:tc>
                <a:tc>
                  <a:txBody>
                    <a:bodyPr/>
                    <a:lstStyle/>
                    <a:p>
                      <a:pPr algn="ctr"/>
                      <a:r>
                        <a:rPr lang="en-US" sz="1500" dirty="0">
                          <a:latin typeface="Times New Roman" panose="02020603050405020304" pitchFamily="18" charset="0"/>
                          <a:cs typeface="Times New Roman" panose="02020603050405020304" pitchFamily="18" charset="0"/>
                        </a:rPr>
                        <a:t> Support Vector Machine (SVM) Model</a:t>
                      </a:r>
                    </a:p>
                  </a:txBody>
                  <a:tcPr anchor="ctr"/>
                </a:tc>
                <a:tc>
                  <a:txBody>
                    <a:bodyPr/>
                    <a:lstStyle/>
                    <a:p>
                      <a:pPr algn="ctr"/>
                      <a:r>
                        <a:rPr lang="en-US" sz="1500" dirty="0">
                          <a:latin typeface="Times New Roman" panose="02020603050405020304" pitchFamily="18" charset="0"/>
                          <a:cs typeface="Times New Roman" panose="02020603050405020304" pitchFamily="18" charset="0"/>
                        </a:rPr>
                        <a:t>K-Nearest Neighbors (KNN) Model</a:t>
                      </a:r>
                    </a:p>
                  </a:txBody>
                  <a:tcPr anchor="ctr"/>
                </a:tc>
                <a:extLst>
                  <a:ext uri="{0D108BD9-81ED-4DB2-BD59-A6C34878D82A}">
                    <a16:rowId xmlns:a16="http://schemas.microsoft.com/office/drawing/2014/main" val="1151987422"/>
                  </a:ext>
                </a:extLst>
              </a:tr>
              <a:tr h="801856">
                <a:tc>
                  <a:txBody>
                    <a:bodyPr/>
                    <a:lstStyle/>
                    <a:p>
                      <a:pPr algn="ctr"/>
                      <a:r>
                        <a:rPr lang="en-US" sz="1500" dirty="0">
                          <a:latin typeface="Times New Roman" panose="02020603050405020304" pitchFamily="18" charset="0"/>
                          <a:cs typeface="Times New Roman" panose="02020603050405020304" pitchFamily="18" charset="0"/>
                        </a:rPr>
                        <a:t>Accuracy: 99.06%</a:t>
                      </a:r>
                    </a:p>
                  </a:txBody>
                  <a:tcPr anchor="ctr"/>
                </a:tc>
                <a:tc>
                  <a:txBody>
                    <a:bodyPr/>
                    <a:lstStyle/>
                    <a:p>
                      <a:pPr algn="ctr"/>
                      <a:r>
                        <a:rPr lang="en-US" sz="1500" dirty="0">
                          <a:latin typeface="Times New Roman" panose="02020603050405020304" pitchFamily="18" charset="0"/>
                          <a:cs typeface="Times New Roman" panose="02020603050405020304" pitchFamily="18" charset="0"/>
                        </a:rPr>
                        <a:t>Accuracy: 99.06%, comparable to Logistic Regression</a:t>
                      </a:r>
                    </a:p>
                  </a:txBody>
                  <a:tcPr anchor="ctr"/>
                </a:tc>
                <a:tc>
                  <a:txBody>
                    <a:bodyPr/>
                    <a:lstStyle/>
                    <a:p>
                      <a:pPr algn="ctr"/>
                      <a:r>
                        <a:rPr lang="en-US" sz="1500" dirty="0">
                          <a:latin typeface="Times New Roman" panose="02020603050405020304" pitchFamily="18" charset="0"/>
                          <a:cs typeface="Times New Roman" panose="02020603050405020304" pitchFamily="18" charset="0"/>
                        </a:rPr>
                        <a:t>Accuracy: 96.49%, slightly lower than others</a:t>
                      </a:r>
                    </a:p>
                  </a:txBody>
                  <a:tcPr anchor="ctr"/>
                </a:tc>
                <a:extLst>
                  <a:ext uri="{0D108BD9-81ED-4DB2-BD59-A6C34878D82A}">
                    <a16:rowId xmlns:a16="http://schemas.microsoft.com/office/drawing/2014/main" val="1484253989"/>
                  </a:ext>
                </a:extLst>
              </a:tr>
              <a:tr h="860673">
                <a:tc>
                  <a:txBody>
                    <a:bodyPr/>
                    <a:lstStyle/>
                    <a:p>
                      <a:pPr algn="ctr"/>
                      <a:r>
                        <a:rPr lang="en-US" sz="1500" dirty="0">
                          <a:latin typeface="Times New Roman" panose="02020603050405020304" pitchFamily="18" charset="0"/>
                          <a:cs typeface="Times New Roman" panose="02020603050405020304" pitchFamily="18" charset="0"/>
                        </a:rPr>
                        <a:t>Consistent cross-validation scores: Model stability</a:t>
                      </a:r>
                    </a:p>
                  </a:txBody>
                  <a:tcPr anchor="ctr"/>
                </a:tc>
                <a:tc>
                  <a:txBody>
                    <a:bodyPr/>
                    <a:lstStyle/>
                    <a:p>
                      <a:pPr algn="ctr"/>
                      <a:r>
                        <a:rPr lang="en-US" sz="1500" dirty="0">
                          <a:latin typeface="Times New Roman" panose="02020603050405020304" pitchFamily="18" charset="0"/>
                          <a:cs typeface="Times New Roman" panose="02020603050405020304" pitchFamily="18" charset="0"/>
                        </a:rPr>
                        <a:t>Slight variance in cross-validation, average score: 0.9887</a:t>
                      </a:r>
                    </a:p>
                  </a:txBody>
                  <a:tcPr anchor="ctr"/>
                </a:tc>
                <a:tc>
                  <a:txBody>
                    <a:bodyPr/>
                    <a:lstStyle/>
                    <a:p>
                      <a:pPr algn="ctr"/>
                      <a:r>
                        <a:rPr lang="en-US" sz="1500" dirty="0">
                          <a:latin typeface="Times New Roman" panose="02020603050405020304" pitchFamily="18" charset="0"/>
                          <a:cs typeface="Times New Roman" panose="02020603050405020304" pitchFamily="18" charset="0"/>
                        </a:rPr>
                        <a:t>Average cross-validation score: 0.9592</a:t>
                      </a:r>
                    </a:p>
                  </a:txBody>
                  <a:tcPr anchor="ctr"/>
                </a:tc>
                <a:extLst>
                  <a:ext uri="{0D108BD9-81ED-4DB2-BD59-A6C34878D82A}">
                    <a16:rowId xmlns:a16="http://schemas.microsoft.com/office/drawing/2014/main" val="3035047556"/>
                  </a:ext>
                </a:extLst>
              </a:tr>
              <a:tr h="801856">
                <a:tc>
                  <a:txBody>
                    <a:bodyPr/>
                    <a:lstStyle/>
                    <a:p>
                      <a:pPr algn="ctr"/>
                      <a:r>
                        <a:rPr lang="it-IT" sz="1500" b="0" i="0" kern="1200" dirty="0">
                          <a:solidFill>
                            <a:schemeClr val="dk1"/>
                          </a:solidFill>
                          <a:effectLst/>
                          <a:latin typeface="Times New Roman" panose="02020603050405020304" pitchFamily="18" charset="0"/>
                          <a:ea typeface="+mn-ea"/>
                          <a:cs typeface="Times New Roman" panose="02020603050405020304" pitchFamily="18" charset="0"/>
                        </a:rPr>
                        <a:t>Precision: 1.00 (non-anemic), 0.98 (anemic)</a:t>
                      </a:r>
                      <a:endParaRPr lang="en-US" sz="1500" dirty="0">
                        <a:latin typeface="Times New Roman" panose="02020603050405020304" pitchFamily="18" charset="0"/>
                        <a:cs typeface="Times New Roman" panose="02020603050405020304" pitchFamily="18" charset="0"/>
                      </a:endParaRPr>
                    </a:p>
                  </a:txBody>
                  <a:tcPr anchor="ctr"/>
                </a:tc>
                <a:tc>
                  <a:txBody>
                    <a:bodyPr/>
                    <a:lstStyle/>
                    <a:p>
                      <a:pPr algn="ctr"/>
                      <a:r>
                        <a:rPr lang="en-US" sz="1500" dirty="0">
                          <a:latin typeface="Times New Roman" panose="02020603050405020304" pitchFamily="18" charset="0"/>
                          <a:cs typeface="Times New Roman" panose="02020603050405020304" pitchFamily="18" charset="0"/>
                        </a:rPr>
                        <a:t>Identical precision and recall to Logistic Regression</a:t>
                      </a:r>
                    </a:p>
                  </a:txBody>
                  <a:tcPr anchor="ctr"/>
                </a:tc>
                <a:tc>
                  <a:txBody>
                    <a:bodyPr/>
                    <a:lstStyle/>
                    <a:p>
                      <a:pPr algn="ctr"/>
                      <a:r>
                        <a:rPr lang="en-US" sz="1500" dirty="0">
                          <a:latin typeface="Times New Roman" panose="02020603050405020304" pitchFamily="18" charset="0"/>
                          <a:cs typeface="Times New Roman" panose="02020603050405020304" pitchFamily="18" charset="0"/>
                        </a:rPr>
                        <a:t>Lower precision and recall: Higher misclassification tendency</a:t>
                      </a:r>
                    </a:p>
                  </a:txBody>
                  <a:tcPr anchor="ctr"/>
                </a:tc>
                <a:extLst>
                  <a:ext uri="{0D108BD9-81ED-4DB2-BD59-A6C34878D82A}">
                    <a16:rowId xmlns:a16="http://schemas.microsoft.com/office/drawing/2014/main" val="4227720310"/>
                  </a:ext>
                </a:extLst>
              </a:tr>
            </a:tbl>
          </a:graphicData>
        </a:graphic>
      </p:graphicFrame>
    </p:spTree>
    <p:extLst>
      <p:ext uri="{BB962C8B-B14F-4D97-AF65-F5344CB8AC3E}">
        <p14:creationId xmlns:p14="http://schemas.microsoft.com/office/powerpoint/2010/main" val="334502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A0B0-511A-2DF1-7E1A-DC0B4506A2E6}"/>
              </a:ext>
            </a:extLst>
          </p:cNvPr>
          <p:cNvSpPr>
            <a:spLocks noGrp="1"/>
          </p:cNvSpPr>
          <p:nvPr>
            <p:ph type="title"/>
          </p:nvPr>
        </p:nvSpPr>
        <p:spPr/>
        <p:txBody>
          <a:bodyPr>
            <a:noAutofit/>
          </a:bodyPr>
          <a:lstStyle/>
          <a:p>
            <a:pPr algn="ctr"/>
            <a:r>
              <a:rPr lang="en-US" sz="3200" dirty="0">
                <a:latin typeface="Times New Roman" panose="02020603050405020304" pitchFamily="18" charset="0"/>
                <a:cs typeface="Times New Roman" panose="02020603050405020304" pitchFamily="18" charset="0"/>
              </a:rPr>
              <a:t>Model Efficacy: A Comparative Analysis Contd.</a:t>
            </a:r>
          </a:p>
        </p:txBody>
      </p:sp>
      <p:sp>
        <p:nvSpPr>
          <p:cNvPr id="3" name="Footer Placeholder 2">
            <a:extLst>
              <a:ext uri="{FF2B5EF4-FFF2-40B4-BE49-F238E27FC236}">
                <a16:creationId xmlns:a16="http://schemas.microsoft.com/office/drawing/2014/main" id="{468FFD2F-0591-58D6-8ED1-FE11528B04C3}"/>
              </a:ext>
            </a:extLst>
          </p:cNvPr>
          <p:cNvSpPr>
            <a:spLocks noGrp="1"/>
          </p:cNvSpPr>
          <p:nvPr>
            <p:ph type="ftr" sz="quarter" idx="11"/>
          </p:nvPr>
        </p:nvSpPr>
        <p:spPr>
          <a:xfrm>
            <a:off x="1535371" y="6607834"/>
            <a:ext cx="5732061" cy="158726"/>
          </a:xfrm>
        </p:spPr>
        <p:txBody>
          <a:bodyPr/>
          <a:lstStyle/>
          <a:p>
            <a:r>
              <a:rPr lang="en-US" dirty="0"/>
              <a:t>Predictive Power: Harnessing AI to Forecast Anemia Outcomes</a:t>
            </a:r>
          </a:p>
          <a:p>
            <a:endParaRPr lang="en-US" dirty="0"/>
          </a:p>
        </p:txBody>
      </p:sp>
      <p:sp>
        <p:nvSpPr>
          <p:cNvPr id="4" name="Date Placeholder 3">
            <a:extLst>
              <a:ext uri="{FF2B5EF4-FFF2-40B4-BE49-F238E27FC236}">
                <a16:creationId xmlns:a16="http://schemas.microsoft.com/office/drawing/2014/main" id="{76CCE05A-75D2-8F14-28C9-36863F9FDCF6}"/>
              </a:ext>
            </a:extLst>
          </p:cNvPr>
          <p:cNvSpPr>
            <a:spLocks noGrp="1"/>
          </p:cNvSpPr>
          <p:nvPr>
            <p:ph type="dt" sz="half" idx="10"/>
          </p:nvPr>
        </p:nvSpPr>
        <p:spPr/>
        <p:txBody>
          <a:bodyPr/>
          <a:lstStyle/>
          <a:p>
            <a:endParaRPr lang="en-US" dirty="0"/>
          </a:p>
        </p:txBody>
      </p:sp>
      <p:sp>
        <p:nvSpPr>
          <p:cNvPr id="5" name="Slide Number Placeholder 4">
            <a:extLst>
              <a:ext uri="{FF2B5EF4-FFF2-40B4-BE49-F238E27FC236}">
                <a16:creationId xmlns:a16="http://schemas.microsoft.com/office/drawing/2014/main" id="{FBF4447B-9C3A-FB30-510C-8C28A0C737D3}"/>
              </a:ext>
            </a:extLst>
          </p:cNvPr>
          <p:cNvSpPr>
            <a:spLocks noGrp="1"/>
          </p:cNvSpPr>
          <p:nvPr>
            <p:ph type="sldNum" sz="quarter" idx="12"/>
          </p:nvPr>
        </p:nvSpPr>
        <p:spPr/>
        <p:txBody>
          <a:bodyPr/>
          <a:lstStyle/>
          <a:p>
            <a:fld id="{FAEF9944-A4F6-4C59-AEBD-678D6480B8EA}" type="slidenum">
              <a:rPr lang="en-US" smtClean="0"/>
              <a:t>6</a:t>
            </a:fld>
            <a:endParaRPr lang="en-US" dirty="0"/>
          </a:p>
        </p:txBody>
      </p:sp>
      <p:sp>
        <p:nvSpPr>
          <p:cNvPr id="6" name="TextBox 5">
            <a:extLst>
              <a:ext uri="{FF2B5EF4-FFF2-40B4-BE49-F238E27FC236}">
                <a16:creationId xmlns:a16="http://schemas.microsoft.com/office/drawing/2014/main" id="{69EB2787-F086-9C59-DF06-58A11E922D30}"/>
              </a:ext>
            </a:extLst>
          </p:cNvPr>
          <p:cNvSpPr txBox="1"/>
          <p:nvPr/>
        </p:nvSpPr>
        <p:spPr>
          <a:xfrm>
            <a:off x="1535371" y="2475781"/>
            <a:ext cx="10013709" cy="3539430"/>
          </a:xfrm>
          <a:prstGeom prst="rect">
            <a:avLst/>
          </a:prstGeom>
          <a:noFill/>
        </p:spPr>
        <p:txBody>
          <a:bodyPr wrap="square" rtlCol="0">
            <a:spAutoFit/>
          </a:bodyPr>
          <a:lstStyle/>
          <a:p>
            <a:r>
              <a:rPr lang="en-US" sz="1600" b="1" dirty="0">
                <a:solidFill>
                  <a:schemeClr val="tx1">
                    <a:lumMod val="75000"/>
                    <a:lumOff val="25000"/>
                  </a:schemeClr>
                </a:solidFill>
                <a:latin typeface="Times New Roman" panose="02020603050405020304" pitchFamily="18" charset="0"/>
                <a:cs typeface="Times New Roman" panose="02020603050405020304" pitchFamily="18" charset="0"/>
              </a:rPr>
              <a:t>Comparative Analysis:</a:t>
            </a:r>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Logistic Regression &amp; SVM: High Precision &amp; Recall</a:t>
            </a:r>
          </a:p>
          <a:p>
            <a:pPr marL="285750" indent="-285750">
              <a:buFont typeface="Arial" panose="020B0604020202020204" pitchFamily="34" charset="0"/>
              <a:buChar char="•"/>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Superior Performance in Anemia Prediction</a:t>
            </a:r>
          </a:p>
          <a:p>
            <a:pPr marL="285750" indent="-285750">
              <a:buFont typeface="Arial" panose="020B0604020202020204" pitchFamily="34" charset="0"/>
              <a:buChar char="•"/>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Resistant to Overfitting; Robust across Data Folds</a:t>
            </a:r>
          </a:p>
          <a:p>
            <a:pPr marL="285750" indent="-285750">
              <a:buFont typeface="Arial" panose="020B0604020202020204" pitchFamily="34" charset="0"/>
              <a:buChar char="•"/>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KNN: Effective but Higher Misclassification Rate</a:t>
            </a:r>
          </a:p>
          <a:p>
            <a:pPr marL="285750" indent="-285750">
              <a:buFont typeface="Arial" panose="020B0604020202020204" pitchFamily="34" charset="0"/>
              <a:buChar char="•"/>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Importance of Model Choice: Complexity, Interpretability, Efficiency</a:t>
            </a:r>
          </a:p>
          <a:p>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sz="1600" b="1" dirty="0">
                <a:solidFill>
                  <a:schemeClr val="tx1">
                    <a:lumMod val="75000"/>
                    <a:lumOff val="25000"/>
                  </a:schemeClr>
                </a:solidFill>
                <a:latin typeface="Times New Roman" panose="02020603050405020304" pitchFamily="18" charset="0"/>
                <a:cs typeface="Times New Roman" panose="02020603050405020304" pitchFamily="18" charset="0"/>
              </a:rPr>
              <a:t>Conclusion:</a:t>
            </a:r>
          </a:p>
          <a:p>
            <a:pPr marL="285750" indent="-285750">
              <a:buFont typeface="Arial" panose="020B0604020202020204" pitchFamily="34" charset="0"/>
              <a:buChar char="•"/>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Logistic Regression &amp; SVM: Highly Effective &amp; Reliable</a:t>
            </a:r>
          </a:p>
          <a:p>
            <a:pPr marL="285750" indent="-285750">
              <a:buFont typeface="Arial" panose="020B0604020202020204" pitchFamily="34" charset="0"/>
              <a:buChar char="•"/>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Outperform KNN in Key Metrics</a:t>
            </a:r>
          </a:p>
          <a:p>
            <a:pPr marL="285750" indent="-285750">
              <a:buFont typeface="Arial" panose="020B0604020202020204" pitchFamily="34" charset="0"/>
              <a:buChar char="•"/>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Suitable for High-Stakes Clinical Applications</a:t>
            </a:r>
          </a:p>
          <a:p>
            <a:pPr marL="285750" indent="-285750">
              <a:buFont typeface="Arial" panose="020B0604020202020204" pitchFamily="34" charset="0"/>
              <a:buChar char="•"/>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KNN's Underperformance Highlights Model Trade-offs</a:t>
            </a:r>
          </a:p>
          <a:p>
            <a:pPr marL="285750" indent="-285750">
              <a:buFont typeface="Arial" panose="020B0604020202020204" pitchFamily="34" charset="0"/>
              <a:buChar char="•"/>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Need for a Balanced Approach in Model Selection: Considering Complexity, Interpretability, Real-World Applicability</a:t>
            </a:r>
          </a:p>
        </p:txBody>
      </p:sp>
      <p:pic>
        <p:nvPicPr>
          <p:cNvPr id="5128" name="Picture 8" descr="How artificial intelligence improves health care | Ohio State Medical Center">
            <a:extLst>
              <a:ext uri="{FF2B5EF4-FFF2-40B4-BE49-F238E27FC236}">
                <a16:creationId xmlns:a16="http://schemas.microsoft.com/office/drawing/2014/main" id="{474E6ADD-3E72-08A6-1945-1C22D6980B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6994" y="3025957"/>
            <a:ext cx="3368027" cy="1895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89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C0BCD-A92F-7A1A-8725-084B98B1DF68}"/>
              </a:ext>
            </a:extLst>
          </p:cNvPr>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Outputs from the models:</a:t>
            </a:r>
          </a:p>
        </p:txBody>
      </p:sp>
      <p:sp>
        <p:nvSpPr>
          <p:cNvPr id="3" name="Footer Placeholder 2">
            <a:extLst>
              <a:ext uri="{FF2B5EF4-FFF2-40B4-BE49-F238E27FC236}">
                <a16:creationId xmlns:a16="http://schemas.microsoft.com/office/drawing/2014/main" id="{56BE1E49-3881-67DF-7AA6-1377A338F912}"/>
              </a:ext>
            </a:extLst>
          </p:cNvPr>
          <p:cNvSpPr>
            <a:spLocks noGrp="1"/>
          </p:cNvSpPr>
          <p:nvPr>
            <p:ph type="ftr" sz="quarter" idx="11"/>
          </p:nvPr>
        </p:nvSpPr>
        <p:spPr>
          <a:xfrm>
            <a:off x="1535371" y="6668218"/>
            <a:ext cx="5732061" cy="98341"/>
          </a:xfrm>
        </p:spPr>
        <p:txBody>
          <a:bodyPr/>
          <a:lstStyle/>
          <a:p>
            <a:r>
              <a:rPr lang="en-US" dirty="0"/>
              <a:t>Predictive Power: Harnessing AI to Forecast Anemia Outcomes</a:t>
            </a:r>
          </a:p>
          <a:p>
            <a:endParaRPr lang="en-US" dirty="0"/>
          </a:p>
        </p:txBody>
      </p:sp>
      <p:sp>
        <p:nvSpPr>
          <p:cNvPr id="4" name="Date Placeholder 3">
            <a:extLst>
              <a:ext uri="{FF2B5EF4-FFF2-40B4-BE49-F238E27FC236}">
                <a16:creationId xmlns:a16="http://schemas.microsoft.com/office/drawing/2014/main" id="{601D990C-3422-9AC8-DE1B-B6D0D6B7A946}"/>
              </a:ext>
            </a:extLst>
          </p:cNvPr>
          <p:cNvSpPr>
            <a:spLocks noGrp="1"/>
          </p:cNvSpPr>
          <p:nvPr>
            <p:ph type="dt" sz="half" idx="10"/>
          </p:nvPr>
        </p:nvSpPr>
        <p:spPr/>
        <p:txBody>
          <a:bodyPr/>
          <a:lstStyle/>
          <a:p>
            <a:endParaRPr lang="en-US" dirty="0"/>
          </a:p>
        </p:txBody>
      </p:sp>
      <p:sp>
        <p:nvSpPr>
          <p:cNvPr id="5" name="Slide Number Placeholder 4">
            <a:extLst>
              <a:ext uri="{FF2B5EF4-FFF2-40B4-BE49-F238E27FC236}">
                <a16:creationId xmlns:a16="http://schemas.microsoft.com/office/drawing/2014/main" id="{19314A77-682F-C5CF-011B-4F75BA13281B}"/>
              </a:ext>
            </a:extLst>
          </p:cNvPr>
          <p:cNvSpPr>
            <a:spLocks noGrp="1"/>
          </p:cNvSpPr>
          <p:nvPr>
            <p:ph type="sldNum" sz="quarter" idx="12"/>
          </p:nvPr>
        </p:nvSpPr>
        <p:spPr/>
        <p:txBody>
          <a:bodyPr/>
          <a:lstStyle/>
          <a:p>
            <a:fld id="{FAEF9944-A4F6-4C59-AEBD-678D6480B8EA}" type="slidenum">
              <a:rPr lang="en-US" smtClean="0"/>
              <a:t>7</a:t>
            </a:fld>
            <a:endParaRPr lang="en-US" dirty="0"/>
          </a:p>
        </p:txBody>
      </p:sp>
      <p:pic>
        <p:nvPicPr>
          <p:cNvPr id="7" name="Picture 6" descr="A screenshot of a computer&#10;&#10;Description automatically generated">
            <a:extLst>
              <a:ext uri="{FF2B5EF4-FFF2-40B4-BE49-F238E27FC236}">
                <a16:creationId xmlns:a16="http://schemas.microsoft.com/office/drawing/2014/main" id="{B1C9F372-6D0F-58F5-F02D-883515C64CAD}"/>
              </a:ext>
            </a:extLst>
          </p:cNvPr>
          <p:cNvPicPr>
            <a:picLocks noChangeAspect="1"/>
          </p:cNvPicPr>
          <p:nvPr/>
        </p:nvPicPr>
        <p:blipFill>
          <a:blip r:embed="rId2"/>
          <a:stretch>
            <a:fillRect/>
          </a:stretch>
        </p:blipFill>
        <p:spPr>
          <a:xfrm>
            <a:off x="1621766" y="3392202"/>
            <a:ext cx="3304048" cy="2050480"/>
          </a:xfrm>
          <a:prstGeom prst="rect">
            <a:avLst/>
          </a:prstGeom>
        </p:spPr>
      </p:pic>
      <p:sp>
        <p:nvSpPr>
          <p:cNvPr id="9" name="TextBox 8">
            <a:extLst>
              <a:ext uri="{FF2B5EF4-FFF2-40B4-BE49-F238E27FC236}">
                <a16:creationId xmlns:a16="http://schemas.microsoft.com/office/drawing/2014/main" id="{13DAC3E5-C568-3E66-421E-9AD0B234E45C}"/>
              </a:ext>
            </a:extLst>
          </p:cNvPr>
          <p:cNvSpPr txBox="1"/>
          <p:nvPr/>
        </p:nvSpPr>
        <p:spPr>
          <a:xfrm>
            <a:off x="1621766" y="2562045"/>
            <a:ext cx="3304048" cy="646331"/>
          </a:xfrm>
          <a:prstGeom prst="rect">
            <a:avLst/>
          </a:prstGeom>
          <a:noFill/>
        </p:spPr>
        <p:txBody>
          <a:bodyPr wrap="square" rtlCol="0">
            <a:spAutoFit/>
          </a:bodyPr>
          <a:lstStyle/>
          <a:p>
            <a:pPr algn="ctr"/>
            <a:r>
              <a:rPr lang="en-US" sz="1800" dirty="0">
                <a:latin typeface="Times New Roman" panose="02020603050405020304" pitchFamily="18" charset="0"/>
                <a:cs typeface="Times New Roman" panose="02020603050405020304" pitchFamily="18" charset="0"/>
              </a:rPr>
              <a:t>Support Vector Machine (SVM) Model</a:t>
            </a:r>
            <a:endParaRPr 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0E1FA57-9CBC-A206-615F-920C0B4E8BC6}"/>
              </a:ext>
            </a:extLst>
          </p:cNvPr>
          <p:cNvSpPr txBox="1"/>
          <p:nvPr/>
        </p:nvSpPr>
        <p:spPr>
          <a:xfrm>
            <a:off x="8737579" y="2576968"/>
            <a:ext cx="3062378"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Logistic Regression</a:t>
            </a:r>
          </a:p>
        </p:txBody>
      </p:sp>
      <p:sp>
        <p:nvSpPr>
          <p:cNvPr id="14" name="TextBox 13">
            <a:extLst>
              <a:ext uri="{FF2B5EF4-FFF2-40B4-BE49-F238E27FC236}">
                <a16:creationId xmlns:a16="http://schemas.microsoft.com/office/drawing/2014/main" id="{F6A75989-F05F-80C8-FE99-399566A03E94}"/>
              </a:ext>
            </a:extLst>
          </p:cNvPr>
          <p:cNvSpPr txBox="1"/>
          <p:nvPr/>
        </p:nvSpPr>
        <p:spPr>
          <a:xfrm>
            <a:off x="5117501" y="2576968"/>
            <a:ext cx="2631766"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K-Nearest Neighbors (KNN) Model</a:t>
            </a:r>
          </a:p>
        </p:txBody>
      </p:sp>
      <p:pic>
        <p:nvPicPr>
          <p:cNvPr id="16" name="Picture 15" descr="A screenshot of a computer&#10;&#10;Description automatically generated">
            <a:extLst>
              <a:ext uri="{FF2B5EF4-FFF2-40B4-BE49-F238E27FC236}">
                <a16:creationId xmlns:a16="http://schemas.microsoft.com/office/drawing/2014/main" id="{468FA8EE-B092-3B62-C77A-3D0A32EF8DA6}"/>
              </a:ext>
            </a:extLst>
          </p:cNvPr>
          <p:cNvPicPr>
            <a:picLocks noChangeAspect="1"/>
          </p:cNvPicPr>
          <p:nvPr/>
        </p:nvPicPr>
        <p:blipFill>
          <a:blip r:embed="rId3"/>
          <a:stretch>
            <a:fillRect/>
          </a:stretch>
        </p:blipFill>
        <p:spPr>
          <a:xfrm>
            <a:off x="5234053" y="3429000"/>
            <a:ext cx="3195287" cy="2050480"/>
          </a:xfrm>
          <a:prstGeom prst="rect">
            <a:avLst/>
          </a:prstGeom>
        </p:spPr>
      </p:pic>
      <p:pic>
        <p:nvPicPr>
          <p:cNvPr id="18" name="Picture 17" descr="A screenshot of a computer&#10;&#10;Description automatically generated">
            <a:extLst>
              <a:ext uri="{FF2B5EF4-FFF2-40B4-BE49-F238E27FC236}">
                <a16:creationId xmlns:a16="http://schemas.microsoft.com/office/drawing/2014/main" id="{0917AC5A-BD13-A415-D550-D9F2269D58FB}"/>
              </a:ext>
            </a:extLst>
          </p:cNvPr>
          <p:cNvPicPr>
            <a:picLocks noChangeAspect="1"/>
          </p:cNvPicPr>
          <p:nvPr/>
        </p:nvPicPr>
        <p:blipFill>
          <a:blip r:embed="rId4"/>
          <a:stretch>
            <a:fillRect/>
          </a:stretch>
        </p:blipFill>
        <p:spPr>
          <a:xfrm>
            <a:off x="8737579" y="3448854"/>
            <a:ext cx="3285206" cy="2073598"/>
          </a:xfrm>
          <a:prstGeom prst="rect">
            <a:avLst/>
          </a:prstGeom>
        </p:spPr>
      </p:pic>
    </p:spTree>
    <p:extLst>
      <p:ext uri="{BB962C8B-B14F-4D97-AF65-F5344CB8AC3E}">
        <p14:creationId xmlns:p14="http://schemas.microsoft.com/office/powerpoint/2010/main" val="340440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9EFE67E-60AE-41C6-B6C4-7FC54FE38305}"/>
              </a:ext>
            </a:extLst>
          </p:cNvPr>
          <p:cNvSpPr>
            <a:spLocks noGrp="1"/>
          </p:cNvSpPr>
          <p:nvPr>
            <p:ph type="title"/>
          </p:nvPr>
        </p:nvSpPr>
        <p:spPr>
          <a:xfrm>
            <a:off x="1535372" y="5018900"/>
            <a:ext cx="10013709" cy="1030360"/>
          </a:xfrm>
        </p:spPr>
        <p:txBody>
          <a:bodyPr anchor="t">
            <a:noAutofit/>
          </a:bodyPr>
          <a:lstStyle/>
          <a:p>
            <a:pPr algn="ctr"/>
            <a:r>
              <a:rPr lang="en-US" sz="2500" dirty="0">
                <a:latin typeface="Times New Roman" panose="02020603050405020304" pitchFamily="18" charset="0"/>
                <a:cs typeface="Times New Roman" panose="02020603050405020304" pitchFamily="18" charset="0"/>
              </a:rPr>
              <a:t>Decoding Anemia: The AI Algorithmic Approach</a:t>
            </a:r>
          </a:p>
        </p:txBody>
      </p:sp>
      <p:sp>
        <p:nvSpPr>
          <p:cNvPr id="3" name="Footer Placeholder 2">
            <a:extLst>
              <a:ext uri="{FF2B5EF4-FFF2-40B4-BE49-F238E27FC236}">
                <a16:creationId xmlns:a16="http://schemas.microsoft.com/office/drawing/2014/main" id="{291BF2BA-ADC4-4A71-B4A0-9B3047AA9288}"/>
              </a:ext>
            </a:extLst>
          </p:cNvPr>
          <p:cNvSpPr>
            <a:spLocks noGrp="1"/>
          </p:cNvSpPr>
          <p:nvPr>
            <p:ph type="ftr" sz="quarter" idx="11"/>
          </p:nvPr>
        </p:nvSpPr>
        <p:spPr>
          <a:xfrm>
            <a:off x="1535372" y="6644936"/>
            <a:ext cx="4946592" cy="121623"/>
          </a:xfrm>
        </p:spPr>
        <p:txBody>
          <a:bodyPr/>
          <a:lstStyle/>
          <a:p>
            <a:r>
              <a:rPr lang="en-US" dirty="0"/>
              <a:t>Predictive Power: Harnessing AI to Forecast Anemia Outcomes</a:t>
            </a:r>
          </a:p>
          <a:p>
            <a:endParaRPr lang="en-US" dirty="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6B20231-9711-4B47-A80C-85346582D3DF}"/>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latin typeface="+mn-lt"/>
                <a:cs typeface="Times New Roman" panose="02020603050405020304" pitchFamily="18" charset="0"/>
              </a:rPr>
              <a:pPr/>
              <a:t>8</a:t>
            </a:fld>
            <a:endParaRPr lang="en-US" dirty="0">
              <a:latin typeface="+mn-lt"/>
              <a:cs typeface="Times New Roman" panose="02020603050405020304" pitchFamily="18" charset="0"/>
            </a:endParaRPr>
          </a:p>
        </p:txBody>
      </p:sp>
      <p:graphicFrame>
        <p:nvGraphicFramePr>
          <p:cNvPr id="9" name="Content Placeholder 3" descr="Timeline Smart Art Placeholder">
            <a:extLst>
              <a:ext uri="{FF2B5EF4-FFF2-40B4-BE49-F238E27FC236}">
                <a16:creationId xmlns:a16="http://schemas.microsoft.com/office/drawing/2014/main" id="{34466B8E-B3C3-4427-AD0D-6EE575A4212C}"/>
              </a:ext>
            </a:extLst>
          </p:cNvPr>
          <p:cNvGraphicFramePr>
            <a:graphicFrameLocks/>
          </p:cNvGraphicFramePr>
          <p:nvPr>
            <p:extLst>
              <p:ext uri="{D42A27DB-BD31-4B8C-83A1-F6EECF244321}">
                <p14:modId xmlns:p14="http://schemas.microsoft.com/office/powerpoint/2010/main" val="2888446397"/>
              </p:ext>
            </p:extLst>
          </p:nvPr>
        </p:nvGraphicFramePr>
        <p:xfrm>
          <a:off x="1637082" y="279567"/>
          <a:ext cx="10013709" cy="4143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901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9"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pPr algn="ctr"/>
            <a:r>
              <a:rPr lang="en-US" sz="3200" dirty="0">
                <a:latin typeface="Times New Roman" panose="02020603050405020304" pitchFamily="18" charset="0"/>
                <a:cs typeface="Times New Roman" panose="02020603050405020304" pitchFamily="18" charset="0"/>
              </a:rPr>
              <a:t>Exploratory Data Analysis (EDA)</a:t>
            </a:r>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idx="14"/>
          </p:nvPr>
        </p:nvSpPr>
        <p:spPr>
          <a:xfrm>
            <a:off x="642916" y="1369513"/>
            <a:ext cx="4727735" cy="465155"/>
          </a:xfrm>
        </p:spPr>
        <p:txBody>
          <a:bodyPr>
            <a:noAutofit/>
          </a:bodyPr>
          <a:lstStyle/>
          <a:p>
            <a:pPr algn="ctr"/>
            <a:r>
              <a:rPr lang="en-US" sz="1800" dirty="0">
                <a:latin typeface="Times New Roman" panose="02020603050405020304" pitchFamily="18" charset="0"/>
                <a:cs typeface="Times New Roman" panose="02020603050405020304" pitchFamily="18" charset="0"/>
              </a:rPr>
              <a:t>Outliers</a:t>
            </a:r>
          </a:p>
        </p:txBody>
      </p:sp>
      <p:sp>
        <p:nvSpPr>
          <p:cNvPr id="5" name="Content Placeholder 4">
            <a:extLst>
              <a:ext uri="{FF2B5EF4-FFF2-40B4-BE49-F238E27FC236}">
                <a16:creationId xmlns:a16="http://schemas.microsoft.com/office/drawing/2014/main" id="{8D8FE1B0-9E5F-4C60-B1BF-E3D551EDCF6C}"/>
              </a:ext>
            </a:extLst>
          </p:cNvPr>
          <p:cNvSpPr>
            <a:spLocks noGrp="1"/>
          </p:cNvSpPr>
          <p:nvPr>
            <p:ph idx="1"/>
          </p:nvPr>
        </p:nvSpPr>
        <p:spPr>
          <a:xfrm>
            <a:off x="642916" y="1924750"/>
            <a:ext cx="4727735" cy="3029446"/>
          </a:xfrm>
        </p:spPr>
        <p:txBody>
          <a:bodyPr>
            <a:noAutofit/>
          </a:bodyPr>
          <a:lstStyle/>
          <a:p>
            <a:r>
              <a:rPr lang="en-US" dirty="0">
                <a:latin typeface="Times New Roman" panose="02020603050405020304" pitchFamily="18" charset="0"/>
                <a:cs typeface="Times New Roman" panose="02020603050405020304" pitchFamily="18" charset="0"/>
              </a:rPr>
              <a:t>There were outliers in the </a:t>
            </a:r>
            <a:r>
              <a:rPr lang="en-US" dirty="0">
                <a:solidFill>
                  <a:schemeClr val="tx1">
                    <a:lumMod val="65000"/>
                    <a:lumOff val="35000"/>
                  </a:schemeClr>
                </a:solidFill>
                <a:latin typeface="Times New Roman" panose="02020603050405020304" pitchFamily="18" charset="0"/>
                <a:cs typeface="Times New Roman" panose="02020603050405020304" pitchFamily="18" charset="0"/>
              </a:rPr>
              <a:t>Hemoglobin</a:t>
            </a:r>
            <a:r>
              <a:rPr lang="en-US" dirty="0">
                <a:latin typeface="Times New Roman" panose="02020603050405020304" pitchFamily="18" charset="0"/>
                <a:cs typeface="Times New Roman" panose="02020603050405020304" pitchFamily="18" charset="0"/>
              </a:rPr>
              <a:t> column, and we applied the Interquartile Range (IQR) method to remove them.</a:t>
            </a:r>
          </a:p>
        </p:txBody>
      </p:sp>
      <p:pic>
        <p:nvPicPr>
          <p:cNvPr id="3" name="Content Placeholder 2" descr="A group of graphs showing different sizes of lines&#10;&#10;Description automatically generated with medium confidence">
            <a:extLst>
              <a:ext uri="{FF2B5EF4-FFF2-40B4-BE49-F238E27FC236}">
                <a16:creationId xmlns:a16="http://schemas.microsoft.com/office/drawing/2014/main" id="{564003BB-9884-0AF2-FCE8-BC2DFBFD4017}"/>
              </a:ext>
            </a:extLst>
          </p:cNvPr>
          <p:cNvPicPr>
            <a:picLocks noGrp="1" noChangeAspect="1"/>
          </p:cNvPicPr>
          <p:nvPr>
            <p:ph idx="15"/>
          </p:nvPr>
        </p:nvPicPr>
        <p:blipFill>
          <a:blip r:embed="rId3"/>
          <a:stretch>
            <a:fillRect/>
          </a:stretch>
        </p:blipFill>
        <p:spPr>
          <a:xfrm>
            <a:off x="905775" y="3490173"/>
            <a:ext cx="3788230" cy="2541274"/>
          </a:xfrm>
        </p:spPr>
      </p:pic>
      <p:pic>
        <p:nvPicPr>
          <p:cNvPr id="11" name="Content Placeholder 10" descr="A group of blue bars&#10;&#10;Description automatically generated with medium confidence">
            <a:extLst>
              <a:ext uri="{FF2B5EF4-FFF2-40B4-BE49-F238E27FC236}">
                <a16:creationId xmlns:a16="http://schemas.microsoft.com/office/drawing/2014/main" id="{902534A4-27B8-3F26-EE5D-D5B134421374}"/>
              </a:ext>
            </a:extLst>
          </p:cNvPr>
          <p:cNvPicPr>
            <a:picLocks noGrp="1" noChangeAspect="1"/>
          </p:cNvPicPr>
          <p:nvPr>
            <p:ph idx="13"/>
          </p:nvPr>
        </p:nvPicPr>
        <p:blipFill>
          <a:blip r:embed="rId4"/>
          <a:stretch>
            <a:fillRect/>
          </a:stretch>
        </p:blipFill>
        <p:spPr>
          <a:xfrm>
            <a:off x="6418052" y="3490173"/>
            <a:ext cx="3913899" cy="2611873"/>
          </a:xfrm>
        </p:spPr>
      </p:pic>
      <p:sp>
        <p:nvSpPr>
          <p:cNvPr id="15" name="Footer Placeholder 14">
            <a:extLst>
              <a:ext uri="{FF2B5EF4-FFF2-40B4-BE49-F238E27FC236}">
                <a16:creationId xmlns:a16="http://schemas.microsoft.com/office/drawing/2014/main" id="{4BB4EE3B-13B9-414C-9B6C-C111B789ED0C}"/>
              </a:ext>
            </a:extLst>
          </p:cNvPr>
          <p:cNvSpPr>
            <a:spLocks noGrp="1"/>
          </p:cNvSpPr>
          <p:nvPr>
            <p:ph type="ftr" sz="quarter" idx="11"/>
          </p:nvPr>
        </p:nvSpPr>
        <p:spPr>
          <a:xfrm>
            <a:off x="642917" y="6519618"/>
            <a:ext cx="3423986" cy="246941"/>
          </a:xfrm>
        </p:spPr>
        <p:txBody>
          <a:bodyPr/>
          <a:lstStyle/>
          <a:p>
            <a:r>
              <a:rPr lang="en-US" dirty="0"/>
              <a:t>Predictive Power: Harnessing AI to Forecast Anemia Outcomes</a:t>
            </a:r>
          </a:p>
          <a:p>
            <a:endParaRPr lang="en-US" dirty="0"/>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9</a:t>
            </a:fld>
            <a:endParaRPr lang="en-US" dirty="0"/>
          </a:p>
        </p:txBody>
      </p:sp>
      <p:sp>
        <p:nvSpPr>
          <p:cNvPr id="7" name="TextBox 6">
            <a:extLst>
              <a:ext uri="{FF2B5EF4-FFF2-40B4-BE49-F238E27FC236}">
                <a16:creationId xmlns:a16="http://schemas.microsoft.com/office/drawing/2014/main" id="{CE96D0B1-68FB-63B3-1C61-27651A4B0BD3}"/>
              </a:ext>
            </a:extLst>
          </p:cNvPr>
          <p:cNvSpPr txBox="1"/>
          <p:nvPr/>
        </p:nvSpPr>
        <p:spPr>
          <a:xfrm>
            <a:off x="6418052" y="1465336"/>
            <a:ext cx="4151150" cy="369332"/>
          </a:xfrm>
          <a:prstGeom prst="rect">
            <a:avLst/>
          </a:prstGeom>
          <a:noFill/>
        </p:spPr>
        <p:txBody>
          <a:bodyPr wrap="square" rtlCol="0">
            <a:spAutoFit/>
          </a:bodyPr>
          <a:lstStyle/>
          <a:p>
            <a:pPr algn="ct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Data Distribution and Skewness</a:t>
            </a:r>
          </a:p>
        </p:txBody>
      </p:sp>
      <p:sp>
        <p:nvSpPr>
          <p:cNvPr id="12" name="TextBox 11">
            <a:extLst>
              <a:ext uri="{FF2B5EF4-FFF2-40B4-BE49-F238E27FC236}">
                <a16:creationId xmlns:a16="http://schemas.microsoft.com/office/drawing/2014/main" id="{DD74A92E-7FA5-ACE3-B6D9-5D4F7B3140C9}"/>
              </a:ext>
            </a:extLst>
          </p:cNvPr>
          <p:cNvSpPr txBox="1"/>
          <p:nvPr/>
        </p:nvSpPr>
        <p:spPr>
          <a:xfrm>
            <a:off x="6418052" y="1912946"/>
            <a:ext cx="3674854" cy="1569660"/>
          </a:xfrm>
          <a:prstGeom prst="rect">
            <a:avLst/>
          </a:prstGeom>
          <a:noFill/>
        </p:spPr>
        <p:txBody>
          <a:bodyPr wrap="square" rtlCol="0">
            <a:spAutoFit/>
          </a:bodyPr>
          <a:lstStyle/>
          <a:p>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Gender          	0.083200</a:t>
            </a:r>
          </a:p>
          <a:p>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Hemoglobin  	0.022746</a:t>
            </a:r>
          </a:p>
          <a:p>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MCH            	0.046294</a:t>
            </a:r>
          </a:p>
          <a:p>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MCHC         	0.077379</a:t>
            </a:r>
          </a:p>
          <a:p>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MCV    	     	0.032054</a:t>
            </a:r>
          </a:p>
          <a:p>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Result        	0.257114</a:t>
            </a:r>
          </a:p>
        </p:txBody>
      </p:sp>
    </p:spTree>
    <p:extLst>
      <p:ext uri="{BB962C8B-B14F-4D97-AF65-F5344CB8AC3E}">
        <p14:creationId xmlns:p14="http://schemas.microsoft.com/office/powerpoint/2010/main" val="4209769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 design" id="{8DF40F11-961C-40C1-B57E-2C85D77BE8AB}" vid="{190CBECE-7035-4069-999B-A1AE92AB27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TaxCatchAll xmlns="230e9df3-be65-4c73-a93b-d1236ebd677e" xsi:nil="true"/>
    <MediaServiceKeyPoints xmlns="71af3243-3dd4-4a8d-8c0d-dd76da1f02a5" xsi:nil="true"/>
    <Background xmlns="71af3243-3dd4-4a8d-8c0d-dd76da1f02a5">false</Background>
    <ImageTagsTaxHTField xmlns="71af3243-3dd4-4a8d-8c0d-dd76da1f02a5">
      <Terms xmlns="http://schemas.microsoft.com/office/infopath/2007/PartnerControls"/>
    </ImageTagsTaxHTFiel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93A0A0-A69C-47FE-9FE5-21F06181BF4F}">
  <ds:schemaRefs>
    <ds:schemaRef ds:uri="http://schemas.microsoft.com/sharepoint/v3/contenttype/forms"/>
  </ds:schemaRefs>
</ds:datastoreItem>
</file>

<file path=customXml/itemProps2.xml><?xml version="1.0" encoding="utf-8"?>
<ds:datastoreItem xmlns:ds="http://schemas.openxmlformats.org/officeDocument/2006/customXml" ds:itemID="{D6B374A7-2E79-4FEF-822D-2492B9AD907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52330D6-F005-4F15-8FBA-5049BFF093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{EA513F39-9508-4320-A559-2CCC8945C9EF}tf56000440_win32</Template>
  <TotalTime>219</TotalTime>
  <Words>1375</Words>
  <Application>Microsoft Office PowerPoint</Application>
  <PresentationFormat>Widescreen</PresentationFormat>
  <Paragraphs>182</Paragraphs>
  <Slides>17</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Meiryo</vt:lpstr>
      <vt:lpstr>Arial</vt:lpstr>
      <vt:lpstr>Calibri</vt:lpstr>
      <vt:lpstr>Corbel</vt:lpstr>
      <vt:lpstr>Times New Roman</vt:lpstr>
      <vt:lpstr>ShojiVTI</vt:lpstr>
      <vt:lpstr>Predictive Power: Harnessing AI to Forecast Anemia Outcomes</vt:lpstr>
      <vt:lpstr>Agenda</vt:lpstr>
      <vt:lpstr>Understanding Anemia and Dataset Dynamics</vt:lpstr>
      <vt:lpstr>Objective: Precision Anemia Prediction</vt:lpstr>
      <vt:lpstr>Model Efficacy: A Comparative Analysis</vt:lpstr>
      <vt:lpstr>Model Efficacy: A Comparative Analysis Contd.</vt:lpstr>
      <vt:lpstr>Outputs from the models:</vt:lpstr>
      <vt:lpstr>Decoding Anemia: The AI Algorithmic Approach</vt:lpstr>
      <vt:lpstr>Exploratory Data Analysis (EDA)</vt:lpstr>
      <vt:lpstr>Exploratory Data Analysis (EDA) Contd.</vt:lpstr>
      <vt:lpstr>Exploratory Data Analysis (EDA) Contd.</vt:lpstr>
      <vt:lpstr>Monetary Value</vt:lpstr>
      <vt:lpstr>AI in Anemia Detection: Balancing Risks and Benefits</vt:lpstr>
      <vt:lpstr>AI in Anemia Detection: Balancing Risks and Benefits</vt:lpstr>
      <vt:lpstr>Conclusion</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Power: Harnessing AI to Forecast Anemia Outcomes</dc:title>
  <dc:creator>Radhika Khurana</dc:creator>
  <cp:lastModifiedBy>Radhika Khurana</cp:lastModifiedBy>
  <cp:revision>2</cp:revision>
  <dcterms:created xsi:type="dcterms:W3CDTF">2023-12-14T20:49:49Z</dcterms:created>
  <dcterms:modified xsi:type="dcterms:W3CDTF">2023-12-15T18:36:11Z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