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70" r:id="rId9"/>
    <p:sldId id="268" r:id="rId10"/>
    <p:sldId id="271" r:id="rId11"/>
    <p:sldId id="273" r:id="rId12"/>
    <p:sldId id="272" r:id="rId13"/>
    <p:sldId id="269" r:id="rId14"/>
    <p:sldId id="274" r:id="rId15"/>
    <p:sldId id="267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BAB"/>
    <a:srgbClr val="4281A0"/>
    <a:srgbClr val="306887"/>
    <a:srgbClr val="4C9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paliwal" userId="d3b705114efb94d4" providerId="LiveId" clId="{CB28E13B-C3F1-4937-947F-819CF6161C81}"/>
    <pc:docChg chg="undo custSel addSld delSld modSld sldOrd">
      <pc:chgData name="radhika paliwal" userId="d3b705114efb94d4" providerId="LiveId" clId="{CB28E13B-C3F1-4937-947F-819CF6161C81}" dt="2024-02-06T18:50:16.830" v="2765" actId="1076"/>
      <pc:docMkLst>
        <pc:docMk/>
      </pc:docMkLst>
      <pc:sldChg chg="modSp mod">
        <pc:chgData name="radhika paliwal" userId="d3b705114efb94d4" providerId="LiveId" clId="{CB28E13B-C3F1-4937-947F-819CF6161C81}" dt="2024-02-05T11:03:41.651" v="318" actId="1076"/>
        <pc:sldMkLst>
          <pc:docMk/>
          <pc:sldMk cId="3937783683" sldId="260"/>
        </pc:sldMkLst>
        <pc:spChg chg="mod">
          <ac:chgData name="radhika paliwal" userId="d3b705114efb94d4" providerId="LiveId" clId="{CB28E13B-C3F1-4937-947F-819CF6161C81}" dt="2024-02-05T11:03:35.198" v="316" actId="1076"/>
          <ac:spMkLst>
            <pc:docMk/>
            <pc:sldMk cId="3937783683" sldId="260"/>
            <ac:spMk id="11" creationId="{1218929D-7563-FFAD-25E5-39782C9CDD76}"/>
          </ac:spMkLst>
        </pc:spChg>
        <pc:picChg chg="mod">
          <ac:chgData name="radhika paliwal" userId="d3b705114efb94d4" providerId="LiveId" clId="{CB28E13B-C3F1-4937-947F-819CF6161C81}" dt="2024-02-05T11:03:41.651" v="318" actId="1076"/>
          <ac:picMkLst>
            <pc:docMk/>
            <pc:sldMk cId="3937783683" sldId="260"/>
            <ac:picMk id="9" creationId="{CA44DC0B-1CD8-CB79-3EB3-7A382C19634D}"/>
          </ac:picMkLst>
        </pc:picChg>
        <pc:picChg chg="mod">
          <ac:chgData name="radhika paliwal" userId="d3b705114efb94d4" providerId="LiveId" clId="{CB28E13B-C3F1-4937-947F-819CF6161C81}" dt="2024-02-05T11:03:38.691" v="317" actId="1076"/>
          <ac:picMkLst>
            <pc:docMk/>
            <pc:sldMk cId="3937783683" sldId="260"/>
            <ac:picMk id="15" creationId="{94970E88-18CF-7084-6739-035D1F9D4010}"/>
          </ac:picMkLst>
        </pc:picChg>
      </pc:sldChg>
      <pc:sldChg chg="modSp mod">
        <pc:chgData name="radhika paliwal" userId="d3b705114efb94d4" providerId="LiveId" clId="{CB28E13B-C3F1-4937-947F-819CF6161C81}" dt="2024-02-05T17:17:25.506" v="1305" actId="20577"/>
        <pc:sldMkLst>
          <pc:docMk/>
          <pc:sldMk cId="3082396686" sldId="261"/>
        </pc:sldMkLst>
        <pc:spChg chg="mod">
          <ac:chgData name="radhika paliwal" userId="d3b705114efb94d4" providerId="LiveId" clId="{CB28E13B-C3F1-4937-947F-819CF6161C81}" dt="2024-02-05T11:03:05.173" v="308" actId="1076"/>
          <ac:spMkLst>
            <pc:docMk/>
            <pc:sldMk cId="3082396686" sldId="261"/>
            <ac:spMk id="2" creationId="{D389D489-4BEE-F4B5-6587-BA541F8EF62A}"/>
          </ac:spMkLst>
        </pc:spChg>
        <pc:spChg chg="mod">
          <ac:chgData name="radhika paliwal" userId="d3b705114efb94d4" providerId="LiveId" clId="{CB28E13B-C3F1-4937-947F-819CF6161C81}" dt="2024-02-05T17:17:25.506" v="1305" actId="20577"/>
          <ac:spMkLst>
            <pc:docMk/>
            <pc:sldMk cId="3082396686" sldId="261"/>
            <ac:spMk id="10" creationId="{0CC2DB6A-5C31-34DD-E2D4-F1799336DA25}"/>
          </ac:spMkLst>
        </pc:spChg>
        <pc:picChg chg="mod">
          <ac:chgData name="radhika paliwal" userId="d3b705114efb94d4" providerId="LiveId" clId="{CB28E13B-C3F1-4937-947F-819CF6161C81}" dt="2024-02-05T11:03:15.223" v="311" actId="1076"/>
          <ac:picMkLst>
            <pc:docMk/>
            <pc:sldMk cId="3082396686" sldId="261"/>
            <ac:picMk id="8" creationId="{FEE31BD6-68AD-F939-36ED-50CE2D2826C2}"/>
          </ac:picMkLst>
        </pc:picChg>
        <pc:picChg chg="mod">
          <ac:chgData name="radhika paliwal" userId="d3b705114efb94d4" providerId="LiveId" clId="{CB28E13B-C3F1-4937-947F-819CF6161C81}" dt="2024-02-05T11:03:16.927" v="312" actId="1076"/>
          <ac:picMkLst>
            <pc:docMk/>
            <pc:sldMk cId="3082396686" sldId="261"/>
            <ac:picMk id="9" creationId="{CA44DC0B-1CD8-CB79-3EB3-7A382C19634D}"/>
          </ac:picMkLst>
        </pc:picChg>
      </pc:sldChg>
      <pc:sldChg chg="addSp delSp modSp mod">
        <pc:chgData name="radhika paliwal" userId="d3b705114efb94d4" providerId="LiveId" clId="{CB28E13B-C3F1-4937-947F-819CF6161C81}" dt="2024-02-05T11:05:48.106" v="413" actId="255"/>
        <pc:sldMkLst>
          <pc:docMk/>
          <pc:sldMk cId="3749224791" sldId="262"/>
        </pc:sldMkLst>
        <pc:spChg chg="add mod">
          <ac:chgData name="radhika paliwal" userId="d3b705114efb94d4" providerId="LiveId" clId="{CB28E13B-C3F1-4937-947F-819CF6161C81}" dt="2024-02-05T11:05:48.106" v="413" actId="255"/>
          <ac:spMkLst>
            <pc:docMk/>
            <pc:sldMk cId="3749224791" sldId="262"/>
            <ac:spMk id="13" creationId="{9C51169E-982F-52E9-08F5-634C034E3CB3}"/>
          </ac:spMkLst>
        </pc:spChg>
        <pc:graphicFrameChg chg="mod modGraphic">
          <ac:chgData name="radhika paliwal" userId="d3b705114efb94d4" providerId="LiveId" clId="{CB28E13B-C3F1-4937-947F-819CF6161C81}" dt="2024-02-05T11:04:30.371" v="334" actId="14100"/>
          <ac:graphicFrameMkLst>
            <pc:docMk/>
            <pc:sldMk cId="3749224791" sldId="262"/>
            <ac:graphicFrameMk id="3" creationId="{30AE6408-085C-1150-083D-6381709C4315}"/>
          </ac:graphicFrameMkLst>
        </pc:graphicFrameChg>
        <pc:graphicFrameChg chg="del">
          <ac:chgData name="radhika paliwal" userId="d3b705114efb94d4" providerId="LiveId" clId="{CB28E13B-C3F1-4937-947F-819CF6161C81}" dt="2024-02-05T10:56:15.267" v="101" actId="478"/>
          <ac:graphicFrameMkLst>
            <pc:docMk/>
            <pc:sldMk cId="3749224791" sldId="262"/>
            <ac:graphicFrameMk id="10" creationId="{575FEEDB-BF86-2A57-290D-326A011F9EF0}"/>
          </ac:graphicFrameMkLst>
        </pc:graphicFrameChg>
        <pc:graphicFrameChg chg="add del mod">
          <ac:chgData name="radhika paliwal" userId="d3b705114efb94d4" providerId="LiveId" clId="{CB28E13B-C3F1-4937-947F-819CF6161C81}" dt="2024-02-05T10:57:13.897" v="109" actId="21"/>
          <ac:graphicFrameMkLst>
            <pc:docMk/>
            <pc:sldMk cId="3749224791" sldId="262"/>
            <ac:graphicFrameMk id="11" creationId="{575FEEDB-BF86-2A57-290D-326A011F9EF0}"/>
          </ac:graphicFrameMkLst>
        </pc:graphicFrameChg>
        <pc:graphicFrameChg chg="add mod">
          <ac:chgData name="radhika paliwal" userId="d3b705114efb94d4" providerId="LiveId" clId="{CB28E13B-C3F1-4937-947F-819CF6161C81}" dt="2024-02-05T11:04:36.433" v="336" actId="14100"/>
          <ac:graphicFrameMkLst>
            <pc:docMk/>
            <pc:sldMk cId="3749224791" sldId="262"/>
            <ac:graphicFrameMk id="12" creationId="{575FEEDB-BF86-2A57-290D-326A011F9EF0}"/>
          </ac:graphicFrameMkLst>
        </pc:graphicFrameChg>
        <pc:picChg chg="mod">
          <ac:chgData name="radhika paliwal" userId="d3b705114efb94d4" providerId="LiveId" clId="{CB28E13B-C3F1-4937-947F-819CF6161C81}" dt="2024-02-05T11:02:46.662" v="304" actId="1076"/>
          <ac:picMkLst>
            <pc:docMk/>
            <pc:sldMk cId="3749224791" sldId="262"/>
            <ac:picMk id="9" creationId="{CA44DC0B-1CD8-CB79-3EB3-7A382C19634D}"/>
          </ac:picMkLst>
        </pc:picChg>
      </pc:sldChg>
      <pc:sldChg chg="addSp delSp modSp mod">
        <pc:chgData name="radhika paliwal" userId="d3b705114efb94d4" providerId="LiveId" clId="{CB28E13B-C3F1-4937-947F-819CF6161C81}" dt="2024-02-05T17:16:48.538" v="1289" actId="20577"/>
        <pc:sldMkLst>
          <pc:docMk/>
          <pc:sldMk cId="3095921751" sldId="263"/>
        </pc:sldMkLst>
        <pc:spChg chg="mod">
          <ac:chgData name="radhika paliwal" userId="d3b705114efb94d4" providerId="LiveId" clId="{CB28E13B-C3F1-4937-947F-819CF6161C81}" dt="2024-02-05T17:11:54.505" v="1093" actId="1076"/>
          <ac:spMkLst>
            <pc:docMk/>
            <pc:sldMk cId="3095921751" sldId="263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7:16:48.538" v="1289" actId="20577"/>
          <ac:spMkLst>
            <pc:docMk/>
            <pc:sldMk cId="3095921751" sldId="263"/>
            <ac:spMk id="5" creationId="{616F238E-1170-40F2-76D0-E044C103D871}"/>
          </ac:spMkLst>
        </pc:spChg>
        <pc:picChg chg="add mod">
          <ac:chgData name="radhika paliwal" userId="d3b705114efb94d4" providerId="LiveId" clId="{CB28E13B-C3F1-4937-947F-819CF6161C81}" dt="2024-02-05T17:12:01.825" v="1095" actId="1076"/>
          <ac:picMkLst>
            <pc:docMk/>
            <pc:sldMk cId="3095921751" sldId="263"/>
            <ac:picMk id="7" creationId="{42309F24-9327-D0A9-6476-1E66D604A5F5}"/>
          </ac:picMkLst>
        </pc:picChg>
        <pc:picChg chg="add mod">
          <ac:chgData name="radhika paliwal" userId="d3b705114efb94d4" providerId="LiveId" clId="{CB28E13B-C3F1-4937-947F-819CF6161C81}" dt="2024-02-05T16:36:22.169" v="759" actId="1076"/>
          <ac:picMkLst>
            <pc:docMk/>
            <pc:sldMk cId="3095921751" sldId="263"/>
            <ac:picMk id="8" creationId="{358C540E-DE9D-61F9-387D-9FD44721F641}"/>
          </ac:picMkLst>
        </pc:picChg>
        <pc:picChg chg="del">
          <ac:chgData name="radhika paliwal" userId="d3b705114efb94d4" providerId="LiveId" clId="{CB28E13B-C3F1-4937-947F-819CF6161C81}" dt="2024-02-05T17:11:46.890" v="1092" actId="478"/>
          <ac:picMkLst>
            <pc:docMk/>
            <pc:sldMk cId="3095921751" sldId="263"/>
            <ac:picMk id="9" creationId="{CA44DC0B-1CD8-CB79-3EB3-7A382C19634D}"/>
          </ac:picMkLst>
        </pc:picChg>
      </pc:sldChg>
      <pc:sldChg chg="del">
        <pc:chgData name="radhika paliwal" userId="d3b705114efb94d4" providerId="LiveId" clId="{CB28E13B-C3F1-4937-947F-819CF6161C81}" dt="2024-02-05T15:12:04.641" v="594" actId="2696"/>
        <pc:sldMkLst>
          <pc:docMk/>
          <pc:sldMk cId="2413958100" sldId="264"/>
        </pc:sldMkLst>
      </pc:sldChg>
      <pc:sldChg chg="addSp delSp modSp add mod ord">
        <pc:chgData name="radhika paliwal" userId="d3b705114efb94d4" providerId="LiveId" clId="{CB28E13B-C3F1-4937-947F-819CF6161C81}" dt="2024-02-05T15:11:06.571" v="593" actId="14100"/>
        <pc:sldMkLst>
          <pc:docMk/>
          <pc:sldMk cId="3602565383" sldId="265"/>
        </pc:sldMkLst>
        <pc:spChg chg="mod">
          <ac:chgData name="radhika paliwal" userId="d3b705114efb94d4" providerId="LiveId" clId="{CB28E13B-C3F1-4937-947F-819CF6161C81}" dt="2024-02-05T15:02:22.992" v="543" actId="20577"/>
          <ac:spMkLst>
            <pc:docMk/>
            <pc:sldMk cId="3602565383" sldId="265"/>
            <ac:spMk id="13" creationId="{9C51169E-982F-52E9-08F5-634C034E3CB3}"/>
          </ac:spMkLst>
        </pc:spChg>
        <pc:graphicFrameChg chg="add mod modGraphic">
          <ac:chgData name="radhika paliwal" userId="d3b705114efb94d4" providerId="LiveId" clId="{CB28E13B-C3F1-4937-947F-819CF6161C81}" dt="2024-02-05T15:10:55.289" v="591" actId="14100"/>
          <ac:graphicFrameMkLst>
            <pc:docMk/>
            <pc:sldMk cId="3602565383" sldId="265"/>
            <ac:graphicFrameMk id="2" creationId="{5E5779FF-7625-FF49-4A41-6649C5233478}"/>
          </ac:graphicFrameMkLst>
        </pc:graphicFrameChg>
        <pc:graphicFrameChg chg="del modGraphic">
          <ac:chgData name="radhika paliwal" userId="d3b705114efb94d4" providerId="LiveId" clId="{CB28E13B-C3F1-4937-947F-819CF6161C81}" dt="2024-02-05T14:59:37.964" v="487" actId="478"/>
          <ac:graphicFrameMkLst>
            <pc:docMk/>
            <pc:sldMk cId="3602565383" sldId="265"/>
            <ac:graphicFrameMk id="3" creationId="{30AE6408-085C-1150-083D-6381709C4315}"/>
          </ac:graphicFrameMkLst>
        </pc:graphicFrameChg>
        <pc:graphicFrameChg chg="add mod">
          <ac:chgData name="radhika paliwal" userId="d3b705114efb94d4" providerId="LiveId" clId="{CB28E13B-C3F1-4937-947F-819CF6161C81}" dt="2024-02-05T14:59:46.904" v="489"/>
          <ac:graphicFrameMkLst>
            <pc:docMk/>
            <pc:sldMk cId="3602565383" sldId="265"/>
            <ac:graphicFrameMk id="4" creationId="{689A90A5-4ECE-7EA2-9155-195E83A0BCFA}"/>
          </ac:graphicFrameMkLst>
        </pc:graphicFrameChg>
        <pc:graphicFrameChg chg="add mod">
          <ac:chgData name="radhika paliwal" userId="d3b705114efb94d4" providerId="LiveId" clId="{CB28E13B-C3F1-4937-947F-819CF6161C81}" dt="2024-02-05T15:11:06.571" v="593" actId="14100"/>
          <ac:graphicFrameMkLst>
            <pc:docMk/>
            <pc:sldMk cId="3602565383" sldId="265"/>
            <ac:graphicFrameMk id="5" creationId="{DD276620-79A5-AFB9-D931-B2A9F89150D3}"/>
          </ac:graphicFrameMkLst>
        </pc:graphicFrameChg>
        <pc:graphicFrameChg chg="del">
          <ac:chgData name="radhika paliwal" userId="d3b705114efb94d4" providerId="LiveId" clId="{CB28E13B-C3F1-4937-947F-819CF6161C81}" dt="2024-02-05T14:59:33.454" v="485" actId="478"/>
          <ac:graphicFrameMkLst>
            <pc:docMk/>
            <pc:sldMk cId="3602565383" sldId="265"/>
            <ac:graphicFrameMk id="12" creationId="{575FEEDB-BF86-2A57-290D-326A011F9EF0}"/>
          </ac:graphicFrameMkLst>
        </pc:graphicFrameChg>
      </pc:sldChg>
      <pc:sldChg chg="addSp delSp modSp add mod ord">
        <pc:chgData name="radhika paliwal" userId="d3b705114efb94d4" providerId="LiveId" clId="{CB28E13B-C3F1-4937-947F-819CF6161C81}" dt="2024-02-05T17:12:17.728" v="1099" actId="1076"/>
        <pc:sldMkLst>
          <pc:docMk/>
          <pc:sldMk cId="1194172212" sldId="266"/>
        </pc:sldMkLst>
        <pc:spChg chg="mod">
          <ac:chgData name="radhika paliwal" userId="d3b705114efb94d4" providerId="LiveId" clId="{CB28E13B-C3F1-4937-947F-819CF6161C81}" dt="2024-02-05T17:12:11.925" v="1097" actId="1076"/>
          <ac:spMkLst>
            <pc:docMk/>
            <pc:sldMk cId="1194172212" sldId="266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7:12:15.052" v="1098" actId="1076"/>
          <ac:spMkLst>
            <pc:docMk/>
            <pc:sldMk cId="1194172212" sldId="266"/>
            <ac:spMk id="5" creationId="{616F238E-1170-40F2-76D0-E044C103D871}"/>
          </ac:spMkLst>
        </pc:spChg>
        <pc:picChg chg="add mod">
          <ac:chgData name="radhika paliwal" userId="d3b705114efb94d4" providerId="LiveId" clId="{CB28E13B-C3F1-4937-947F-819CF6161C81}" dt="2024-02-05T17:12:17.728" v="1099" actId="1076"/>
          <ac:picMkLst>
            <pc:docMk/>
            <pc:sldMk cId="1194172212" sldId="266"/>
            <ac:picMk id="6" creationId="{F542AF79-FC71-5858-A190-679865E31EA1}"/>
          </ac:picMkLst>
        </pc:picChg>
        <pc:picChg chg="del">
          <ac:chgData name="radhika paliwal" userId="d3b705114efb94d4" providerId="LiveId" clId="{CB28E13B-C3F1-4937-947F-819CF6161C81}" dt="2024-02-05T16:35:47.502" v="751" actId="478"/>
          <ac:picMkLst>
            <pc:docMk/>
            <pc:sldMk cId="1194172212" sldId="266"/>
            <ac:picMk id="7" creationId="{42309F24-9327-D0A9-6476-1E66D604A5F5}"/>
          </ac:picMkLst>
        </pc:picChg>
        <pc:picChg chg="add mod">
          <ac:chgData name="radhika paliwal" userId="d3b705114efb94d4" providerId="LiveId" clId="{CB28E13B-C3F1-4937-947F-819CF6161C81}" dt="2024-02-05T16:36:45.725" v="766" actId="1076"/>
          <ac:picMkLst>
            <pc:docMk/>
            <pc:sldMk cId="1194172212" sldId="266"/>
            <ac:picMk id="8" creationId="{4E3CB8D7-7FC8-5C09-BB8F-03D81AA6B2A1}"/>
          </ac:picMkLst>
        </pc:picChg>
        <pc:picChg chg="del">
          <ac:chgData name="radhika paliwal" userId="d3b705114efb94d4" providerId="LiveId" clId="{CB28E13B-C3F1-4937-947F-819CF6161C81}" dt="2024-02-05T17:12:08.549" v="1096" actId="478"/>
          <ac:picMkLst>
            <pc:docMk/>
            <pc:sldMk cId="1194172212" sldId="266"/>
            <ac:picMk id="9" creationId="{CA44DC0B-1CD8-CB79-3EB3-7A382C19634D}"/>
          </ac:picMkLst>
        </pc:picChg>
      </pc:sldChg>
      <pc:sldChg chg="new del">
        <pc:chgData name="radhika paliwal" userId="d3b705114efb94d4" providerId="LiveId" clId="{CB28E13B-C3F1-4937-947F-819CF6161C81}" dt="2024-02-05T15:12:10.564" v="596" actId="2696"/>
        <pc:sldMkLst>
          <pc:docMk/>
          <pc:sldMk cId="3690485788" sldId="266"/>
        </pc:sldMkLst>
      </pc:sldChg>
      <pc:sldChg chg="addSp delSp modSp add mod ord">
        <pc:chgData name="radhika paliwal" userId="d3b705114efb94d4" providerId="LiveId" clId="{CB28E13B-C3F1-4937-947F-819CF6161C81}" dt="2024-02-06T18:35:50.914" v="2638" actId="1076"/>
        <pc:sldMkLst>
          <pc:docMk/>
          <pc:sldMk cId="285821547" sldId="267"/>
        </pc:sldMkLst>
        <pc:spChg chg="mod">
          <ac:chgData name="radhika paliwal" userId="d3b705114efb94d4" providerId="LiveId" clId="{CB28E13B-C3F1-4937-947F-819CF6161C81}" dt="2024-02-05T17:18:55.261" v="1336" actId="113"/>
          <ac:spMkLst>
            <pc:docMk/>
            <pc:sldMk cId="285821547" sldId="267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6T18:35:48.120" v="2637" actId="20577"/>
          <ac:spMkLst>
            <pc:docMk/>
            <pc:sldMk cId="285821547" sldId="267"/>
            <ac:spMk id="5" creationId="{616F238E-1170-40F2-76D0-E044C103D871}"/>
          </ac:spMkLst>
        </pc:spChg>
        <pc:picChg chg="add del mod">
          <ac:chgData name="radhika paliwal" userId="d3b705114efb94d4" providerId="LiveId" clId="{CB28E13B-C3F1-4937-947F-819CF6161C81}" dt="2024-02-06T18:30:20.891" v="2480" actId="478"/>
          <ac:picMkLst>
            <pc:docMk/>
            <pc:sldMk cId="285821547" sldId="267"/>
            <ac:picMk id="6" creationId="{E66A310C-AC26-0EFD-C225-283590E3783F}"/>
          </ac:picMkLst>
        </pc:picChg>
        <pc:picChg chg="del mod">
          <ac:chgData name="radhika paliwal" userId="d3b705114efb94d4" providerId="LiveId" clId="{CB28E13B-C3F1-4937-947F-819CF6161C81}" dt="2024-02-05T17:13:06.882" v="1110" actId="478"/>
          <ac:picMkLst>
            <pc:docMk/>
            <pc:sldMk cId="285821547" sldId="267"/>
            <ac:picMk id="7" creationId="{42309F24-9327-D0A9-6476-1E66D604A5F5}"/>
          </ac:picMkLst>
        </pc:picChg>
        <pc:picChg chg="mod">
          <ac:chgData name="radhika paliwal" userId="d3b705114efb94d4" providerId="LiveId" clId="{CB28E13B-C3F1-4937-947F-819CF6161C81}" dt="2024-02-05T17:12:57.575" v="1106" actId="1076"/>
          <ac:picMkLst>
            <pc:docMk/>
            <pc:sldMk cId="285821547" sldId="267"/>
            <ac:picMk id="9" creationId="{CA44DC0B-1CD8-CB79-3EB3-7A382C19634D}"/>
          </ac:picMkLst>
        </pc:picChg>
        <pc:picChg chg="add mod">
          <ac:chgData name="radhika paliwal" userId="d3b705114efb94d4" providerId="LiveId" clId="{CB28E13B-C3F1-4937-947F-819CF6161C81}" dt="2024-02-06T18:35:50.914" v="2638" actId="1076"/>
          <ac:picMkLst>
            <pc:docMk/>
            <pc:sldMk cId="285821547" sldId="267"/>
            <ac:picMk id="10" creationId="{41641A38-BCE6-F284-B545-D5169808806A}"/>
          </ac:picMkLst>
        </pc:picChg>
      </pc:sldChg>
      <pc:sldChg chg="addSp delSp modSp add mod">
        <pc:chgData name="radhika paliwal" userId="d3b705114efb94d4" providerId="LiveId" clId="{CB28E13B-C3F1-4937-947F-819CF6161C81}" dt="2024-02-05T17:24:35.591" v="1341" actId="21"/>
        <pc:sldMkLst>
          <pc:docMk/>
          <pc:sldMk cId="3774321370" sldId="268"/>
        </pc:sldMkLst>
        <pc:spChg chg="mod">
          <ac:chgData name="radhika paliwal" userId="d3b705114efb94d4" providerId="LiveId" clId="{CB28E13B-C3F1-4937-947F-819CF6161C81}" dt="2024-02-05T17:24:35.591" v="1341" actId="21"/>
          <ac:spMkLst>
            <pc:docMk/>
            <pc:sldMk cId="3774321370" sldId="268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7:11:21.701" v="1090" actId="1076"/>
          <ac:spMkLst>
            <pc:docMk/>
            <pc:sldMk cId="3774321370" sldId="268"/>
            <ac:spMk id="5" creationId="{616F238E-1170-40F2-76D0-E044C103D871}"/>
          </ac:spMkLst>
        </pc:spChg>
        <pc:picChg chg="add del mod">
          <ac:chgData name="radhika paliwal" userId="d3b705114efb94d4" providerId="LiveId" clId="{CB28E13B-C3F1-4937-947F-819CF6161C81}" dt="2024-02-05T17:10:05.719" v="1078" actId="478"/>
          <ac:picMkLst>
            <pc:docMk/>
            <pc:sldMk cId="3774321370" sldId="268"/>
            <ac:picMk id="6" creationId="{6DF400A7-0558-906B-24EE-C4CCB852B8AB}"/>
          </ac:picMkLst>
        </pc:picChg>
        <pc:picChg chg="del">
          <ac:chgData name="radhika paliwal" userId="d3b705114efb94d4" providerId="LiveId" clId="{CB28E13B-C3F1-4937-947F-819CF6161C81}" dt="2024-02-05T17:07:59.094" v="1062" actId="478"/>
          <ac:picMkLst>
            <pc:docMk/>
            <pc:sldMk cId="3774321370" sldId="268"/>
            <ac:picMk id="7" creationId="{42309F24-9327-D0A9-6476-1E66D604A5F5}"/>
          </ac:picMkLst>
        </pc:picChg>
        <pc:picChg chg="add mod">
          <ac:chgData name="radhika paliwal" userId="d3b705114efb94d4" providerId="LiveId" clId="{CB28E13B-C3F1-4937-947F-819CF6161C81}" dt="2024-02-05T17:09:03.016" v="1072" actId="1076"/>
          <ac:picMkLst>
            <pc:docMk/>
            <pc:sldMk cId="3774321370" sldId="268"/>
            <ac:picMk id="8" creationId="{5328256B-B93B-4140-859A-02C870DEB21B}"/>
          </ac:picMkLst>
        </pc:picChg>
        <pc:picChg chg="del">
          <ac:chgData name="radhika paliwal" userId="d3b705114efb94d4" providerId="LiveId" clId="{CB28E13B-C3F1-4937-947F-819CF6161C81}" dt="2024-02-05T17:11:13.001" v="1088" actId="478"/>
          <ac:picMkLst>
            <pc:docMk/>
            <pc:sldMk cId="3774321370" sldId="268"/>
            <ac:picMk id="9" creationId="{CA44DC0B-1CD8-CB79-3EB3-7A382C19634D}"/>
          </ac:picMkLst>
        </pc:picChg>
        <pc:picChg chg="add mod">
          <ac:chgData name="radhika paliwal" userId="d3b705114efb94d4" providerId="LiveId" clId="{CB28E13B-C3F1-4937-947F-819CF6161C81}" dt="2024-02-05T17:11:24.433" v="1091" actId="14100"/>
          <ac:picMkLst>
            <pc:docMk/>
            <pc:sldMk cId="3774321370" sldId="268"/>
            <ac:picMk id="11" creationId="{169AC11C-3EE3-2D2D-36C9-E8795C0FEE86}"/>
          </ac:picMkLst>
        </pc:picChg>
      </pc:sldChg>
      <pc:sldChg chg="addSp delSp modSp add mod ord">
        <pc:chgData name="radhika paliwal" userId="d3b705114efb94d4" providerId="LiveId" clId="{CB28E13B-C3F1-4937-947F-819CF6161C81}" dt="2024-02-05T17:45:58.766" v="1490"/>
        <pc:sldMkLst>
          <pc:docMk/>
          <pc:sldMk cId="600564114" sldId="269"/>
        </pc:sldMkLst>
        <pc:spChg chg="mod">
          <ac:chgData name="radhika paliwal" userId="d3b705114efb94d4" providerId="LiveId" clId="{CB28E13B-C3F1-4937-947F-819CF6161C81}" dt="2024-02-05T17:12:41.116" v="1103" actId="1076"/>
          <ac:spMkLst>
            <pc:docMk/>
            <pc:sldMk cId="600564114" sldId="269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7:41:01.959" v="1482" actId="20577"/>
          <ac:spMkLst>
            <pc:docMk/>
            <pc:sldMk cId="600564114" sldId="269"/>
            <ac:spMk id="5" creationId="{616F238E-1170-40F2-76D0-E044C103D871}"/>
          </ac:spMkLst>
        </pc:spChg>
        <pc:picChg chg="add del mod">
          <ac:chgData name="radhika paliwal" userId="d3b705114efb94d4" providerId="LiveId" clId="{CB28E13B-C3F1-4937-947F-819CF6161C81}" dt="2024-02-05T17:45:31.182" v="1485" actId="478"/>
          <ac:picMkLst>
            <pc:docMk/>
            <pc:sldMk cId="600564114" sldId="269"/>
            <ac:picMk id="6" creationId="{DEF1F0D8-CEB5-1047-E4BE-59983F1465E3}"/>
          </ac:picMkLst>
        </pc:picChg>
        <pc:picChg chg="del">
          <ac:chgData name="radhika paliwal" userId="d3b705114efb94d4" providerId="LiveId" clId="{CB28E13B-C3F1-4937-947F-819CF6161C81}" dt="2024-02-05T17:12:32.433" v="1101" actId="478"/>
          <ac:picMkLst>
            <pc:docMk/>
            <pc:sldMk cId="600564114" sldId="269"/>
            <ac:picMk id="7" creationId="{42309F24-9327-D0A9-6476-1E66D604A5F5}"/>
          </ac:picMkLst>
        </pc:picChg>
        <pc:picChg chg="mod">
          <ac:chgData name="radhika paliwal" userId="d3b705114efb94d4" providerId="LiveId" clId="{CB28E13B-C3F1-4937-947F-819CF6161C81}" dt="2024-02-05T17:12:38.227" v="1102" actId="1076"/>
          <ac:picMkLst>
            <pc:docMk/>
            <pc:sldMk cId="600564114" sldId="269"/>
            <ac:picMk id="9" creationId="{CA44DC0B-1CD8-CB79-3EB3-7A382C19634D}"/>
          </ac:picMkLst>
        </pc:picChg>
        <pc:picChg chg="add">
          <ac:chgData name="radhika paliwal" userId="d3b705114efb94d4" providerId="LiveId" clId="{CB28E13B-C3F1-4937-947F-819CF6161C81}" dt="2024-02-05T17:45:33.171" v="1486" actId="22"/>
          <ac:picMkLst>
            <pc:docMk/>
            <pc:sldMk cId="600564114" sldId="269"/>
            <ac:picMk id="10" creationId="{59B118B9-82BD-2C65-F456-CD776BA482FC}"/>
          </ac:picMkLst>
        </pc:picChg>
      </pc:sldChg>
      <pc:sldChg chg="addSp delSp modSp add mod ord">
        <pc:chgData name="radhika paliwal" userId="d3b705114efb94d4" providerId="LiveId" clId="{CB28E13B-C3F1-4937-947F-819CF6161C81}" dt="2024-02-05T17:25:23.070" v="1383" actId="20577"/>
        <pc:sldMkLst>
          <pc:docMk/>
          <pc:sldMk cId="778385549" sldId="270"/>
        </pc:sldMkLst>
        <pc:spChg chg="mod">
          <ac:chgData name="radhika paliwal" userId="d3b705114efb94d4" providerId="LiveId" clId="{CB28E13B-C3F1-4937-947F-819CF6161C81}" dt="2024-02-05T17:25:23.070" v="1383" actId="20577"/>
          <ac:spMkLst>
            <pc:docMk/>
            <pc:sldMk cId="778385549" sldId="270"/>
            <ac:spMk id="13" creationId="{9C51169E-982F-52E9-08F5-634C034E3CB3}"/>
          </ac:spMkLst>
        </pc:spChg>
        <pc:graphicFrameChg chg="del">
          <ac:chgData name="radhika paliwal" userId="d3b705114efb94d4" providerId="LiveId" clId="{CB28E13B-C3F1-4937-947F-819CF6161C81}" dt="2024-02-05T16:37:53.257" v="768" actId="478"/>
          <ac:graphicFrameMkLst>
            <pc:docMk/>
            <pc:sldMk cId="778385549" sldId="270"/>
            <ac:graphicFrameMk id="2" creationId="{5E5779FF-7625-FF49-4A41-6649C5233478}"/>
          </ac:graphicFrameMkLst>
        </pc:graphicFrameChg>
        <pc:graphicFrameChg chg="add mod modGraphic">
          <ac:chgData name="radhika paliwal" userId="d3b705114efb94d4" providerId="LiveId" clId="{CB28E13B-C3F1-4937-947F-819CF6161C81}" dt="2024-02-05T16:54:53.602" v="861" actId="14100"/>
          <ac:graphicFrameMkLst>
            <pc:docMk/>
            <pc:sldMk cId="778385549" sldId="270"/>
            <ac:graphicFrameMk id="3" creationId="{47D60315-80E7-9EA1-3BED-1A4608880DEF}"/>
          </ac:graphicFrameMkLst>
        </pc:graphicFrameChg>
        <pc:graphicFrameChg chg="add mod">
          <ac:chgData name="radhika paliwal" userId="d3b705114efb94d4" providerId="LiveId" clId="{CB28E13B-C3F1-4937-947F-819CF6161C81}" dt="2024-02-05T16:55:08.533" v="863" actId="14100"/>
          <ac:graphicFrameMkLst>
            <pc:docMk/>
            <pc:sldMk cId="778385549" sldId="270"/>
            <ac:graphicFrameMk id="4" creationId="{00107FF8-6202-C963-ADED-FC16BDD43B31}"/>
          </ac:graphicFrameMkLst>
        </pc:graphicFrameChg>
        <pc:graphicFrameChg chg="del">
          <ac:chgData name="radhika paliwal" userId="d3b705114efb94d4" providerId="LiveId" clId="{CB28E13B-C3F1-4937-947F-819CF6161C81}" dt="2024-02-05T16:37:50.803" v="767" actId="478"/>
          <ac:graphicFrameMkLst>
            <pc:docMk/>
            <pc:sldMk cId="778385549" sldId="270"/>
            <ac:graphicFrameMk id="5" creationId="{DD276620-79A5-AFB9-D931-B2A9F89150D3}"/>
          </ac:graphicFrameMkLst>
        </pc:graphicFrameChg>
      </pc:sldChg>
      <pc:sldChg chg="addSp delSp modSp add mod ord">
        <pc:chgData name="radhika paliwal" userId="d3b705114efb94d4" providerId="LiveId" clId="{CB28E13B-C3F1-4937-947F-819CF6161C81}" dt="2024-02-05T17:28:36.493" v="1425" actId="403"/>
        <pc:sldMkLst>
          <pc:docMk/>
          <pc:sldMk cId="4141276658" sldId="271"/>
        </pc:sldMkLst>
        <pc:spChg chg="mod">
          <ac:chgData name="radhika paliwal" userId="d3b705114efb94d4" providerId="LiveId" clId="{CB28E13B-C3F1-4937-947F-819CF6161C81}" dt="2024-02-05T17:24:47.545" v="1344"/>
          <ac:spMkLst>
            <pc:docMk/>
            <pc:sldMk cId="4141276658" sldId="271"/>
            <ac:spMk id="13" creationId="{9C51169E-982F-52E9-08F5-634C034E3CB3}"/>
          </ac:spMkLst>
        </pc:spChg>
        <pc:graphicFrameChg chg="add mod modGraphic">
          <ac:chgData name="radhika paliwal" userId="d3b705114efb94d4" providerId="LiveId" clId="{CB28E13B-C3F1-4937-947F-819CF6161C81}" dt="2024-02-05T17:26:44.710" v="1397" actId="1076"/>
          <ac:graphicFrameMkLst>
            <pc:docMk/>
            <pc:sldMk cId="4141276658" sldId="271"/>
            <ac:graphicFrameMk id="2" creationId="{45AC95B5-6767-F328-7D4C-5A05F102F8D1}"/>
          </ac:graphicFrameMkLst>
        </pc:graphicFrameChg>
        <pc:graphicFrameChg chg="del modGraphic">
          <ac:chgData name="radhika paliwal" userId="d3b705114efb94d4" providerId="LiveId" clId="{CB28E13B-C3F1-4937-947F-819CF6161C81}" dt="2024-02-05T17:24:14.527" v="1339" actId="478"/>
          <ac:graphicFrameMkLst>
            <pc:docMk/>
            <pc:sldMk cId="4141276658" sldId="271"/>
            <ac:graphicFrameMk id="3" creationId="{47D60315-80E7-9EA1-3BED-1A4608880DEF}"/>
          </ac:graphicFrameMkLst>
        </pc:graphicFrameChg>
        <pc:graphicFrameChg chg="del">
          <ac:chgData name="radhika paliwal" userId="d3b705114efb94d4" providerId="LiveId" clId="{CB28E13B-C3F1-4937-947F-819CF6161C81}" dt="2024-02-05T17:24:09.234" v="1337" actId="478"/>
          <ac:graphicFrameMkLst>
            <pc:docMk/>
            <pc:sldMk cId="4141276658" sldId="271"/>
            <ac:graphicFrameMk id="4" creationId="{00107FF8-6202-C963-ADED-FC16BDD43B31}"/>
          </ac:graphicFrameMkLst>
        </pc:graphicFrameChg>
        <pc:graphicFrameChg chg="add mod">
          <ac:chgData name="radhika paliwal" userId="d3b705114efb94d4" providerId="LiveId" clId="{CB28E13B-C3F1-4937-947F-819CF6161C81}" dt="2024-02-05T17:28:36.493" v="1425" actId="403"/>
          <ac:graphicFrameMkLst>
            <pc:docMk/>
            <pc:sldMk cId="4141276658" sldId="271"/>
            <ac:graphicFrameMk id="5" creationId="{1892B4A9-951A-CC3C-08E8-62FDF3B3426E}"/>
          </ac:graphicFrameMkLst>
        </pc:graphicFrameChg>
      </pc:sldChg>
      <pc:sldChg chg="addSp delSp modSp add mod ord">
        <pc:chgData name="radhika paliwal" userId="d3b705114efb94d4" providerId="LiveId" clId="{CB28E13B-C3F1-4937-947F-819CF6161C81}" dt="2024-02-05T18:05:55.825" v="1740" actId="27918"/>
        <pc:sldMkLst>
          <pc:docMk/>
          <pc:sldMk cId="2147378436" sldId="272"/>
        </pc:sldMkLst>
        <pc:spChg chg="mod">
          <ac:chgData name="radhika paliwal" userId="d3b705114efb94d4" providerId="LiveId" clId="{CB28E13B-C3F1-4937-947F-819CF6161C81}" dt="2024-02-05T17:51:55.971" v="1648" actId="20577"/>
          <ac:spMkLst>
            <pc:docMk/>
            <pc:sldMk cId="2147378436" sldId="272"/>
            <ac:spMk id="13" creationId="{9C51169E-982F-52E9-08F5-634C034E3CB3}"/>
          </ac:spMkLst>
        </pc:spChg>
        <pc:graphicFrameChg chg="del">
          <ac:chgData name="radhika paliwal" userId="d3b705114efb94d4" providerId="LiveId" clId="{CB28E13B-C3F1-4937-947F-819CF6161C81}" dt="2024-02-05T17:46:23.221" v="1492" actId="478"/>
          <ac:graphicFrameMkLst>
            <pc:docMk/>
            <pc:sldMk cId="2147378436" sldId="272"/>
            <ac:graphicFrameMk id="3" creationId="{47D60315-80E7-9EA1-3BED-1A4608880DEF}"/>
          </ac:graphicFrameMkLst>
        </pc:graphicFrameChg>
        <pc:graphicFrameChg chg="del">
          <ac:chgData name="radhika paliwal" userId="d3b705114efb94d4" providerId="LiveId" clId="{CB28E13B-C3F1-4937-947F-819CF6161C81}" dt="2024-02-05T17:46:18.688" v="1491" actId="478"/>
          <ac:graphicFrameMkLst>
            <pc:docMk/>
            <pc:sldMk cId="2147378436" sldId="272"/>
            <ac:graphicFrameMk id="4" creationId="{00107FF8-6202-C963-ADED-FC16BDD43B31}"/>
          </ac:graphicFrameMkLst>
        </pc:graphicFrameChg>
        <pc:graphicFrameChg chg="add mod modGraphic">
          <ac:chgData name="radhika paliwal" userId="d3b705114efb94d4" providerId="LiveId" clId="{CB28E13B-C3F1-4937-947F-819CF6161C81}" dt="2024-02-05T18:02:33.206" v="1683" actId="1076"/>
          <ac:graphicFrameMkLst>
            <pc:docMk/>
            <pc:sldMk cId="2147378436" sldId="272"/>
            <ac:graphicFrameMk id="6" creationId="{E7BCE9F1-83BE-79C5-543D-024A75A5E628}"/>
          </ac:graphicFrameMkLst>
        </pc:graphicFrameChg>
        <pc:graphicFrameChg chg="add mod">
          <ac:chgData name="radhika paliwal" userId="d3b705114efb94d4" providerId="LiveId" clId="{CB28E13B-C3F1-4937-947F-819CF6161C81}" dt="2024-02-05T18:05:48.730" v="1730"/>
          <ac:graphicFrameMkLst>
            <pc:docMk/>
            <pc:sldMk cId="2147378436" sldId="272"/>
            <ac:graphicFrameMk id="7" creationId="{3D862DE6-CDE4-1FBC-E27E-93D7F2A836EA}"/>
          </ac:graphicFrameMkLst>
        </pc:graphicFrameChg>
        <pc:picChg chg="add del mod">
          <ac:chgData name="radhika paliwal" userId="d3b705114efb94d4" providerId="LiveId" clId="{CB28E13B-C3F1-4937-947F-819CF6161C81}" dt="2024-02-05T17:59:21.606" v="1653" actId="21"/>
          <ac:picMkLst>
            <pc:docMk/>
            <pc:sldMk cId="2147378436" sldId="272"/>
            <ac:picMk id="5" creationId="{5EE05657-7C31-F363-81E8-F1CBDE6DA31F}"/>
          </ac:picMkLst>
        </pc:picChg>
      </pc:sldChg>
      <pc:sldChg chg="addSp delSp modSp add mod ord">
        <pc:chgData name="radhika paliwal" userId="d3b705114efb94d4" providerId="LiveId" clId="{CB28E13B-C3F1-4937-947F-819CF6161C81}" dt="2024-02-05T18:00:06.172" v="1659" actId="14100"/>
        <pc:sldMkLst>
          <pc:docMk/>
          <pc:sldMk cId="3251135444" sldId="273"/>
        </pc:sldMkLst>
        <pc:spChg chg="mod">
          <ac:chgData name="radhika paliwal" userId="d3b705114efb94d4" providerId="LiveId" clId="{CB28E13B-C3F1-4937-947F-819CF6161C81}" dt="2024-02-05T17:31:36.550" v="1440" actId="113"/>
          <ac:spMkLst>
            <pc:docMk/>
            <pc:sldMk cId="3251135444" sldId="273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7:31:59.487" v="1475" actId="20577"/>
          <ac:spMkLst>
            <pc:docMk/>
            <pc:sldMk cId="3251135444" sldId="273"/>
            <ac:spMk id="5" creationId="{616F238E-1170-40F2-76D0-E044C103D871}"/>
          </ac:spMkLst>
        </pc:spChg>
        <pc:picChg chg="add del">
          <ac:chgData name="radhika paliwal" userId="d3b705114efb94d4" providerId="LiveId" clId="{CB28E13B-C3F1-4937-947F-819CF6161C81}" dt="2024-02-05T17:59:59.960" v="1655" actId="478"/>
          <ac:picMkLst>
            <pc:docMk/>
            <pc:sldMk cId="3251135444" sldId="273"/>
            <ac:picMk id="4" creationId="{A0142142-5DCE-C136-976C-C387D3C973B8}"/>
          </ac:picMkLst>
        </pc:picChg>
        <pc:picChg chg="add mod">
          <ac:chgData name="radhika paliwal" userId="d3b705114efb94d4" providerId="LiveId" clId="{CB28E13B-C3F1-4937-947F-819CF6161C81}" dt="2024-02-05T18:00:06.172" v="1659" actId="14100"/>
          <ac:picMkLst>
            <pc:docMk/>
            <pc:sldMk cId="3251135444" sldId="273"/>
            <ac:picMk id="7" creationId="{4C4A7198-9F3C-5FE5-00B7-835111C00644}"/>
          </ac:picMkLst>
        </pc:picChg>
        <pc:picChg chg="del">
          <ac:chgData name="radhika paliwal" userId="d3b705114efb94d4" providerId="LiveId" clId="{CB28E13B-C3F1-4937-947F-819CF6161C81}" dt="2024-02-05T17:59:17.473" v="1652" actId="478"/>
          <ac:picMkLst>
            <pc:docMk/>
            <pc:sldMk cId="3251135444" sldId="273"/>
            <ac:picMk id="11" creationId="{169AC11C-3EE3-2D2D-36C9-E8795C0FEE86}"/>
          </ac:picMkLst>
        </pc:picChg>
      </pc:sldChg>
      <pc:sldChg chg="addSp delSp modSp add mod ord">
        <pc:chgData name="radhika paliwal" userId="d3b705114efb94d4" providerId="LiveId" clId="{CB28E13B-C3F1-4937-947F-819CF6161C81}" dt="2024-02-05T17:51:36.796" v="1614" actId="14100"/>
        <pc:sldMkLst>
          <pc:docMk/>
          <pc:sldMk cId="761765873" sldId="274"/>
        </pc:sldMkLst>
        <pc:spChg chg="mod">
          <ac:chgData name="radhika paliwal" userId="d3b705114efb94d4" providerId="LiveId" clId="{CB28E13B-C3F1-4937-947F-819CF6161C81}" dt="2024-02-05T17:47:10.002" v="1557" actId="20577"/>
          <ac:spMkLst>
            <pc:docMk/>
            <pc:sldMk cId="761765873" sldId="274"/>
            <ac:spMk id="13" creationId="{9C51169E-982F-52E9-08F5-634C034E3CB3}"/>
          </ac:spMkLst>
        </pc:spChg>
        <pc:graphicFrameChg chg="add mod">
          <ac:chgData name="radhika paliwal" userId="d3b705114efb94d4" providerId="LiveId" clId="{CB28E13B-C3F1-4937-947F-819CF6161C81}" dt="2024-02-05T17:49:31.781" v="1589" actId="403"/>
          <ac:graphicFrameMkLst>
            <pc:docMk/>
            <pc:sldMk cId="761765873" sldId="274"/>
            <ac:graphicFrameMk id="2" creationId="{211F24EF-ECDF-E3FA-7D67-051B29AE253D}"/>
          </ac:graphicFrameMkLst>
        </pc:graphicFrameChg>
        <pc:graphicFrameChg chg="del">
          <ac:chgData name="radhika paliwal" userId="d3b705114efb94d4" providerId="LiveId" clId="{CB28E13B-C3F1-4937-947F-819CF6161C81}" dt="2024-02-05T17:46:50.110" v="1498" actId="478"/>
          <ac:graphicFrameMkLst>
            <pc:docMk/>
            <pc:sldMk cId="761765873" sldId="274"/>
            <ac:graphicFrameMk id="3" creationId="{47D60315-80E7-9EA1-3BED-1A4608880DEF}"/>
          </ac:graphicFrameMkLst>
        </pc:graphicFrameChg>
        <pc:graphicFrameChg chg="del">
          <ac:chgData name="radhika paliwal" userId="d3b705114efb94d4" providerId="LiveId" clId="{CB28E13B-C3F1-4937-947F-819CF6161C81}" dt="2024-02-05T17:46:47.139" v="1497" actId="478"/>
          <ac:graphicFrameMkLst>
            <pc:docMk/>
            <pc:sldMk cId="761765873" sldId="274"/>
            <ac:graphicFrameMk id="4" creationId="{00107FF8-6202-C963-ADED-FC16BDD43B31}"/>
          </ac:graphicFrameMkLst>
        </pc:graphicFrameChg>
        <pc:graphicFrameChg chg="add mod modGraphic">
          <ac:chgData name="radhika paliwal" userId="d3b705114efb94d4" providerId="LiveId" clId="{CB28E13B-C3F1-4937-947F-819CF6161C81}" dt="2024-02-05T17:51:36.796" v="1614" actId="14100"/>
          <ac:graphicFrameMkLst>
            <pc:docMk/>
            <pc:sldMk cId="761765873" sldId="274"/>
            <ac:graphicFrameMk id="5" creationId="{C8F01209-59B3-127F-83BE-027C22BE84ED}"/>
          </ac:graphicFrameMkLst>
        </pc:graphicFrameChg>
      </pc:sldChg>
      <pc:sldChg chg="del">
        <pc:chgData name="radhika paliwal" userId="d3b705114efb94d4" providerId="LiveId" clId="{CB28E13B-C3F1-4937-947F-819CF6161C81}" dt="2024-02-05T18:13:49.798" v="1752"/>
        <pc:sldMkLst>
          <pc:docMk/>
          <pc:sldMk cId="1524201440" sldId="275"/>
        </pc:sldMkLst>
      </pc:sldChg>
      <pc:sldChg chg="addSp delSp modSp add mod ord">
        <pc:chgData name="radhika paliwal" userId="d3b705114efb94d4" providerId="LiveId" clId="{CB28E13B-C3F1-4937-947F-819CF6161C81}" dt="2024-02-06T18:49:12.273" v="2738" actId="14100"/>
        <pc:sldMkLst>
          <pc:docMk/>
          <pc:sldMk cId="2565919930" sldId="275"/>
        </pc:sldMkLst>
        <pc:spChg chg="add mod">
          <ac:chgData name="radhika paliwal" userId="d3b705114efb94d4" providerId="LiveId" clId="{CB28E13B-C3F1-4937-947F-819CF6161C81}" dt="2024-02-06T18:44:05.239" v="2728" actId="1076"/>
          <ac:spMkLst>
            <pc:docMk/>
            <pc:sldMk cId="2565919930" sldId="275"/>
            <ac:spMk id="6" creationId="{BCFF0C9E-91CF-65F9-D99A-3324E7B3B15C}"/>
          </ac:spMkLst>
        </pc:spChg>
        <pc:spChg chg="add del">
          <ac:chgData name="radhika paliwal" userId="d3b705114efb94d4" providerId="LiveId" clId="{CB28E13B-C3F1-4937-947F-819CF6161C81}" dt="2024-02-06T18:38:44.258" v="2642" actId="22"/>
          <ac:spMkLst>
            <pc:docMk/>
            <pc:sldMk cId="2565919930" sldId="275"/>
            <ac:spMk id="10" creationId="{4C52D358-0769-5AC8-6E77-E9E8DDBD2560}"/>
          </ac:spMkLst>
        </pc:spChg>
        <pc:spChg chg="mod">
          <ac:chgData name="radhika paliwal" userId="d3b705114efb94d4" providerId="LiveId" clId="{CB28E13B-C3F1-4937-947F-819CF6161C81}" dt="2024-02-05T18:15:56.528" v="1816" actId="20577"/>
          <ac:spMkLst>
            <pc:docMk/>
            <pc:sldMk cId="2565919930" sldId="275"/>
            <ac:spMk id="13" creationId="{9C51169E-982F-52E9-08F5-634C034E3CB3}"/>
          </ac:spMkLst>
        </pc:spChg>
        <pc:graphicFrameChg chg="del">
          <ac:chgData name="radhika paliwal" userId="d3b705114efb94d4" providerId="LiveId" clId="{CB28E13B-C3F1-4937-947F-819CF6161C81}" dt="2024-02-05T18:16:01.833" v="1817" actId="478"/>
          <ac:graphicFrameMkLst>
            <pc:docMk/>
            <pc:sldMk cId="2565919930" sldId="275"/>
            <ac:graphicFrameMk id="2" creationId="{211F24EF-ECDF-E3FA-7D67-051B29AE253D}"/>
          </ac:graphicFrameMkLst>
        </pc:graphicFrameChg>
        <pc:graphicFrameChg chg="add del mod modGraphic">
          <ac:chgData name="radhika paliwal" userId="d3b705114efb94d4" providerId="LiveId" clId="{CB28E13B-C3F1-4937-947F-819CF6161C81}" dt="2024-02-06T18:38:36.279" v="2639" actId="478"/>
          <ac:graphicFrameMkLst>
            <pc:docMk/>
            <pc:sldMk cId="2565919930" sldId="275"/>
            <ac:graphicFrameMk id="3" creationId="{8DCE6E15-B882-1AB4-8B10-66B6527B591B}"/>
          </ac:graphicFrameMkLst>
        </pc:graphicFrameChg>
        <pc:graphicFrameChg chg="add del mod">
          <ac:chgData name="radhika paliwal" userId="d3b705114efb94d4" providerId="LiveId" clId="{CB28E13B-C3F1-4937-947F-819CF6161C81}" dt="2024-02-06T18:40:04.683" v="2659" actId="478"/>
          <ac:graphicFrameMkLst>
            <pc:docMk/>
            <pc:sldMk cId="2565919930" sldId="275"/>
            <ac:graphicFrameMk id="4" creationId="{1D8EB360-B040-C7FD-81EC-B89668C08129}"/>
          </ac:graphicFrameMkLst>
        </pc:graphicFrameChg>
        <pc:graphicFrameChg chg="del">
          <ac:chgData name="radhika paliwal" userId="d3b705114efb94d4" providerId="LiveId" clId="{CB28E13B-C3F1-4937-947F-819CF6161C81}" dt="2024-02-05T18:16:04.664" v="1818" actId="478"/>
          <ac:graphicFrameMkLst>
            <pc:docMk/>
            <pc:sldMk cId="2565919930" sldId="275"/>
            <ac:graphicFrameMk id="5" creationId="{C8F01209-59B3-127F-83BE-027C22BE84ED}"/>
          </ac:graphicFrameMkLst>
        </pc:graphicFrameChg>
        <pc:graphicFrameChg chg="add mod modGraphic">
          <ac:chgData name="radhika paliwal" userId="d3b705114efb94d4" providerId="LiveId" clId="{CB28E13B-C3F1-4937-947F-819CF6161C81}" dt="2024-02-06T18:44:07.828" v="2729" actId="14100"/>
          <ac:graphicFrameMkLst>
            <pc:docMk/>
            <pc:sldMk cId="2565919930" sldId="275"/>
            <ac:graphicFrameMk id="7" creationId="{C84A1BBE-668A-5CC0-4FA0-489110F593EA}"/>
          </ac:graphicFrameMkLst>
        </pc:graphicFrameChg>
        <pc:graphicFrameChg chg="add del mod">
          <ac:chgData name="radhika paliwal" userId="d3b705114efb94d4" providerId="LiveId" clId="{CB28E13B-C3F1-4937-947F-819CF6161C81}" dt="2024-02-06T18:44:14.259" v="2731" actId="478"/>
          <ac:graphicFrameMkLst>
            <pc:docMk/>
            <pc:sldMk cId="2565919930" sldId="275"/>
            <ac:graphicFrameMk id="11" creationId="{054942F4-66FB-213B-3BD5-85DE7E17194B}"/>
          </ac:graphicFrameMkLst>
        </pc:graphicFrameChg>
        <pc:graphicFrameChg chg="add mod">
          <ac:chgData name="radhika paliwal" userId="d3b705114efb94d4" providerId="LiveId" clId="{CB28E13B-C3F1-4937-947F-819CF6161C81}" dt="2024-02-06T18:44:18.685" v="2732" actId="1076"/>
          <ac:graphicFrameMkLst>
            <pc:docMk/>
            <pc:sldMk cId="2565919930" sldId="275"/>
            <ac:graphicFrameMk id="12" creationId="{94EAF291-02E9-3FFF-4E5A-589C64CB3FE3}"/>
          </ac:graphicFrameMkLst>
        </pc:graphicFrameChg>
        <pc:graphicFrameChg chg="add mod">
          <ac:chgData name="radhika paliwal" userId="d3b705114efb94d4" providerId="LiveId" clId="{CB28E13B-C3F1-4937-947F-819CF6161C81}" dt="2024-02-06T18:49:12.273" v="2738" actId="14100"/>
          <ac:graphicFrameMkLst>
            <pc:docMk/>
            <pc:sldMk cId="2565919930" sldId="275"/>
            <ac:graphicFrameMk id="14" creationId="{DD5A639B-90BE-EE9F-4419-E2C95738C65E}"/>
          </ac:graphicFrameMkLst>
        </pc:graphicFrameChg>
        <pc:picChg chg="mod">
          <ac:chgData name="radhika paliwal" userId="d3b705114efb94d4" providerId="LiveId" clId="{CB28E13B-C3F1-4937-947F-819CF6161C81}" dt="2024-02-06T18:49:09.269" v="2737" actId="14100"/>
          <ac:picMkLst>
            <pc:docMk/>
            <pc:sldMk cId="2565919930" sldId="275"/>
            <ac:picMk id="9" creationId="{CA44DC0B-1CD8-CB79-3EB3-7A382C19634D}"/>
          </ac:picMkLst>
        </pc:picChg>
      </pc:sldChg>
      <pc:sldChg chg="addSp delSp modSp add mod ord">
        <pc:chgData name="radhika paliwal" userId="d3b705114efb94d4" providerId="LiveId" clId="{CB28E13B-C3F1-4937-947F-819CF6161C81}" dt="2024-02-05T18:24:43.860" v="1994" actId="1076"/>
        <pc:sldMkLst>
          <pc:docMk/>
          <pc:sldMk cId="711592236" sldId="276"/>
        </pc:sldMkLst>
        <pc:spChg chg="mod">
          <ac:chgData name="radhika paliwal" userId="d3b705114efb94d4" providerId="LiveId" clId="{CB28E13B-C3F1-4937-947F-819CF6161C81}" dt="2024-02-05T18:22:47.313" v="1967" actId="14100"/>
          <ac:spMkLst>
            <pc:docMk/>
            <pc:sldMk cId="711592236" sldId="276"/>
            <ac:spMk id="3" creationId="{C251C29A-95B4-7C5A-A428-7FC427BF0F93}"/>
          </ac:spMkLst>
        </pc:spChg>
        <pc:spChg chg="mod">
          <ac:chgData name="radhika paliwal" userId="d3b705114efb94d4" providerId="LiveId" clId="{CB28E13B-C3F1-4937-947F-819CF6161C81}" dt="2024-02-05T18:23:17.567" v="1990" actId="1076"/>
          <ac:spMkLst>
            <pc:docMk/>
            <pc:sldMk cId="711592236" sldId="276"/>
            <ac:spMk id="5" creationId="{616F238E-1170-40F2-76D0-E044C103D871}"/>
          </ac:spMkLst>
        </pc:spChg>
        <pc:picChg chg="del">
          <ac:chgData name="radhika paliwal" userId="d3b705114efb94d4" providerId="LiveId" clId="{CB28E13B-C3F1-4937-947F-819CF6161C81}" dt="2024-02-05T18:23:20.256" v="1991" actId="478"/>
          <ac:picMkLst>
            <pc:docMk/>
            <pc:sldMk cId="711592236" sldId="276"/>
            <ac:picMk id="6" creationId="{E66A310C-AC26-0EFD-C225-283590E3783F}"/>
          </ac:picMkLst>
        </pc:picChg>
        <pc:picChg chg="add mod">
          <ac:chgData name="radhika paliwal" userId="d3b705114efb94d4" providerId="LiveId" clId="{CB28E13B-C3F1-4937-947F-819CF6161C81}" dt="2024-02-05T18:24:43.860" v="1994" actId="1076"/>
          <ac:picMkLst>
            <pc:docMk/>
            <pc:sldMk cId="711592236" sldId="276"/>
            <ac:picMk id="7" creationId="{9B7FAC46-EA64-EFB3-D709-0A956ACF5C54}"/>
          </ac:picMkLst>
        </pc:picChg>
      </pc:sldChg>
      <pc:sldChg chg="addSp delSp modSp add mod">
        <pc:chgData name="radhika paliwal" userId="d3b705114efb94d4" providerId="LiveId" clId="{CB28E13B-C3F1-4937-947F-819CF6161C81}" dt="2024-02-05T18:29:01.046" v="2061" actId="1076"/>
        <pc:sldMkLst>
          <pc:docMk/>
          <pc:sldMk cId="2119375013" sldId="277"/>
        </pc:sldMkLst>
        <pc:spChg chg="mod">
          <ac:chgData name="radhika paliwal" userId="d3b705114efb94d4" providerId="LiveId" clId="{CB28E13B-C3F1-4937-947F-819CF6161C81}" dt="2024-02-05T18:26:09.778" v="2055" actId="123"/>
          <ac:spMkLst>
            <pc:docMk/>
            <pc:sldMk cId="2119375013" sldId="277"/>
            <ac:spMk id="5" creationId="{616F238E-1170-40F2-76D0-E044C103D871}"/>
          </ac:spMkLst>
        </pc:spChg>
        <pc:picChg chg="add mod">
          <ac:chgData name="radhika paliwal" userId="d3b705114efb94d4" providerId="LiveId" clId="{CB28E13B-C3F1-4937-947F-819CF6161C81}" dt="2024-02-05T18:29:01.046" v="2061" actId="1076"/>
          <ac:picMkLst>
            <pc:docMk/>
            <pc:sldMk cId="2119375013" sldId="277"/>
            <ac:picMk id="6" creationId="{06BE81B0-0EC8-BAB5-3C9A-2DA4BF284C7E}"/>
          </ac:picMkLst>
        </pc:picChg>
        <pc:picChg chg="del">
          <ac:chgData name="radhika paliwal" userId="d3b705114efb94d4" providerId="LiveId" clId="{CB28E13B-C3F1-4937-947F-819CF6161C81}" dt="2024-02-05T18:26:12.289" v="2056" actId="478"/>
          <ac:picMkLst>
            <pc:docMk/>
            <pc:sldMk cId="2119375013" sldId="277"/>
            <ac:picMk id="7" creationId="{9B7FAC46-EA64-EFB3-D709-0A956ACF5C54}"/>
          </ac:picMkLst>
        </pc:picChg>
      </pc:sldChg>
      <pc:sldChg chg="addSp delSp modSp add mod">
        <pc:chgData name="radhika paliwal" userId="d3b705114efb94d4" providerId="LiveId" clId="{CB28E13B-C3F1-4937-947F-819CF6161C81}" dt="2024-02-05T18:39:06.977" v="2071" actId="14100"/>
        <pc:sldMkLst>
          <pc:docMk/>
          <pc:sldMk cId="2823708442" sldId="278"/>
        </pc:sldMkLst>
        <pc:spChg chg="mod">
          <ac:chgData name="radhika paliwal" userId="d3b705114efb94d4" providerId="LiveId" clId="{CB28E13B-C3F1-4937-947F-819CF6161C81}" dt="2024-02-05T18:29:30.183" v="2066" actId="123"/>
          <ac:spMkLst>
            <pc:docMk/>
            <pc:sldMk cId="2823708442" sldId="278"/>
            <ac:spMk id="5" creationId="{616F238E-1170-40F2-76D0-E044C103D871}"/>
          </ac:spMkLst>
        </pc:spChg>
        <pc:picChg chg="add mod">
          <ac:chgData name="radhika paliwal" userId="d3b705114efb94d4" providerId="LiveId" clId="{CB28E13B-C3F1-4937-947F-819CF6161C81}" dt="2024-02-05T18:39:06.977" v="2071" actId="14100"/>
          <ac:picMkLst>
            <pc:docMk/>
            <pc:sldMk cId="2823708442" sldId="278"/>
            <ac:picMk id="6" creationId="{22636A37-8F72-965F-72E5-678176248BB3}"/>
          </ac:picMkLst>
        </pc:picChg>
        <pc:picChg chg="del">
          <ac:chgData name="radhika paliwal" userId="d3b705114efb94d4" providerId="LiveId" clId="{CB28E13B-C3F1-4937-947F-819CF6161C81}" dt="2024-02-05T18:29:31.942" v="2067" actId="478"/>
          <ac:picMkLst>
            <pc:docMk/>
            <pc:sldMk cId="2823708442" sldId="278"/>
            <ac:picMk id="7" creationId="{9B7FAC46-EA64-EFB3-D709-0A956ACF5C54}"/>
          </ac:picMkLst>
        </pc:picChg>
      </pc:sldChg>
      <pc:sldChg chg="add del">
        <pc:chgData name="radhika paliwal" userId="d3b705114efb94d4" providerId="LiveId" clId="{CB28E13B-C3F1-4937-947F-819CF6161C81}" dt="2024-02-05T18:46:58.097" v="2177" actId="47"/>
        <pc:sldMkLst>
          <pc:docMk/>
          <pc:sldMk cId="68269051" sldId="279"/>
        </pc:sldMkLst>
      </pc:sldChg>
      <pc:sldChg chg="addSp delSp modSp add mod">
        <pc:chgData name="radhika paliwal" userId="d3b705114efb94d4" providerId="LiveId" clId="{CB28E13B-C3F1-4937-947F-819CF6161C81}" dt="2024-02-05T18:47:06.754" v="2179" actId="20577"/>
        <pc:sldMkLst>
          <pc:docMk/>
          <pc:sldMk cId="4234063932" sldId="280"/>
        </pc:sldMkLst>
        <pc:spChg chg="mod">
          <ac:chgData name="radhika paliwal" userId="d3b705114efb94d4" providerId="LiveId" clId="{CB28E13B-C3F1-4937-947F-819CF6161C81}" dt="2024-02-05T18:47:06.754" v="2179" actId="20577"/>
          <ac:spMkLst>
            <pc:docMk/>
            <pc:sldMk cId="4234063932" sldId="280"/>
            <ac:spMk id="5" creationId="{616F238E-1170-40F2-76D0-E044C103D871}"/>
          </ac:spMkLst>
        </pc:spChg>
        <pc:graphicFrameChg chg="add mod modGraphic">
          <ac:chgData name="radhika paliwal" userId="d3b705114efb94d4" providerId="LiveId" clId="{CB28E13B-C3F1-4937-947F-819CF6161C81}" dt="2024-02-05T18:46:13.985" v="2172" actId="14734"/>
          <ac:graphicFrameMkLst>
            <pc:docMk/>
            <pc:sldMk cId="4234063932" sldId="280"/>
            <ac:graphicFrameMk id="11" creationId="{994E7BB5-CE12-BAE9-E5B4-75351D29C510}"/>
          </ac:graphicFrameMkLst>
        </pc:graphicFrameChg>
        <pc:picChg chg="add del mod">
          <ac:chgData name="radhika paliwal" userId="d3b705114efb94d4" providerId="LiveId" clId="{CB28E13B-C3F1-4937-947F-819CF6161C81}" dt="2024-02-05T18:44:00.704" v="2134" actId="478"/>
          <ac:picMkLst>
            <pc:docMk/>
            <pc:sldMk cId="4234063932" sldId="280"/>
            <ac:picMk id="6" creationId="{752EA571-EB37-6E9C-5F17-BBFDD625C90D}"/>
          </ac:picMkLst>
        </pc:picChg>
        <pc:picChg chg="del mod">
          <ac:chgData name="radhika paliwal" userId="d3b705114efb94d4" providerId="LiveId" clId="{CB28E13B-C3F1-4937-947F-819CF6161C81}" dt="2024-02-05T18:39:41.156" v="2130" actId="478"/>
          <ac:picMkLst>
            <pc:docMk/>
            <pc:sldMk cId="4234063932" sldId="280"/>
            <ac:picMk id="7" creationId="{9B7FAC46-EA64-EFB3-D709-0A956ACF5C54}"/>
          </ac:picMkLst>
        </pc:picChg>
        <pc:picChg chg="add mod">
          <ac:chgData name="radhika paliwal" userId="d3b705114efb94d4" providerId="LiveId" clId="{CB28E13B-C3F1-4937-947F-819CF6161C81}" dt="2024-02-05T18:45:31.752" v="2157" actId="1076"/>
          <ac:picMkLst>
            <pc:docMk/>
            <pc:sldMk cId="4234063932" sldId="280"/>
            <ac:picMk id="10" creationId="{CB2B1416-2845-168B-E7CE-55F3164359F3}"/>
          </ac:picMkLst>
        </pc:picChg>
      </pc:sldChg>
      <pc:sldChg chg="addSp delSp modSp add mod">
        <pc:chgData name="radhika paliwal" userId="d3b705114efb94d4" providerId="LiveId" clId="{CB28E13B-C3F1-4937-947F-819CF6161C81}" dt="2024-02-06T16:59:55.930" v="2229" actId="1076"/>
        <pc:sldMkLst>
          <pc:docMk/>
          <pc:sldMk cId="3119568745" sldId="281"/>
        </pc:sldMkLst>
        <pc:spChg chg="mod">
          <ac:chgData name="radhika paliwal" userId="d3b705114efb94d4" providerId="LiveId" clId="{CB28E13B-C3F1-4937-947F-819CF6161C81}" dt="2024-02-06T16:59:44.525" v="2226" actId="14100"/>
          <ac:spMkLst>
            <pc:docMk/>
            <pc:sldMk cId="3119568745" sldId="281"/>
            <ac:spMk id="5" creationId="{616F238E-1170-40F2-76D0-E044C103D871}"/>
          </ac:spMkLst>
        </pc:spChg>
        <pc:graphicFrameChg chg="add mod modGraphic">
          <ac:chgData name="radhika paliwal" userId="d3b705114efb94d4" providerId="LiveId" clId="{CB28E13B-C3F1-4937-947F-819CF6161C81}" dt="2024-02-06T16:59:49.936" v="2227" actId="1076"/>
          <ac:graphicFrameMkLst>
            <pc:docMk/>
            <pc:sldMk cId="3119568745" sldId="281"/>
            <ac:graphicFrameMk id="7" creationId="{74497E3D-6BB1-78DC-6460-C70C5415312D}"/>
          </ac:graphicFrameMkLst>
        </pc:graphicFrameChg>
        <pc:graphicFrameChg chg="del">
          <ac:chgData name="radhika paliwal" userId="d3b705114efb94d4" providerId="LiveId" clId="{CB28E13B-C3F1-4937-947F-819CF6161C81}" dt="2024-02-05T18:47:36.044" v="2194" actId="478"/>
          <ac:graphicFrameMkLst>
            <pc:docMk/>
            <pc:sldMk cId="3119568745" sldId="281"/>
            <ac:graphicFrameMk id="11" creationId="{994E7BB5-CE12-BAE9-E5B4-75351D29C510}"/>
          </ac:graphicFrameMkLst>
        </pc:graphicFrameChg>
        <pc:picChg chg="add mod">
          <ac:chgData name="radhika paliwal" userId="d3b705114efb94d4" providerId="LiveId" clId="{CB28E13B-C3F1-4937-947F-819CF6161C81}" dt="2024-02-06T16:59:55.930" v="2229" actId="1076"/>
          <ac:picMkLst>
            <pc:docMk/>
            <pc:sldMk cId="3119568745" sldId="281"/>
            <ac:picMk id="6" creationId="{84C996AD-A9C3-B186-6757-28499C311ADF}"/>
          </ac:picMkLst>
        </pc:picChg>
        <pc:picChg chg="del">
          <ac:chgData name="radhika paliwal" userId="d3b705114efb94d4" providerId="LiveId" clId="{CB28E13B-C3F1-4937-947F-819CF6161C81}" dt="2024-02-05T18:47:34.244" v="2193" actId="478"/>
          <ac:picMkLst>
            <pc:docMk/>
            <pc:sldMk cId="3119568745" sldId="281"/>
            <ac:picMk id="10" creationId="{CB2B1416-2845-168B-E7CE-55F3164359F3}"/>
          </ac:picMkLst>
        </pc:picChg>
      </pc:sldChg>
      <pc:sldChg chg="addSp delSp modSp add mod">
        <pc:chgData name="radhika paliwal" userId="d3b705114efb94d4" providerId="LiveId" clId="{CB28E13B-C3F1-4937-947F-819CF6161C81}" dt="2024-02-06T17:18:34.117" v="2304" actId="1076"/>
        <pc:sldMkLst>
          <pc:docMk/>
          <pc:sldMk cId="2157233761" sldId="282"/>
        </pc:sldMkLst>
        <pc:spChg chg="mod">
          <ac:chgData name="radhika paliwal" userId="d3b705114efb94d4" providerId="LiveId" clId="{CB28E13B-C3F1-4937-947F-819CF6161C81}" dt="2024-02-06T17:01:32.068" v="2253" actId="14100"/>
          <ac:spMkLst>
            <pc:docMk/>
            <pc:sldMk cId="2157233761" sldId="282"/>
            <ac:spMk id="5" creationId="{616F238E-1170-40F2-76D0-E044C103D871}"/>
          </ac:spMkLst>
        </pc:spChg>
        <pc:graphicFrameChg chg="add mod modGraphic">
          <ac:chgData name="radhika paliwal" userId="d3b705114efb94d4" providerId="LiveId" clId="{CB28E13B-C3F1-4937-947F-819CF6161C81}" dt="2024-02-06T17:18:23.589" v="2301" actId="1076"/>
          <ac:graphicFrameMkLst>
            <pc:docMk/>
            <pc:sldMk cId="2157233761" sldId="282"/>
            <ac:graphicFrameMk id="7" creationId="{0CD7BAD5-EC5B-F7E0-06D5-A9D9050094C6}"/>
          </ac:graphicFrameMkLst>
        </pc:graphicFrameChg>
        <pc:graphicFrameChg chg="add mod">
          <ac:chgData name="radhika paliwal" userId="d3b705114efb94d4" providerId="LiveId" clId="{CB28E13B-C3F1-4937-947F-819CF6161C81}" dt="2024-02-06T17:18:17.319" v="2300"/>
          <ac:graphicFrameMkLst>
            <pc:docMk/>
            <pc:sldMk cId="2157233761" sldId="282"/>
            <ac:graphicFrameMk id="8" creationId="{C0CDF520-BDB8-8112-7810-BBFF6CEFA948}"/>
          </ac:graphicFrameMkLst>
        </pc:graphicFrameChg>
        <pc:graphicFrameChg chg="del">
          <ac:chgData name="radhika paliwal" userId="d3b705114efb94d4" providerId="LiveId" clId="{CB28E13B-C3F1-4937-947F-819CF6161C81}" dt="2024-02-06T17:00:47.003" v="2233" actId="478"/>
          <ac:graphicFrameMkLst>
            <pc:docMk/>
            <pc:sldMk cId="2157233761" sldId="282"/>
            <ac:graphicFrameMk id="11" creationId="{994E7BB5-CE12-BAE9-E5B4-75351D29C510}"/>
          </ac:graphicFrameMkLst>
        </pc:graphicFrameChg>
        <pc:picChg chg="add mod">
          <ac:chgData name="radhika paliwal" userId="d3b705114efb94d4" providerId="LiveId" clId="{CB28E13B-C3F1-4937-947F-819CF6161C81}" dt="2024-02-06T17:18:34.117" v="2304" actId="1076"/>
          <ac:picMkLst>
            <pc:docMk/>
            <pc:sldMk cId="2157233761" sldId="282"/>
            <ac:picMk id="6" creationId="{4253DC5B-D96B-F9B2-32FA-D2479ED85046}"/>
          </ac:picMkLst>
        </pc:picChg>
        <pc:picChg chg="del">
          <ac:chgData name="radhika paliwal" userId="d3b705114efb94d4" providerId="LiveId" clId="{CB28E13B-C3F1-4937-947F-819CF6161C81}" dt="2024-02-06T17:00:52.862" v="2236" actId="478"/>
          <ac:picMkLst>
            <pc:docMk/>
            <pc:sldMk cId="2157233761" sldId="282"/>
            <ac:picMk id="10" creationId="{CB2B1416-2845-168B-E7CE-55F3164359F3}"/>
          </ac:picMkLst>
        </pc:picChg>
      </pc:sldChg>
      <pc:sldChg chg="addSp delSp modSp add mod">
        <pc:chgData name="radhika paliwal" userId="d3b705114efb94d4" providerId="LiveId" clId="{CB28E13B-C3F1-4937-947F-819CF6161C81}" dt="2024-02-06T17:21:40.327" v="2314" actId="14100"/>
        <pc:sldMkLst>
          <pc:docMk/>
          <pc:sldMk cId="146160226" sldId="283"/>
        </pc:sldMkLst>
        <pc:spChg chg="mod">
          <ac:chgData name="radhika paliwal" userId="d3b705114efb94d4" providerId="LiveId" clId="{CB28E13B-C3F1-4937-947F-819CF6161C81}" dt="2024-02-06T17:01:57.784" v="2258" actId="20577"/>
          <ac:spMkLst>
            <pc:docMk/>
            <pc:sldMk cId="146160226" sldId="283"/>
            <ac:spMk id="5" creationId="{616F238E-1170-40F2-76D0-E044C103D871}"/>
          </ac:spMkLst>
        </pc:spChg>
        <pc:graphicFrameChg chg="del">
          <ac:chgData name="radhika paliwal" userId="d3b705114efb94d4" providerId="LiveId" clId="{CB28E13B-C3F1-4937-947F-819CF6161C81}" dt="2024-02-06T17:01:01.947" v="2240" actId="478"/>
          <ac:graphicFrameMkLst>
            <pc:docMk/>
            <pc:sldMk cId="146160226" sldId="283"/>
            <ac:graphicFrameMk id="11" creationId="{994E7BB5-CE12-BAE9-E5B4-75351D29C510}"/>
          </ac:graphicFrameMkLst>
        </pc:graphicFrameChg>
        <pc:picChg chg="add mod">
          <ac:chgData name="radhika paliwal" userId="d3b705114efb94d4" providerId="LiveId" clId="{CB28E13B-C3F1-4937-947F-819CF6161C81}" dt="2024-02-06T17:21:13.643" v="2309" actId="14100"/>
          <ac:picMkLst>
            <pc:docMk/>
            <pc:sldMk cId="146160226" sldId="283"/>
            <ac:picMk id="6" creationId="{FF614A19-1A53-A920-3C73-C0DE46E39B11}"/>
          </ac:picMkLst>
        </pc:picChg>
        <pc:picChg chg="add mod">
          <ac:chgData name="radhika paliwal" userId="d3b705114efb94d4" providerId="LiveId" clId="{CB28E13B-C3F1-4937-947F-819CF6161C81}" dt="2024-02-06T17:21:40.327" v="2314" actId="14100"/>
          <ac:picMkLst>
            <pc:docMk/>
            <pc:sldMk cId="146160226" sldId="283"/>
            <ac:picMk id="8" creationId="{6BC2D9A7-93A8-A365-9426-315FCF5FD27A}"/>
          </ac:picMkLst>
        </pc:picChg>
        <pc:picChg chg="del">
          <ac:chgData name="radhika paliwal" userId="d3b705114efb94d4" providerId="LiveId" clId="{CB28E13B-C3F1-4937-947F-819CF6161C81}" dt="2024-02-06T17:00:59.304" v="2239" actId="478"/>
          <ac:picMkLst>
            <pc:docMk/>
            <pc:sldMk cId="146160226" sldId="283"/>
            <ac:picMk id="10" creationId="{CB2B1416-2845-168B-E7CE-55F3164359F3}"/>
          </ac:picMkLst>
        </pc:picChg>
      </pc:sldChg>
      <pc:sldChg chg="addSp delSp modSp add mod">
        <pc:chgData name="radhika paliwal" userId="d3b705114efb94d4" providerId="LiveId" clId="{CB28E13B-C3F1-4937-947F-819CF6161C81}" dt="2024-02-06T17:55:45.351" v="2460" actId="14100"/>
        <pc:sldMkLst>
          <pc:docMk/>
          <pc:sldMk cId="1910624364" sldId="284"/>
        </pc:sldMkLst>
        <pc:spChg chg="mod">
          <ac:chgData name="radhika paliwal" userId="d3b705114efb94d4" providerId="LiveId" clId="{CB28E13B-C3F1-4937-947F-819CF6161C81}" dt="2024-02-06T17:02:47.192" v="2273" actId="14100"/>
          <ac:spMkLst>
            <pc:docMk/>
            <pc:sldMk cId="1910624364" sldId="284"/>
            <ac:spMk id="5" creationId="{616F238E-1170-40F2-76D0-E044C103D871}"/>
          </ac:spMkLst>
        </pc:spChg>
        <pc:picChg chg="add del mod">
          <ac:chgData name="radhika paliwal" userId="d3b705114efb94d4" providerId="LiveId" clId="{CB28E13B-C3F1-4937-947F-819CF6161C81}" dt="2024-02-06T17:55:39.479" v="2457" actId="478"/>
          <ac:picMkLst>
            <pc:docMk/>
            <pc:sldMk cId="1910624364" sldId="284"/>
            <ac:picMk id="6" creationId="{1FF5F674-D560-9838-1641-80AE0B8E081E}"/>
          </ac:picMkLst>
        </pc:picChg>
        <pc:picChg chg="add mod">
          <ac:chgData name="radhika paliwal" userId="d3b705114efb94d4" providerId="LiveId" clId="{CB28E13B-C3F1-4937-947F-819CF6161C81}" dt="2024-02-06T17:55:45.351" v="2460" actId="14100"/>
          <ac:picMkLst>
            <pc:docMk/>
            <pc:sldMk cId="1910624364" sldId="284"/>
            <ac:picMk id="8" creationId="{099E04DB-D983-664F-4557-E88C8297B52C}"/>
          </ac:picMkLst>
        </pc:picChg>
      </pc:sldChg>
      <pc:sldChg chg="addSp delSp modSp add mod">
        <pc:chgData name="radhika paliwal" userId="d3b705114efb94d4" providerId="LiveId" clId="{CB28E13B-C3F1-4937-947F-819CF6161C81}" dt="2024-02-06T17:44:42.248" v="2456" actId="14100"/>
        <pc:sldMkLst>
          <pc:docMk/>
          <pc:sldMk cId="1267414551" sldId="285"/>
        </pc:sldMkLst>
        <pc:spChg chg="mod">
          <ac:chgData name="radhika paliwal" userId="d3b705114efb94d4" providerId="LiveId" clId="{CB28E13B-C3F1-4937-947F-819CF6161C81}" dt="2024-02-06T17:34:54.406" v="2365" actId="1076"/>
          <ac:spMkLst>
            <pc:docMk/>
            <pc:sldMk cId="1267414551" sldId="285"/>
            <ac:spMk id="5" creationId="{616F238E-1170-40F2-76D0-E044C103D871}"/>
          </ac:spMkLst>
        </pc:spChg>
        <pc:graphicFrameChg chg="add del mod modGraphic">
          <ac:chgData name="radhika paliwal" userId="d3b705114efb94d4" providerId="LiveId" clId="{CB28E13B-C3F1-4937-947F-819CF6161C81}" dt="2024-02-06T17:32:52.690" v="2342" actId="3680"/>
          <ac:graphicFrameMkLst>
            <pc:docMk/>
            <pc:sldMk cId="1267414551" sldId="285"/>
            <ac:graphicFrameMk id="7" creationId="{789FE867-5F52-9DE4-184D-ED174ABDB391}"/>
          </ac:graphicFrameMkLst>
        </pc:graphicFrameChg>
        <pc:graphicFrameChg chg="add del mod modGraphic">
          <ac:chgData name="radhika paliwal" userId="d3b705114efb94d4" providerId="LiveId" clId="{CB28E13B-C3F1-4937-947F-819CF6161C81}" dt="2024-02-06T17:36:31.683" v="2388" actId="478"/>
          <ac:graphicFrameMkLst>
            <pc:docMk/>
            <pc:sldMk cId="1267414551" sldId="285"/>
            <ac:graphicFrameMk id="8" creationId="{15EC005F-53BB-8615-0D7C-6DEFECB21CEE}"/>
          </ac:graphicFrameMkLst>
        </pc:graphicFrameChg>
        <pc:graphicFrameChg chg="add del mod modGraphic">
          <ac:chgData name="radhika paliwal" userId="d3b705114efb94d4" providerId="LiveId" clId="{CB28E13B-C3F1-4937-947F-819CF6161C81}" dt="2024-02-06T17:42:22.877" v="2447" actId="478"/>
          <ac:graphicFrameMkLst>
            <pc:docMk/>
            <pc:sldMk cId="1267414551" sldId="285"/>
            <ac:graphicFrameMk id="10" creationId="{58541A5F-71FB-7393-3511-B9BEB490ABB9}"/>
          </ac:graphicFrameMkLst>
        </pc:graphicFrameChg>
        <pc:graphicFrameChg chg="add del mod modGraphic">
          <ac:chgData name="radhika paliwal" userId="d3b705114efb94d4" providerId="LiveId" clId="{CB28E13B-C3F1-4937-947F-819CF6161C81}" dt="2024-02-06T17:42:25.104" v="2448" actId="478"/>
          <ac:graphicFrameMkLst>
            <pc:docMk/>
            <pc:sldMk cId="1267414551" sldId="285"/>
            <ac:graphicFrameMk id="11" creationId="{042D59BD-F22B-E40E-5D18-7AAEAE681046}"/>
          </ac:graphicFrameMkLst>
        </pc:graphicFrameChg>
        <pc:picChg chg="add mod">
          <ac:chgData name="radhika paliwal" userId="d3b705114efb94d4" providerId="LiveId" clId="{CB28E13B-C3F1-4937-947F-819CF6161C81}" dt="2024-02-06T17:44:42.248" v="2456" actId="14100"/>
          <ac:picMkLst>
            <pc:docMk/>
            <pc:sldMk cId="1267414551" sldId="285"/>
            <ac:picMk id="6" creationId="{F1CF5960-036E-1E2F-70E3-AA3D0B783BC2}"/>
          </ac:picMkLst>
        </pc:picChg>
        <pc:picChg chg="add mod">
          <ac:chgData name="radhika paliwal" userId="d3b705114efb94d4" providerId="LiveId" clId="{CB28E13B-C3F1-4937-947F-819CF6161C81}" dt="2024-02-06T17:44:34.771" v="2453" actId="14100"/>
          <ac:picMkLst>
            <pc:docMk/>
            <pc:sldMk cId="1267414551" sldId="285"/>
            <ac:picMk id="13" creationId="{183897AC-03D5-4E2C-5354-E7A99CED4C0D}"/>
          </ac:picMkLst>
        </pc:picChg>
      </pc:sldChg>
      <pc:sldChg chg="addSp modSp add mod">
        <pc:chgData name="radhika paliwal" userId="d3b705114efb94d4" providerId="LiveId" clId="{CB28E13B-C3F1-4937-947F-819CF6161C81}" dt="2024-02-06T18:09:45.572" v="2479" actId="14100"/>
        <pc:sldMkLst>
          <pc:docMk/>
          <pc:sldMk cId="1371960311" sldId="286"/>
        </pc:sldMkLst>
        <pc:spChg chg="mod">
          <ac:chgData name="radhika paliwal" userId="d3b705114efb94d4" providerId="LiveId" clId="{CB28E13B-C3F1-4937-947F-819CF6161C81}" dt="2024-02-06T17:03:22.997" v="2278" actId="14100"/>
          <ac:spMkLst>
            <pc:docMk/>
            <pc:sldMk cId="1371960311" sldId="286"/>
            <ac:spMk id="5" creationId="{616F238E-1170-40F2-76D0-E044C103D871}"/>
          </ac:spMkLst>
        </pc:spChg>
        <pc:graphicFrameChg chg="add mod modGraphic">
          <ac:chgData name="radhika paliwal" userId="d3b705114efb94d4" providerId="LiveId" clId="{CB28E13B-C3F1-4937-947F-819CF6161C81}" dt="2024-02-06T18:09:45.572" v="2479" actId="14100"/>
          <ac:graphicFrameMkLst>
            <pc:docMk/>
            <pc:sldMk cId="1371960311" sldId="286"/>
            <ac:graphicFrameMk id="7" creationId="{2470E227-CB48-C192-6219-4BBDF5ED3DD3}"/>
          </ac:graphicFrameMkLst>
        </pc:graphicFrameChg>
        <pc:picChg chg="add mod">
          <ac:chgData name="radhika paliwal" userId="d3b705114efb94d4" providerId="LiveId" clId="{CB28E13B-C3F1-4937-947F-819CF6161C81}" dt="2024-02-06T18:08:26.578" v="2462" actId="1076"/>
          <ac:picMkLst>
            <pc:docMk/>
            <pc:sldMk cId="1371960311" sldId="286"/>
            <ac:picMk id="6" creationId="{ABEF48A3-1649-2E21-5205-2740D2246F27}"/>
          </ac:picMkLst>
        </pc:picChg>
      </pc:sldChg>
      <pc:sldChg chg="addSp delSp modSp add mod">
        <pc:chgData name="radhika paliwal" userId="d3b705114efb94d4" providerId="LiveId" clId="{CB28E13B-C3F1-4937-947F-819CF6161C81}" dt="2024-02-06T18:50:16.830" v="2765" actId="1076"/>
        <pc:sldMkLst>
          <pc:docMk/>
          <pc:sldMk cId="1062746184" sldId="287"/>
        </pc:sldMkLst>
        <pc:spChg chg="del">
          <ac:chgData name="radhika paliwal" userId="d3b705114efb94d4" providerId="LiveId" clId="{CB28E13B-C3F1-4937-947F-819CF6161C81}" dt="2024-02-06T18:49:43.089" v="2740" actId="478"/>
          <ac:spMkLst>
            <pc:docMk/>
            <pc:sldMk cId="1062746184" sldId="287"/>
            <ac:spMk id="3" creationId="{C251C29A-95B4-7C5A-A428-7FC427BF0F93}"/>
          </ac:spMkLst>
        </pc:spChg>
        <pc:spChg chg="add mod">
          <ac:chgData name="radhika paliwal" userId="d3b705114efb94d4" providerId="LiveId" clId="{CB28E13B-C3F1-4937-947F-819CF6161C81}" dt="2024-02-06T18:50:16.830" v="2765" actId="1076"/>
          <ac:spMkLst>
            <pc:docMk/>
            <pc:sldMk cId="1062746184" sldId="287"/>
            <ac:spMk id="4" creationId="{AF7AD17B-B612-8C7E-F07B-24E53E008ED8}"/>
          </ac:spMkLst>
        </pc:spChg>
        <pc:spChg chg="del">
          <ac:chgData name="radhika paliwal" userId="d3b705114efb94d4" providerId="LiveId" clId="{CB28E13B-C3F1-4937-947F-819CF6161C81}" dt="2024-02-06T18:49:45.640" v="2741" actId="478"/>
          <ac:spMkLst>
            <pc:docMk/>
            <pc:sldMk cId="1062746184" sldId="287"/>
            <ac:spMk id="5" creationId="{616F238E-1170-40F2-76D0-E044C103D871}"/>
          </ac:spMkLst>
        </pc:spChg>
        <pc:graphicFrameChg chg="del modGraphic">
          <ac:chgData name="radhika paliwal" userId="d3b705114efb94d4" providerId="LiveId" clId="{CB28E13B-C3F1-4937-947F-819CF6161C81}" dt="2024-02-06T18:49:52.637" v="2744" actId="478"/>
          <ac:graphicFrameMkLst>
            <pc:docMk/>
            <pc:sldMk cId="1062746184" sldId="287"/>
            <ac:graphicFrameMk id="7" creationId="{2470E227-CB48-C192-6219-4BBDF5ED3DD3}"/>
          </ac:graphicFrameMkLst>
        </pc:graphicFrameChg>
        <pc:picChg chg="del">
          <ac:chgData name="radhika paliwal" userId="d3b705114efb94d4" providerId="LiveId" clId="{CB28E13B-C3F1-4937-947F-819CF6161C81}" dt="2024-02-06T18:49:48.099" v="2742" actId="478"/>
          <ac:picMkLst>
            <pc:docMk/>
            <pc:sldMk cId="1062746184" sldId="287"/>
            <ac:picMk id="6" creationId="{ABEF48A3-1649-2E21-5205-2740D2246F2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liw\Downloads\vwrrwdddddd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Batsman vs </a:t>
            </a:r>
            <a:r>
              <a:rPr lang="en-US" dirty="0" err="1"/>
              <a:t>strike_rate</a:t>
            </a:r>
            <a:r>
              <a:rPr lang="en-US" dirty="0"/>
              <a:t> data</a:t>
            </a:r>
          </a:p>
        </c:rich>
      </c:tx>
      <c:layout>
        <c:manualLayout>
          <c:xMode val="edge"/>
          <c:yMode val="edge"/>
          <c:x val="0.29781003207440149"/>
          <c:y val="2.3555389245851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299136311679352"/>
          <c:y val="0.11879057418673483"/>
          <c:w val="0.75997241744440924"/>
          <c:h val="0.786244000881476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question1!$D$1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effectLst>
                        <a:outerShdw blurRad="50800" dist="50800" dir="5400000" sx="4000" sy="4000" algn="ctr" rotWithShape="0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B4-4776-A573-BCD38B3BF0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effectLst>
                      <a:outerShdw blurRad="50800" dist="50800" dir="5400000" sx="1000" sy="1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question1!$A$2:$A$11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question1!$D$2:$D$11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4-4776-A573-BCD38B3BF0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18"/>
        <c:axId val="1081838192"/>
        <c:axId val="1969628320"/>
      </c:barChart>
      <c:catAx>
        <c:axId val="1081838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69628320"/>
        <c:crossesAt val="0"/>
        <c:auto val="1"/>
        <c:lblAlgn val="ctr"/>
        <c:lblOffset val="100"/>
        <c:noMultiLvlLbl val="0"/>
      </c:catAx>
      <c:valAx>
        <c:axId val="196962832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crossAx val="108183819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question22!$D$1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question22!$A$2:$A$11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question22!$D$2:$D$11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9-4ACE-9EFC-D8E7166830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36386576"/>
        <c:axId val="1971077120"/>
      </c:barChart>
      <c:catAx>
        <c:axId val="19363865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71077120"/>
        <c:crosses val="autoZero"/>
        <c:auto val="1"/>
        <c:lblAlgn val="ctr"/>
        <c:lblOffset val="100"/>
        <c:noMultiLvlLbl val="0"/>
      </c:catAx>
      <c:valAx>
        <c:axId val="197107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38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358705161854772E-2"/>
          <c:y val="0.15782407407407409"/>
          <c:w val="0.84150481189851267"/>
          <c:h val="0.3961085593467483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QUESTION3!$F$1</c:f>
              <c:strCache>
                <c:ptCount val="1"/>
                <c:pt idx="0">
                  <c:v>boundary_percantage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QUESTION3!$A$2:$A$11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QUESTION3!$F$2:$F$11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75.138121546961301</c:v>
                </c:pt>
                <c:pt idx="4">
                  <c:v>74.21875</c:v>
                </c:pt>
                <c:pt idx="5">
                  <c:v>73.109243697478902</c:v>
                </c:pt>
                <c:pt idx="6">
                  <c:v>72.941176470588204</c:v>
                </c:pt>
                <c:pt idx="7">
                  <c:v>72.885451909134801</c:v>
                </c:pt>
                <c:pt idx="8">
                  <c:v>72.727272727272705</c:v>
                </c:pt>
                <c:pt idx="9">
                  <c:v>72.727272727272705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7-43A7-9828-625F49411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9336096"/>
        <c:axId val="1981447408"/>
      </c:barChart>
      <c:barChart>
        <c:barDir val="col"/>
        <c:grouping val="clustered"/>
        <c:varyColors val="0"/>
        <c:ser>
          <c:idx val="0"/>
          <c:order val="0"/>
          <c:tx>
            <c:strRef>
              <c:f>QUESTION3!$B$1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QUESTION3!$A$2:$A$11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QUESTION3!$B$2:$B$11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181</c:v>
                </c:pt>
                <c:pt idx="4">
                  <c:v>768</c:v>
                </c:pt>
                <c:pt idx="5">
                  <c:v>238</c:v>
                </c:pt>
                <c:pt idx="6">
                  <c:v>85</c:v>
                </c:pt>
                <c:pt idx="7">
                  <c:v>2069</c:v>
                </c:pt>
                <c:pt idx="8">
                  <c:v>11</c:v>
                </c:pt>
                <c:pt idx="9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7-43A7-9828-625F49411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6386096"/>
        <c:axId val="1971084064"/>
      </c:barChart>
      <c:catAx>
        <c:axId val="202933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447408"/>
        <c:crosses val="autoZero"/>
        <c:auto val="1"/>
        <c:lblAlgn val="ctr"/>
        <c:lblOffset val="100"/>
        <c:noMultiLvlLbl val="0"/>
      </c:catAx>
      <c:valAx>
        <c:axId val="198144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boundary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336096"/>
        <c:crosses val="autoZero"/>
        <c:crossBetween val="between"/>
      </c:valAx>
      <c:valAx>
        <c:axId val="19710840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Total 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386096"/>
        <c:crosses val="max"/>
        <c:crossBetween val="between"/>
      </c:valAx>
      <c:catAx>
        <c:axId val="193638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71084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56405511811024"/>
          <c:y val="0.10045240393552266"/>
          <c:w val="0.73269278215223099"/>
          <c:h val="0.84861735845923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question44!$B$1</c:f>
              <c:strCache>
                <c:ptCount val="1"/>
                <c:pt idx="0">
                  <c:v>economy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question44!$A$2:$A$11</c:f>
              <c:strCache>
                <c:ptCount val="10"/>
                <c:pt idx="0">
                  <c:v>MP Stoinis</c:v>
                </c:pt>
                <c:pt idx="1">
                  <c:v>M Prasidh Krishna</c:v>
                </c:pt>
                <c:pt idx="2">
                  <c:v>AS Rajpoot</c:v>
                </c:pt>
                <c:pt idx="3">
                  <c:v>BB Sran</c:v>
                </c:pt>
                <c:pt idx="4">
                  <c:v>DR Smith</c:v>
                </c:pt>
                <c:pt idx="5">
                  <c:v>AD Russell</c:v>
                </c:pt>
                <c:pt idx="6">
                  <c:v>HH Pandya</c:v>
                </c:pt>
                <c:pt idx="7">
                  <c:v>Mohammed Shami</c:v>
                </c:pt>
                <c:pt idx="8">
                  <c:v>Mohammed Siraj</c:v>
                </c:pt>
                <c:pt idx="9">
                  <c:v>JD Unadkat</c:v>
                </c:pt>
              </c:strCache>
            </c:strRef>
          </c:cat>
          <c:val>
            <c:numRef>
              <c:f>question44!$B$2:$B$11</c:f>
              <c:numCache>
                <c:formatCode>General</c:formatCode>
                <c:ptCount val="10"/>
                <c:pt idx="0">
                  <c:v>9.2799999999999994</c:v>
                </c:pt>
                <c:pt idx="1">
                  <c:v>9</c:v>
                </c:pt>
                <c:pt idx="2">
                  <c:v>8.93</c:v>
                </c:pt>
                <c:pt idx="3">
                  <c:v>8.92</c:v>
                </c:pt>
                <c:pt idx="4">
                  <c:v>8.89</c:v>
                </c:pt>
                <c:pt idx="5">
                  <c:v>8.82</c:v>
                </c:pt>
                <c:pt idx="6">
                  <c:v>8.8000000000000007</c:v>
                </c:pt>
                <c:pt idx="7">
                  <c:v>8.76</c:v>
                </c:pt>
                <c:pt idx="8">
                  <c:v>8.74</c:v>
                </c:pt>
                <c:pt idx="9">
                  <c:v>8.7100000000000009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4-4EBA-AA3E-20A93DC70F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59645536"/>
        <c:axId val="1971077616"/>
      </c:barChart>
      <c:catAx>
        <c:axId val="1659645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71077616"/>
        <c:crosses val="autoZero"/>
        <c:auto val="1"/>
        <c:lblAlgn val="ctr"/>
        <c:lblOffset val="100"/>
        <c:noMultiLvlLbl val="0"/>
      </c:catAx>
      <c:valAx>
        <c:axId val="197107761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5964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bowler</a:t>
            </a:r>
            <a:r>
              <a:rPr lang="en-IN" baseline="0"/>
              <a:t>'s economy &amp; strike rate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vredsxddddddddddddddddd!$B$1</c:f>
              <c:strCache>
                <c:ptCount val="1"/>
                <c:pt idx="0">
                  <c:v>economy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vredsxddddddddddddddddd!$A$2:$A$11</c:f>
              <c:strCache>
                <c:ptCount val="10"/>
                <c:pt idx="0">
                  <c:v>SK Raina</c:v>
                </c:pt>
                <c:pt idx="1">
                  <c:v>NA Saini</c:v>
                </c:pt>
                <c:pt idx="2">
                  <c:v>CH Gayle</c:v>
                </c:pt>
                <c:pt idx="3">
                  <c:v>B Lee</c:v>
                </c:pt>
                <c:pt idx="4">
                  <c:v>JP Duminy</c:v>
                </c:pt>
                <c:pt idx="5">
                  <c:v>M Kartik</c:v>
                </c:pt>
                <c:pt idx="6">
                  <c:v>AD Mathews</c:v>
                </c:pt>
                <c:pt idx="7">
                  <c:v>GJ Maxwell</c:v>
                </c:pt>
                <c:pt idx="8">
                  <c:v>I Sharma</c:v>
                </c:pt>
                <c:pt idx="9">
                  <c:v>TG Southee</c:v>
                </c:pt>
              </c:strCache>
            </c:strRef>
          </c:cat>
          <c:val>
            <c:numRef>
              <c:f>vredsxddddddddddddddddd!$B$2:$B$11</c:f>
              <c:numCache>
                <c:formatCode>General</c:formatCode>
                <c:ptCount val="10"/>
                <c:pt idx="0">
                  <c:v>7.35</c:v>
                </c:pt>
                <c:pt idx="1">
                  <c:v>8.1300000000000008</c:v>
                </c:pt>
                <c:pt idx="2">
                  <c:v>7.76</c:v>
                </c:pt>
                <c:pt idx="3">
                  <c:v>7.38</c:v>
                </c:pt>
                <c:pt idx="4">
                  <c:v>7.25</c:v>
                </c:pt>
                <c:pt idx="5">
                  <c:v>7.2</c:v>
                </c:pt>
                <c:pt idx="6">
                  <c:v>8.14</c:v>
                </c:pt>
                <c:pt idx="7">
                  <c:v>8.4499999999999993</c:v>
                </c:pt>
                <c:pt idx="8">
                  <c:v>7.97</c:v>
                </c:pt>
                <c:pt idx="9">
                  <c:v>8.4700000000000006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7-48DF-82D3-023C1B35BBB8}"/>
            </c:ext>
          </c:extLst>
        </c:ser>
        <c:ser>
          <c:idx val="1"/>
          <c:order val="1"/>
          <c:tx>
            <c:strRef>
              <c:f>vredsxddddddddddddddddd!$C$1</c:f>
              <c:strCache>
                <c:ptCount val="1"/>
                <c:pt idx="0">
                  <c:v>total_wickets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vredsxddddddddddddddddd!$A$2:$A$11</c:f>
              <c:strCache>
                <c:ptCount val="10"/>
                <c:pt idx="0">
                  <c:v>SK Raina</c:v>
                </c:pt>
                <c:pt idx="1">
                  <c:v>NA Saini</c:v>
                </c:pt>
                <c:pt idx="2">
                  <c:v>CH Gayle</c:v>
                </c:pt>
                <c:pt idx="3">
                  <c:v>B Lee</c:v>
                </c:pt>
                <c:pt idx="4">
                  <c:v>JP Duminy</c:v>
                </c:pt>
                <c:pt idx="5">
                  <c:v>M Kartik</c:v>
                </c:pt>
                <c:pt idx="6">
                  <c:v>AD Mathews</c:v>
                </c:pt>
                <c:pt idx="7">
                  <c:v>GJ Maxwell</c:v>
                </c:pt>
                <c:pt idx="8">
                  <c:v>I Sharma</c:v>
                </c:pt>
                <c:pt idx="9">
                  <c:v>TG Southee</c:v>
                </c:pt>
              </c:strCache>
            </c:strRef>
          </c:cat>
          <c:val>
            <c:numRef>
              <c:f>vredsxddddddddddddddddd!$C$2:$C$11</c:f>
              <c:numCache>
                <c:formatCode>General</c:formatCode>
                <c:ptCount val="10"/>
                <c:pt idx="0">
                  <c:v>30</c:v>
                </c:pt>
                <c:pt idx="1">
                  <c:v>19</c:v>
                </c:pt>
                <c:pt idx="2">
                  <c:v>19</c:v>
                </c:pt>
                <c:pt idx="3">
                  <c:v>30</c:v>
                </c:pt>
                <c:pt idx="4">
                  <c:v>23</c:v>
                </c:pt>
                <c:pt idx="5">
                  <c:v>39</c:v>
                </c:pt>
                <c:pt idx="6">
                  <c:v>28</c:v>
                </c:pt>
                <c:pt idx="7">
                  <c:v>20</c:v>
                </c:pt>
                <c:pt idx="8">
                  <c:v>73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7-48DF-82D3-023C1B35BBB8}"/>
            </c:ext>
          </c:extLst>
        </c:ser>
        <c:ser>
          <c:idx val="2"/>
          <c:order val="2"/>
          <c:tx>
            <c:strRef>
              <c:f>vredsxddddddddddddddddd!$D$1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vredsxddddddddddddddddd!$A$2:$A$11</c:f>
              <c:strCache>
                <c:ptCount val="10"/>
                <c:pt idx="0">
                  <c:v>SK Raina</c:v>
                </c:pt>
                <c:pt idx="1">
                  <c:v>NA Saini</c:v>
                </c:pt>
                <c:pt idx="2">
                  <c:v>CH Gayle</c:v>
                </c:pt>
                <c:pt idx="3">
                  <c:v>B Lee</c:v>
                </c:pt>
                <c:pt idx="4">
                  <c:v>JP Duminy</c:v>
                </c:pt>
                <c:pt idx="5">
                  <c:v>M Kartik</c:v>
                </c:pt>
                <c:pt idx="6">
                  <c:v>AD Mathews</c:v>
                </c:pt>
                <c:pt idx="7">
                  <c:v>GJ Maxwell</c:v>
                </c:pt>
                <c:pt idx="8">
                  <c:v>I Sharma</c:v>
                </c:pt>
                <c:pt idx="9">
                  <c:v>TG Southee</c:v>
                </c:pt>
              </c:strCache>
            </c:strRef>
          </c:cat>
          <c:val>
            <c:numRef>
              <c:f>vredsxddddddddddddddddd!$D$2:$D$11</c:f>
              <c:numCache>
                <c:formatCode>General</c:formatCode>
                <c:ptCount val="10"/>
                <c:pt idx="0">
                  <c:v>31</c:v>
                </c:pt>
                <c:pt idx="1">
                  <c:v>30.89</c:v>
                </c:pt>
                <c:pt idx="2">
                  <c:v>30.74</c:v>
                </c:pt>
                <c:pt idx="3">
                  <c:v>30.53</c:v>
                </c:pt>
                <c:pt idx="4">
                  <c:v>30.48</c:v>
                </c:pt>
                <c:pt idx="5">
                  <c:v>30.31</c:v>
                </c:pt>
                <c:pt idx="6">
                  <c:v>28.82</c:v>
                </c:pt>
                <c:pt idx="7">
                  <c:v>27.9</c:v>
                </c:pt>
                <c:pt idx="8">
                  <c:v>27.64</c:v>
                </c:pt>
                <c:pt idx="9">
                  <c:v>27.41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7-48DF-82D3-023C1B35B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427264"/>
        <c:axId val="1971061248"/>
      </c:barChart>
      <c:catAx>
        <c:axId val="36942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71061248"/>
        <c:crosses val="autoZero"/>
        <c:auto val="1"/>
        <c:lblAlgn val="ctr"/>
        <c:lblOffset val="100"/>
        <c:noMultiLvlLbl val="0"/>
      </c:catAx>
      <c:valAx>
        <c:axId val="197106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6942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6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rounder batting and bowling strike rate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vwrrwdddddd!$C$1</c:f>
              <c:strCache>
                <c:ptCount val="1"/>
                <c:pt idx="0">
                  <c:v>strike_rate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vwrrwdddddd!$A$2:$A$11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YK Pathan</c:v>
                </c:pt>
                <c:pt idx="7">
                  <c:v>KH Pandya</c:v>
                </c:pt>
                <c:pt idx="8">
                  <c:v>JA Morkel</c:v>
                </c:pt>
                <c:pt idx="9">
                  <c:v>SR Watson</c:v>
                </c:pt>
              </c:strCache>
              <c:extLst/>
            </c:strRef>
          </c:cat>
          <c:val>
            <c:numRef>
              <c:f>vwrrwdddddd!$C$2:$C$11</c:f>
              <c:numCache>
                <c:formatCode>General</c:formatCode>
                <c:ptCount val="10"/>
                <c:pt idx="0">
                  <c:v>172</c:v>
                </c:pt>
                <c:pt idx="1">
                  <c:v>156</c:v>
                </c:pt>
                <c:pt idx="2">
                  <c:v>150</c:v>
                </c:pt>
                <c:pt idx="3">
                  <c:v>149</c:v>
                </c:pt>
                <c:pt idx="4">
                  <c:v>143</c:v>
                </c:pt>
                <c:pt idx="5">
                  <c:v>143</c:v>
                </c:pt>
                <c:pt idx="6">
                  <c:v>138</c:v>
                </c:pt>
                <c:pt idx="7">
                  <c:v>138</c:v>
                </c:pt>
                <c:pt idx="8">
                  <c:v>137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6-4351-9356-38A0B7C834A3}"/>
            </c:ext>
          </c:extLst>
        </c:ser>
        <c:ser>
          <c:idx val="1"/>
          <c:order val="1"/>
          <c:tx>
            <c:strRef>
              <c:f>vwrrwdddddd!$D$1</c:f>
              <c:strCache>
                <c:ptCount val="1"/>
                <c:pt idx="0">
                  <c:v>strike_rate_ball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vwrrwdddddd!$A$2:$A$11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YK Pathan</c:v>
                </c:pt>
                <c:pt idx="7">
                  <c:v>KH Pandya</c:v>
                </c:pt>
                <c:pt idx="8">
                  <c:v>JA Morkel</c:v>
                </c:pt>
                <c:pt idx="9">
                  <c:v>SR Watson</c:v>
                </c:pt>
              </c:strCache>
              <c:extLst/>
            </c:strRef>
          </c:cat>
          <c:val>
            <c:numRef>
              <c:f>vwrrwdddddd!$D$2:$D$11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25.74</c:v>
                </c:pt>
                <c:pt idx="7">
                  <c:v>26.18</c:v>
                </c:pt>
                <c:pt idx="8">
                  <c:v>18.82</c:v>
                </c:pt>
                <c:pt idx="9">
                  <c:v>19.97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6-4351-9356-38A0B7C83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69390160"/>
        <c:axId val="372967600"/>
      </c:barChart>
      <c:catAx>
        <c:axId val="19693901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967600"/>
        <c:crosses val="autoZero"/>
        <c:auto val="1"/>
        <c:lblAlgn val="ctr"/>
        <c:lblOffset val="100"/>
        <c:noMultiLvlLbl val="0"/>
      </c:catAx>
      <c:valAx>
        <c:axId val="3729676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693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Matches vs Total dismissals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tyvghbjnmrdcfvgbhn!$B$1</c:f>
              <c:strCache>
                <c:ptCount val="1"/>
                <c:pt idx="0">
                  <c:v>no_of_matches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tyvghbjnmrdcfvgbhn!$A$2:$A$11</c:f>
              <c:strCache>
                <c:ptCount val="10"/>
                <c:pt idx="0">
                  <c:v>MS Dhoni</c:v>
                </c:pt>
                <c:pt idx="1">
                  <c:v>KD Karthik</c:v>
                </c:pt>
                <c:pt idx="2">
                  <c:v>RV Uthappa</c:v>
                </c:pt>
                <c:pt idx="3">
                  <c:v>AB de Villiers</c:v>
                </c:pt>
                <c:pt idx="4">
                  <c:v>SK Raina</c:v>
                </c:pt>
                <c:pt idx="5">
                  <c:v>RG Sharma</c:v>
                </c:pt>
                <c:pt idx="6">
                  <c:v>PA Patel</c:v>
                </c:pt>
                <c:pt idx="7">
                  <c:v>KA Pollard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tyvghbjnmrdcfvgbhn!$B$2:$B$11</c:f>
              <c:numCache>
                <c:formatCode>General</c:formatCode>
                <c:ptCount val="10"/>
                <c:pt idx="0">
                  <c:v>106</c:v>
                </c:pt>
                <c:pt idx="1">
                  <c:v>104</c:v>
                </c:pt>
                <c:pt idx="2">
                  <c:v>84</c:v>
                </c:pt>
                <c:pt idx="3">
                  <c:v>86</c:v>
                </c:pt>
                <c:pt idx="4">
                  <c:v>81</c:v>
                </c:pt>
                <c:pt idx="5">
                  <c:v>74</c:v>
                </c:pt>
                <c:pt idx="6">
                  <c:v>69</c:v>
                </c:pt>
                <c:pt idx="7">
                  <c:v>67</c:v>
                </c:pt>
                <c:pt idx="8">
                  <c:v>69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C1-41CE-8055-303B94D36E81}"/>
            </c:ext>
          </c:extLst>
        </c:ser>
        <c:ser>
          <c:idx val="1"/>
          <c:order val="1"/>
          <c:tx>
            <c:strRef>
              <c:f>tyvghbjnmrdcfvgbhn!$F$1</c:f>
              <c:strCache>
                <c:ptCount val="1"/>
                <c:pt idx="0">
                  <c:v>no_of_dismissals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tyvghbjnmrdcfvgbhn!$A$2:$A$11</c:f>
              <c:strCache>
                <c:ptCount val="10"/>
                <c:pt idx="0">
                  <c:v>MS Dhoni</c:v>
                </c:pt>
                <c:pt idx="1">
                  <c:v>KD Karthik</c:v>
                </c:pt>
                <c:pt idx="2">
                  <c:v>RV Uthappa</c:v>
                </c:pt>
                <c:pt idx="3">
                  <c:v>AB de Villiers</c:v>
                </c:pt>
                <c:pt idx="4">
                  <c:v>SK Raina</c:v>
                </c:pt>
                <c:pt idx="5">
                  <c:v>RG Sharma</c:v>
                </c:pt>
                <c:pt idx="6">
                  <c:v>PA Patel</c:v>
                </c:pt>
                <c:pt idx="7">
                  <c:v>KA Pollard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tyvghbjnmrdcfvgbhn!$F$2:$F$11</c:f>
              <c:numCache>
                <c:formatCode>General</c:formatCode>
                <c:ptCount val="10"/>
                <c:pt idx="0">
                  <c:v>164</c:v>
                </c:pt>
                <c:pt idx="1">
                  <c:v>156</c:v>
                </c:pt>
                <c:pt idx="2">
                  <c:v>123</c:v>
                </c:pt>
                <c:pt idx="3">
                  <c:v>117</c:v>
                </c:pt>
                <c:pt idx="4">
                  <c:v>105</c:v>
                </c:pt>
                <c:pt idx="5">
                  <c:v>92</c:v>
                </c:pt>
                <c:pt idx="6">
                  <c:v>91</c:v>
                </c:pt>
                <c:pt idx="7">
                  <c:v>88</c:v>
                </c:pt>
                <c:pt idx="8">
                  <c:v>83</c:v>
                </c:pt>
                <c:pt idx="9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C1-41CE-8055-303B94D36E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4140783"/>
        <c:axId val="966734127"/>
      </c:barChart>
      <c:catAx>
        <c:axId val="90414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734127"/>
        <c:crosses val="autoZero"/>
        <c:auto val="1"/>
        <c:lblAlgn val="ctr"/>
        <c:lblOffset val="100"/>
        <c:noMultiLvlLbl val="0"/>
      </c:catAx>
      <c:valAx>
        <c:axId val="9667341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414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Dismissal</a:t>
            </a:r>
            <a:r>
              <a:rPr lang="en-IN" baseline="0"/>
              <a:t> kind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tyvghbjnmrdcfvgbhn!$C$1</c:f>
              <c:strCache>
                <c:ptCount val="1"/>
                <c:pt idx="0">
                  <c:v>no_caughts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tyvghbjnmrdcfvgbhn!$A$2:$A$11</c:f>
              <c:strCache>
                <c:ptCount val="10"/>
                <c:pt idx="0">
                  <c:v>MS Dhoni</c:v>
                </c:pt>
                <c:pt idx="1">
                  <c:v>KD Karthik</c:v>
                </c:pt>
                <c:pt idx="2">
                  <c:v>RV Uthappa</c:v>
                </c:pt>
                <c:pt idx="3">
                  <c:v>AB de Villiers</c:v>
                </c:pt>
                <c:pt idx="4">
                  <c:v>SK Raina</c:v>
                </c:pt>
                <c:pt idx="5">
                  <c:v>RG Sharma</c:v>
                </c:pt>
                <c:pt idx="6">
                  <c:v>PA Patel</c:v>
                </c:pt>
                <c:pt idx="7">
                  <c:v>KA Pollard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tyvghbjnmrdcfvgbhn!$C$2:$C$11</c:f>
              <c:numCache>
                <c:formatCode>General</c:formatCode>
                <c:ptCount val="10"/>
                <c:pt idx="0">
                  <c:v>113</c:v>
                </c:pt>
                <c:pt idx="1">
                  <c:v>118</c:v>
                </c:pt>
                <c:pt idx="2">
                  <c:v>87</c:v>
                </c:pt>
                <c:pt idx="3">
                  <c:v>103</c:v>
                </c:pt>
                <c:pt idx="4">
                  <c:v>99</c:v>
                </c:pt>
                <c:pt idx="5">
                  <c:v>88</c:v>
                </c:pt>
                <c:pt idx="6">
                  <c:v>69</c:v>
                </c:pt>
                <c:pt idx="7">
                  <c:v>84</c:v>
                </c:pt>
                <c:pt idx="8">
                  <c:v>76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5-4EE2-A748-A3A093DA4D42}"/>
            </c:ext>
          </c:extLst>
        </c:ser>
        <c:ser>
          <c:idx val="1"/>
          <c:order val="1"/>
          <c:tx>
            <c:strRef>
              <c:f>tyvghbjnmrdcfvgbhn!$D$1</c:f>
              <c:strCache>
                <c:ptCount val="1"/>
                <c:pt idx="0">
                  <c:v>no_run_out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tyvghbjnmrdcfvgbhn!$A$2:$A$11</c:f>
              <c:strCache>
                <c:ptCount val="10"/>
                <c:pt idx="0">
                  <c:v>MS Dhoni</c:v>
                </c:pt>
                <c:pt idx="1">
                  <c:v>KD Karthik</c:v>
                </c:pt>
                <c:pt idx="2">
                  <c:v>RV Uthappa</c:v>
                </c:pt>
                <c:pt idx="3">
                  <c:v>AB de Villiers</c:v>
                </c:pt>
                <c:pt idx="4">
                  <c:v>SK Raina</c:v>
                </c:pt>
                <c:pt idx="5">
                  <c:v>RG Sharma</c:v>
                </c:pt>
                <c:pt idx="6">
                  <c:v>PA Patel</c:v>
                </c:pt>
                <c:pt idx="7">
                  <c:v>KA Pollard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tyvghbjnmrdcfvgbhn!$D$2:$D$11</c:f>
              <c:numCache>
                <c:formatCode>General</c:formatCode>
                <c:ptCount val="10"/>
                <c:pt idx="0">
                  <c:v>12</c:v>
                </c:pt>
                <c:pt idx="1">
                  <c:v>8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25-4EE2-A748-A3A093DA4D42}"/>
            </c:ext>
          </c:extLst>
        </c:ser>
        <c:ser>
          <c:idx val="2"/>
          <c:order val="2"/>
          <c:tx>
            <c:strRef>
              <c:f>tyvghbjnmrdcfvgbhn!$E$1</c:f>
              <c:strCache>
                <c:ptCount val="1"/>
                <c:pt idx="0">
                  <c:v>no_stumped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tyvghbjnmrdcfvgbhn!$A$2:$A$11</c:f>
              <c:strCache>
                <c:ptCount val="10"/>
                <c:pt idx="0">
                  <c:v>MS Dhoni</c:v>
                </c:pt>
                <c:pt idx="1">
                  <c:v>KD Karthik</c:v>
                </c:pt>
                <c:pt idx="2">
                  <c:v>RV Uthappa</c:v>
                </c:pt>
                <c:pt idx="3">
                  <c:v>AB de Villiers</c:v>
                </c:pt>
                <c:pt idx="4">
                  <c:v>SK Raina</c:v>
                </c:pt>
                <c:pt idx="5">
                  <c:v>RG Sharma</c:v>
                </c:pt>
                <c:pt idx="6">
                  <c:v>PA Patel</c:v>
                </c:pt>
                <c:pt idx="7">
                  <c:v>KA Pollard</c:v>
                </c:pt>
                <c:pt idx="8">
                  <c:v>V Kohli</c:v>
                </c:pt>
                <c:pt idx="9">
                  <c:v>WP Saha</c:v>
                </c:pt>
              </c:strCache>
            </c:strRef>
          </c:cat>
          <c:val>
            <c:numRef>
              <c:f>tyvghbjnmrdcfvgbhn!$E$2:$E$11</c:f>
              <c:numCache>
                <c:formatCode>General</c:formatCode>
                <c:ptCount val="10"/>
                <c:pt idx="0">
                  <c:v>39</c:v>
                </c:pt>
                <c:pt idx="1">
                  <c:v>30</c:v>
                </c:pt>
                <c:pt idx="2">
                  <c:v>32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16</c:v>
                </c:pt>
                <c:pt idx="7">
                  <c:v>0</c:v>
                </c:pt>
                <c:pt idx="8">
                  <c:v>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25-4EE2-A748-A3A093DA4D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5"/>
        <c:overlap val="100"/>
        <c:axId val="819793663"/>
        <c:axId val="820262447"/>
      </c:barChart>
      <c:catAx>
        <c:axId val="819793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262447"/>
        <c:crosses val="autoZero"/>
        <c:auto val="1"/>
        <c:lblAlgn val="ctr"/>
        <c:lblOffset val="100"/>
        <c:noMultiLvlLbl val="0"/>
      </c:catAx>
      <c:valAx>
        <c:axId val="82026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9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0BCE-8814-4301-85F5-F74E73CFDDAF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1B21-2616-44B9-BF52-B387CFD02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2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D824-522A-B3F0-551A-F2A412AA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D971-8FFE-5E72-E13F-B605826E5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750E-13A3-0C43-BF37-2470FEE7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CC51-85DA-A864-7D29-63CCBF73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E52A-117C-24CA-17CC-F8AE7E3F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3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30F4-A8BE-4702-1D25-8BD27A1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18174-783F-DBA0-365D-230795728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AB01-D6AA-37E1-AD55-155FDCE0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F57C-2C22-D8F9-080D-E7CBA8C0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AD9C-D0DD-D343-9F35-B057FA2D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ED73C-4233-1C57-0272-931B423B7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9DC6-5278-2772-1ED0-66BC0577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469B-09F4-4874-9DDD-512685DD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3892-42D9-9448-1C06-F41CF36F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56CB-8A29-EFFB-8E55-7BF2ABC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1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C52A-60F7-5E57-DA7C-F871E381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E473-8F6B-B674-53D0-9FB66B12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36AC-AB0E-13F9-198A-6AB9ADC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7EB1-B6AD-640C-F43A-F153AFE9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08A7-F469-6E1C-23CA-63D2546F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9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E0F-319A-5B44-73AE-52B49561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4CF9-05D6-C5F3-A714-B7B7EB53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BEBC-811D-2F77-8552-7005FD98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2D14-D592-AFCB-89A1-33EF011D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563C-574A-5C81-D76D-FCC6B3E6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F187-5B95-6AAD-1F2C-3018AA2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BA2B-1F3D-DF1F-2042-392C7A7BF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32A94-EBB0-EE84-C33F-3A8C316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4375-3FAF-6F0E-8924-D897351B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3837-B31B-51F4-2A29-67A98B55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3996-051A-D878-0870-44CCDDD4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5532-96F0-F1DC-6E37-F5799156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3F6C-DC50-6EAA-C1A5-BE53275C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2EBB-8218-58D2-632F-B45527DD4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F4384-FD0B-82C8-E892-66842D505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ABBCD-159C-E113-2804-4C4E8010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2E5C9-A63A-22E3-2733-9848E85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E57BA-3196-D532-FC14-DE1AA5C8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B246-7D97-797F-27DC-DB3C810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F-8C70-3505-45FB-EE8AD438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2173D-910A-AC55-D385-77E7378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E17B1-27A0-FA18-FF60-AF067ACA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97043-3A33-C19D-39B9-45B96BB6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154C5-CBDB-9513-D729-F5FBBDA8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9624F-1482-D69F-BE71-D3DAFC1A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C63DC-474C-F313-A315-44C7D442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4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DBED-9C41-8C49-6044-80C1BA59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A3D2-16E7-D75A-3F9E-DC8D4149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E4298-D019-3679-2885-E78DB9D6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3FA5-9570-D4C4-6717-B02EB10A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A0347-A35E-A148-08CE-376ECDC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C7AE-F288-A6D6-E2F5-53C84209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149-C7D0-7204-6D0F-A6B4AF03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53C7A-504A-C73B-8E63-346CE24C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B495-7FA1-AE8D-FDAE-972191F2A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B53C-7CEB-A632-4177-819DC70A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0601-01F5-DB82-C086-A55630F9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B4BF-218B-906D-8DE5-0A0A959B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9A602-6A0B-CDDF-A596-9FE229EC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469F-1072-6FA4-A43F-78997E91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AE07-2837-2345-85D4-DF3577984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80D5-ECF5-495F-AED2-A2B9384C525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4DED-5C75-EC0A-B1EB-9BE937EEA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D9D7-0556-41DF-4D58-E75AAE235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B5FB-4330-418C-805D-42478A0C1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ipl-logo-png-transparent-imag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C2FD5A-D83D-2100-3028-10DDC0FC3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65106" y="3830854"/>
            <a:ext cx="6027019" cy="22397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E87288-6DFA-BA98-CC54-077986A92BE3}"/>
              </a:ext>
            </a:extLst>
          </p:cNvPr>
          <p:cNvSpPr/>
          <p:nvPr/>
        </p:nvSpPr>
        <p:spPr>
          <a:xfrm>
            <a:off x="2649275" y="108632"/>
            <a:ext cx="65428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IPL AUCTION</a:t>
            </a:r>
          </a:p>
        </p:txBody>
      </p:sp>
    </p:spTree>
    <p:extLst>
      <p:ext uri="{BB962C8B-B14F-4D97-AF65-F5344CB8AC3E}">
        <p14:creationId xmlns:p14="http://schemas.microsoft.com/office/powerpoint/2010/main" val="342941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Economy Bowlers 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AC95B5-6767-F328-7D4C-5A05F102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27646"/>
              </p:ext>
            </p:extLst>
          </p:nvPr>
        </p:nvGraphicFramePr>
        <p:xfrm>
          <a:off x="8138160" y="790786"/>
          <a:ext cx="3654426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999303171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21140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289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 Stoinis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0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Prasidh Krishna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326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Rajpoot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981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 Sran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178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Smith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230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Russell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82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 Pandya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969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Shami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545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Siraj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39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 Unadkat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85827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92B4A9-951A-CC3C-08E8-62FDF3B34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801817"/>
              </p:ext>
            </p:extLst>
          </p:nvPr>
        </p:nvGraphicFramePr>
        <p:xfrm>
          <a:off x="347523" y="737427"/>
          <a:ext cx="7620000" cy="423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412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3536722" y="303567"/>
            <a:ext cx="521303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/>
              <a:t>Best strike rate Bowler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527985" y="1162639"/>
            <a:ext cx="918098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Criteria:1. Bowler should have bowled at least 500 balls in IPL and should have high strike rate.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8256B-B93B-4140-859A-02C870DE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28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A7198-9F3C-5FE5-00B7-835111C00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104" y="2468839"/>
            <a:ext cx="10054696" cy="22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</a:t>
            </a:r>
            <a:r>
              <a:rPr lang="en-I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best bowling strike rate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BCE9F1-83BE-79C5-543D-024A75A5E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65736"/>
              </p:ext>
            </p:extLst>
          </p:nvPr>
        </p:nvGraphicFramePr>
        <p:xfrm>
          <a:off x="7105849" y="680176"/>
          <a:ext cx="50861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13">
                  <a:extLst>
                    <a:ext uri="{9D8B030D-6E8A-4147-A177-3AD203B41FA5}">
                      <a16:colId xmlns:a16="http://schemas.microsoft.com/office/drawing/2014/main" val="258851564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58725730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4265514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368828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total_wickets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strike_rate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20349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 Raina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6202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Saini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2747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Gayle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5557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Lee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7.38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2746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 Duminy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30.48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04913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Kartik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30.31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5797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Mathews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35978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GJ Maxwell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1143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Sharma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27.64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0399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 Southee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27.41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8511669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862DE6-CDE4-1FBC-E27E-93D7F2A83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873200"/>
              </p:ext>
            </p:extLst>
          </p:nvPr>
        </p:nvGraphicFramePr>
        <p:xfrm>
          <a:off x="203200" y="685800"/>
          <a:ext cx="6902649" cy="407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4737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40512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4225603" y="106648"/>
            <a:ext cx="400292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/>
              <a:t>All-rounders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873760" y="1095494"/>
            <a:ext cx="1116584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Criteria: 1. Player should have faced at least 500 balls in IPL.</a:t>
            </a:r>
          </a:p>
          <a:p>
            <a:pPr algn="ctr"/>
            <a:r>
              <a:rPr lang="en-US" sz="2400" dirty="0"/>
              <a:t>                        2.Player should have bowled more than 300 balls in IPL.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B118B9-82BD-2C65-F456-CD776BA48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248" y="1911272"/>
            <a:ext cx="9779503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as all rounder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1F24EF-ECDF-E3FA-7D67-051B29AE2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243737"/>
              </p:ext>
            </p:extLst>
          </p:nvPr>
        </p:nvGraphicFramePr>
        <p:xfrm>
          <a:off x="0" y="868680"/>
          <a:ext cx="7355840" cy="404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F01209-59B3-127F-83BE-027C22BE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09385"/>
              </p:ext>
            </p:extLst>
          </p:nvPr>
        </p:nvGraphicFramePr>
        <p:xfrm>
          <a:off x="7355840" y="868680"/>
          <a:ext cx="4836159" cy="404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591">
                  <a:extLst>
                    <a:ext uri="{9D8B030D-6E8A-4147-A177-3AD203B41FA5}">
                      <a16:colId xmlns:a16="http://schemas.microsoft.com/office/drawing/2014/main" val="813386041"/>
                    </a:ext>
                  </a:extLst>
                </a:gridCol>
                <a:gridCol w="1399056">
                  <a:extLst>
                    <a:ext uri="{9D8B030D-6E8A-4147-A177-3AD203B41FA5}">
                      <a16:colId xmlns:a16="http://schemas.microsoft.com/office/drawing/2014/main" val="59281817"/>
                    </a:ext>
                  </a:extLst>
                </a:gridCol>
                <a:gridCol w="1977512">
                  <a:extLst>
                    <a:ext uri="{9D8B030D-6E8A-4147-A177-3AD203B41FA5}">
                      <a16:colId xmlns:a16="http://schemas.microsoft.com/office/drawing/2014/main" val="2471397504"/>
                    </a:ext>
                  </a:extLst>
                </a:gridCol>
              </a:tblGrid>
              <a:tr h="6219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batsman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strike_rate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strike_rate_ball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26051458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Russell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79622746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Narine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19.75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27456528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 Pandya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75957161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GJ Maxwell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206531503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Gayle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71730956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 Pollard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107993366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YK Pathan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25.74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717054597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 Pandya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26.18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52896991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 Morkel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307046822"/>
                  </a:ext>
                </a:extLst>
              </a:tr>
              <a:tr h="342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Watson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19.97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3097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7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4041597" y="114950"/>
            <a:ext cx="400292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/>
              <a:t>Wicketkeeper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1095494"/>
            <a:ext cx="9180986" cy="2708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perfect wicketkeeper keeps the morale of the team high and acts as the confidence booster to the bowler and the entire team. The performance of a wicketkeeper in a match can change the fate of the game. A wicketkeeper should be capable of several cricketing skills like stamping, catching and appealing for a dismissal and in these days an important decision maker of call for a decision review.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Criteria: The data is filtered using a where clause, focusing only on entries where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dismssal_kind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'stumped', 'caught', or 'run out'. Any entry with a fielder labeled 'NA' is excluded. Also no of matches played by each player has been included in the analysis.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41A38-BCE6-F284-B545-D5169808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78" y="3988594"/>
            <a:ext cx="10579644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8342" y="5554850"/>
            <a:ext cx="4108806" cy="12433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wicket keepers with high number of dismissals 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F0C9E-91CF-65F9-D99A-3324E7B3B15C}"/>
              </a:ext>
            </a:extLst>
          </p:cNvPr>
          <p:cNvSpPr/>
          <p:nvPr/>
        </p:nvSpPr>
        <p:spPr>
          <a:xfrm>
            <a:off x="7172677" y="5481538"/>
            <a:ext cx="50193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Best two wicket keeper are highlighted in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4A1BBE-668A-5CC0-4FA0-489110F59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26700"/>
              </p:ext>
            </p:extLst>
          </p:nvPr>
        </p:nvGraphicFramePr>
        <p:xfrm>
          <a:off x="7466723" y="542248"/>
          <a:ext cx="4725277" cy="490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313">
                  <a:extLst>
                    <a:ext uri="{9D8B030D-6E8A-4147-A177-3AD203B41FA5}">
                      <a16:colId xmlns:a16="http://schemas.microsoft.com/office/drawing/2014/main" val="2936766188"/>
                    </a:ext>
                  </a:extLst>
                </a:gridCol>
                <a:gridCol w="865015">
                  <a:extLst>
                    <a:ext uri="{9D8B030D-6E8A-4147-A177-3AD203B41FA5}">
                      <a16:colId xmlns:a16="http://schemas.microsoft.com/office/drawing/2014/main" val="3465212487"/>
                    </a:ext>
                  </a:extLst>
                </a:gridCol>
                <a:gridCol w="656260">
                  <a:extLst>
                    <a:ext uri="{9D8B030D-6E8A-4147-A177-3AD203B41FA5}">
                      <a16:colId xmlns:a16="http://schemas.microsoft.com/office/drawing/2014/main" val="2206379287"/>
                    </a:ext>
                  </a:extLst>
                </a:gridCol>
                <a:gridCol w="662258">
                  <a:extLst>
                    <a:ext uri="{9D8B030D-6E8A-4147-A177-3AD203B41FA5}">
                      <a16:colId xmlns:a16="http://schemas.microsoft.com/office/drawing/2014/main" val="3489958970"/>
                    </a:ext>
                  </a:extLst>
                </a:gridCol>
                <a:gridCol w="700650">
                  <a:extLst>
                    <a:ext uri="{9D8B030D-6E8A-4147-A177-3AD203B41FA5}">
                      <a16:colId xmlns:a16="http://schemas.microsoft.com/office/drawing/2014/main" val="2497456683"/>
                    </a:ext>
                  </a:extLst>
                </a:gridCol>
                <a:gridCol w="1023781">
                  <a:extLst>
                    <a:ext uri="{9D8B030D-6E8A-4147-A177-3AD203B41FA5}">
                      <a16:colId xmlns:a16="http://schemas.microsoft.com/office/drawing/2014/main" val="1806763291"/>
                    </a:ext>
                  </a:extLst>
                </a:gridCol>
              </a:tblGrid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no_of_matches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no_caughts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no_run_out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no_stumped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no_of_dismissals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8546884"/>
                  </a:ext>
                </a:extLst>
              </a:tr>
              <a:tr h="4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Dhoni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79901"/>
                  </a:ext>
                </a:extLst>
              </a:tr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 Karthik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53587"/>
                  </a:ext>
                </a:extLst>
              </a:tr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 Uthappa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3324928"/>
                  </a:ext>
                </a:extLst>
              </a:tr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de Villiers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8108792"/>
                  </a:ext>
                </a:extLst>
              </a:tr>
              <a:tr h="4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 Raina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109750"/>
                  </a:ext>
                </a:extLst>
              </a:tr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 Sharma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005222"/>
                  </a:ext>
                </a:extLst>
              </a:tr>
              <a:tr h="4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 Patel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15547"/>
                  </a:ext>
                </a:extLst>
              </a:tr>
              <a:tr h="466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 Pollard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0842386"/>
                  </a:ext>
                </a:extLst>
              </a:tr>
              <a:tr h="4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Kohli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3388327"/>
                  </a:ext>
                </a:extLst>
              </a:tr>
              <a:tr h="4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WP Saha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3604284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EAF291-02E9-3FFF-4E5A-589C64CB3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974415"/>
              </p:ext>
            </p:extLst>
          </p:nvPr>
        </p:nvGraphicFramePr>
        <p:xfrm>
          <a:off x="526509" y="558306"/>
          <a:ext cx="6940214" cy="220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D5A639B-90BE-EE9F-4419-E2C95738C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34238"/>
              </p:ext>
            </p:extLst>
          </p:nvPr>
        </p:nvGraphicFramePr>
        <p:xfrm>
          <a:off x="526508" y="2780814"/>
          <a:ext cx="69402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59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1114284"/>
            <a:ext cx="918098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Question 1. Get the count of cities that have hosted an IPL match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FAC46-EA64-EFB3-D709-0A956ACF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582" y="2092367"/>
            <a:ext cx="5900258" cy="28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1114284"/>
            <a:ext cx="9180986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2. Create table deliveries_v02 with all the columns of the table ‘deliveries’ and an additional column </a:t>
            </a:r>
            <a:r>
              <a:rPr lang="en-US" sz="2400" dirty="0" err="1"/>
              <a:t>ball_result</a:t>
            </a:r>
            <a:r>
              <a:rPr lang="en-US" sz="2400" dirty="0"/>
              <a:t> containing values boundary, dot or other depending on the </a:t>
            </a:r>
            <a:r>
              <a:rPr lang="en-US" sz="2400" dirty="0" err="1"/>
              <a:t>total_run</a:t>
            </a:r>
            <a:r>
              <a:rPr lang="en-US" sz="2400" dirty="0"/>
              <a:t> (boundary for &gt;= 4, dot for 0 and other for any other number)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E81B0-0EC8-BAB5-3C9A-2DA4BF284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336" y="2918985"/>
            <a:ext cx="9180986" cy="25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1114284"/>
            <a:ext cx="918098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3. Write a query to fetch the total number of boundaries and dot balls from the deliveries_v02 table.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36A37-8F72-965F-72E5-678176248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7" y="2311342"/>
            <a:ext cx="9250725" cy="24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6555" y="5487100"/>
            <a:ext cx="4108806" cy="13475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18929D-7563-FFAD-25E5-39782C9CDD76}"/>
              </a:ext>
            </a:extLst>
          </p:cNvPr>
          <p:cNvSpPr/>
          <p:nvPr/>
        </p:nvSpPr>
        <p:spPr>
          <a:xfrm>
            <a:off x="1605814" y="0"/>
            <a:ext cx="8730113" cy="523220"/>
          </a:xfrm>
          <a:prstGeom prst="rect">
            <a:avLst/>
          </a:prstGeom>
          <a:solidFill>
            <a:srgbClr val="306887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QUERY FOR CREATING TABLES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970E88-18CF-7084-6739-035D1F9D4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813" y="523220"/>
            <a:ext cx="8730113" cy="4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8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884071"/>
            <a:ext cx="918098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4. Write a query to fetch the total number of boundaries scored by each team from the deliveries_v02 table and order it in descending order of the number of boundaries scored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2B1416-2845-168B-E7CE-55F316435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3" y="2250444"/>
            <a:ext cx="5823249" cy="15806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4E7BB5-CE12-BAE9-E5B4-75351D29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4139"/>
              </p:ext>
            </p:extLst>
          </p:nvPr>
        </p:nvGraphicFramePr>
        <p:xfrm>
          <a:off x="6936605" y="2084400"/>
          <a:ext cx="4823234" cy="440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880286"/>
                    </a:ext>
                  </a:extLst>
                </a:gridCol>
                <a:gridCol w="2362609">
                  <a:extLst>
                    <a:ext uri="{9D8B030D-6E8A-4147-A177-3AD203B41FA5}">
                      <a16:colId xmlns:a16="http://schemas.microsoft.com/office/drawing/2014/main" val="4232635258"/>
                    </a:ext>
                  </a:extLst>
                </a:gridCol>
              </a:tblGrid>
              <a:tr h="449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batting_team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number_of_boundaries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70688593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 Indians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3819112"/>
                  </a:ext>
                </a:extLst>
              </a:tr>
              <a:tr h="449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 Challengers Bangalore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571902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Kings XI Punjab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432641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Kolkata Knight Riders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418568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Chennai Super Kings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8771286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Rajasthan Royals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3639129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 Daredevils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3990483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Sunrisers Hyderabad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1003395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Deccan Chargers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1805234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 Warriors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2358929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 Capitals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2683269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Gujarat Lions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7824943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Rising Pune Supergiant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5257445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Rising Pune Supergiants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8229983"/>
                  </a:ext>
                </a:extLst>
              </a:tr>
              <a:tr h="227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Kochi Tuskers Kerala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28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578876" y="820923"/>
            <a:ext cx="943360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5.Write a query to fetch the total number of dot balls bowled by each team and order it in descending order of the total number of dot balls bowled.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996AD-A9C3-B186-6757-28499C311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8" y="2670804"/>
            <a:ext cx="6346715" cy="15163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97E3D-6BB1-78DC-6460-C70C54153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58498"/>
              </p:ext>
            </p:extLst>
          </p:nvPr>
        </p:nvGraphicFramePr>
        <p:xfrm>
          <a:off x="8048752" y="1943706"/>
          <a:ext cx="4068763" cy="487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75">
                  <a:extLst>
                    <a:ext uri="{9D8B030D-6E8A-4147-A177-3AD203B41FA5}">
                      <a16:colId xmlns:a16="http://schemas.microsoft.com/office/drawing/2014/main" val="347698856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608113516"/>
                    </a:ext>
                  </a:extLst>
                </a:gridCol>
              </a:tblGrid>
              <a:tr h="257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batting_team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dot_balls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7344125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 Indians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8756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31728240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Kolkata Knight Riders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8017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00885540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 Challengers Bangalore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7988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50031893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Kings XI Punjab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7858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096075503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Chennai Super Kings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7389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989282691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Rajasthan Royals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932031649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 Daredevils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01167693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Sunrisers Hyderabad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57179878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Deccan Chargers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3227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65124147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 Warriors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30850718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 Capitals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94703791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Gujarat Lions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73586926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Rising Pune Supergiant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84598502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Kochi Tuskers Kerala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04224121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Rising Pune Supergiants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32774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6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7" y="884071"/>
            <a:ext cx="943360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6. Write a query to fetch the total number of dismissals by dismissal kinds where dismissal kind is not NA.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3DC5B-D96B-F9B2-32FA-D2479ED85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4" y="1924091"/>
            <a:ext cx="6223320" cy="15371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D7BAD5-EC5B-F7E0-06D5-A9D90500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02819"/>
              </p:ext>
            </p:extLst>
          </p:nvPr>
        </p:nvGraphicFramePr>
        <p:xfrm>
          <a:off x="7657187" y="1714261"/>
          <a:ext cx="4471988" cy="425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1911671981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3887297438"/>
                    </a:ext>
                  </a:extLst>
                </a:gridCol>
              </a:tblGrid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dismissal_kind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number_of_dismissals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5596762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8569819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caught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5743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066795334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caught and bowled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43675639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wicket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435522858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lbw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49424062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obstructing the field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150061626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retired hurt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16273294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out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21282285"/>
                  </a:ext>
                </a:extLst>
              </a:tr>
              <a:tr h="42596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stumped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1745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23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884071"/>
            <a:ext cx="918098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7. Write a query to get the top 5 bowlers who conceded maximum extra runs from the deliveries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14A19-1A53-A920-3C73-C0DE46E39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8" y="2448485"/>
            <a:ext cx="5487247" cy="1459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2D9A7-93A8-A365-9426-315FCF5FD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546" y="2313923"/>
            <a:ext cx="3427885" cy="28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8" y="884071"/>
            <a:ext cx="943360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8.Write a query to create a table named deliveries_v03 with all the columns of deliveries_v02 table and two additional column (named venue and </a:t>
            </a:r>
            <a:r>
              <a:rPr lang="en-US" sz="2400" dirty="0" err="1"/>
              <a:t>match_date</a:t>
            </a:r>
            <a:r>
              <a:rPr lang="en-US" sz="2400" dirty="0"/>
              <a:t>) of venue and date from table matches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E04DB-D983-664F-4557-E88C8297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8" y="2349623"/>
            <a:ext cx="9433604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7" y="761281"/>
            <a:ext cx="950098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9. Write a query to fetch the total runs scored for each venue and order it in the descending order of total runs scored.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F5960-036E-1E2F-70E3-AA3D0B78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6" y="1832806"/>
            <a:ext cx="6180267" cy="1507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3897AC-03D5-4E2C-5354-E7A99CED4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551" y="1603324"/>
            <a:ext cx="3990154" cy="52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1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1452568" y="114950"/>
            <a:ext cx="9433605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Additional Questions for Final Assessment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452567" y="884071"/>
            <a:ext cx="943360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/>
              <a:t>Question 10. Write a query to fetch the year-wise total runs scored at Eden Gardens and order it in the descending order of total runs scored.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F48A3-1649-2E21-5205-2740D2246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09" y="2038583"/>
            <a:ext cx="6699594" cy="13081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70E227-CB48-C192-6219-4BBDF5ED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65378"/>
              </p:ext>
            </p:extLst>
          </p:nvPr>
        </p:nvGraphicFramePr>
        <p:xfrm>
          <a:off x="8538677" y="1946627"/>
          <a:ext cx="24244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18">
                  <a:extLst>
                    <a:ext uri="{9D8B030D-6E8A-4147-A177-3AD203B41FA5}">
                      <a16:colId xmlns:a16="http://schemas.microsoft.com/office/drawing/2014/main" val="2616606211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130441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total_runs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207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257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240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904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961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063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29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41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1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92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5827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069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60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AD17B-B612-8C7E-F07B-24E53E008ED8}"/>
              </a:ext>
            </a:extLst>
          </p:cNvPr>
          <p:cNvSpPr/>
          <p:nvPr/>
        </p:nvSpPr>
        <p:spPr>
          <a:xfrm>
            <a:off x="2709692" y="495330"/>
            <a:ext cx="59897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274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843" y="5510463"/>
            <a:ext cx="4108806" cy="1347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3227094" y="0"/>
            <a:ext cx="5886426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batsmen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31BD6-68AD-F939-36ED-50CE2D282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907" y="2264007"/>
            <a:ext cx="8430887" cy="17187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C2DB6A-5C31-34DD-E2D4-F1799336DA25}"/>
              </a:ext>
            </a:extLst>
          </p:cNvPr>
          <p:cNvSpPr/>
          <p:nvPr/>
        </p:nvSpPr>
        <p:spPr>
          <a:xfrm>
            <a:off x="3227094" y="970448"/>
            <a:ext cx="588642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Criteria:1. Extra_type = wide not included.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Total balls faced &gt;=500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9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AE6408-085C-1150-083D-6381709C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84395"/>
              </p:ext>
            </p:extLst>
          </p:nvPr>
        </p:nvGraphicFramePr>
        <p:xfrm>
          <a:off x="7790636" y="552382"/>
          <a:ext cx="4401364" cy="4709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1054">
                  <a:extLst>
                    <a:ext uri="{9D8B030D-6E8A-4147-A177-3AD203B41FA5}">
                      <a16:colId xmlns:a16="http://schemas.microsoft.com/office/drawing/2014/main" val="4231771210"/>
                    </a:ext>
                  </a:extLst>
                </a:gridCol>
                <a:gridCol w="1074123">
                  <a:extLst>
                    <a:ext uri="{9D8B030D-6E8A-4147-A177-3AD203B41FA5}">
                      <a16:colId xmlns:a16="http://schemas.microsoft.com/office/drawing/2014/main" val="3868058712"/>
                    </a:ext>
                  </a:extLst>
                </a:gridCol>
                <a:gridCol w="1091858">
                  <a:extLst>
                    <a:ext uri="{9D8B030D-6E8A-4147-A177-3AD203B41FA5}">
                      <a16:colId xmlns:a16="http://schemas.microsoft.com/office/drawing/2014/main" val="3419594822"/>
                    </a:ext>
                  </a:extLst>
                </a:gridCol>
                <a:gridCol w="1094329">
                  <a:extLst>
                    <a:ext uri="{9D8B030D-6E8A-4147-A177-3AD203B41FA5}">
                      <a16:colId xmlns:a16="http://schemas.microsoft.com/office/drawing/2014/main" val="653918031"/>
                    </a:ext>
                  </a:extLst>
                </a:gridCol>
              </a:tblGrid>
              <a:tr h="4072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total_runs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total_balls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strike_rate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0957007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 Russell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8120885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 Narine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164.27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7275668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HH Pandya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159.27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6303875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 Sehwag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155.44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5045896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GJ Maxwell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6016153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RR Pant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151.97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6868863"/>
                  </a:ext>
                </a:extLst>
              </a:tr>
              <a:tr h="577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AB de Villiers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151.91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0732071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4772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150.11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134806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KA Pollard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149.88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4097086"/>
                  </a:ext>
                </a:extLst>
              </a:tr>
              <a:tr h="413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JC Buttler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149.56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139192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75FEEDB-BF86-2A57-290D-326A011F9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591973"/>
              </p:ext>
            </p:extLst>
          </p:nvPr>
        </p:nvGraphicFramePr>
        <p:xfrm>
          <a:off x="1" y="552382"/>
          <a:ext cx="7790636" cy="4795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highest Strike rate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2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4002083" y="122194"/>
            <a:ext cx="400292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Batsman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335102" y="1174978"/>
            <a:ext cx="918098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Criteria:1. Batsman should have been dismissed at least once.</a:t>
            </a:r>
          </a:p>
          <a:p>
            <a:r>
              <a:rPr lang="en-US" sz="2400" dirty="0"/>
              <a:t>               2.Batsman should have played more than 2 IPL seasons.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09F24-9327-D0A9-6476-1E66D604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54" y="2412428"/>
            <a:ext cx="9180985" cy="2427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C540E-DE9D-61F9-387D-9FD44721F6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2514" y="5388269"/>
            <a:ext cx="4108806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highest </a:t>
            </a:r>
            <a:r>
              <a:rPr lang="en-I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Average score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5779FF-7625-FF49-4A41-6649C523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15170"/>
              </p:ext>
            </p:extLst>
          </p:nvPr>
        </p:nvGraphicFramePr>
        <p:xfrm>
          <a:off x="7213600" y="779654"/>
          <a:ext cx="4978400" cy="453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70">
                  <a:extLst>
                    <a:ext uri="{9D8B030D-6E8A-4147-A177-3AD203B41FA5}">
                      <a16:colId xmlns:a16="http://schemas.microsoft.com/office/drawing/2014/main" val="830844535"/>
                    </a:ext>
                  </a:extLst>
                </a:gridCol>
                <a:gridCol w="1232375">
                  <a:extLst>
                    <a:ext uri="{9D8B030D-6E8A-4147-A177-3AD203B41FA5}">
                      <a16:colId xmlns:a16="http://schemas.microsoft.com/office/drawing/2014/main" val="3211148135"/>
                    </a:ext>
                  </a:extLst>
                </a:gridCol>
                <a:gridCol w="1099100">
                  <a:extLst>
                    <a:ext uri="{9D8B030D-6E8A-4147-A177-3AD203B41FA5}">
                      <a16:colId xmlns:a16="http://schemas.microsoft.com/office/drawing/2014/main" val="3197523528"/>
                    </a:ext>
                  </a:extLst>
                </a:gridCol>
                <a:gridCol w="955955">
                  <a:extLst>
                    <a:ext uri="{9D8B030D-6E8A-4147-A177-3AD203B41FA5}">
                      <a16:colId xmlns:a16="http://schemas.microsoft.com/office/drawing/2014/main" val="4019132984"/>
                    </a:ext>
                  </a:extLst>
                </a:gridCol>
              </a:tblGrid>
              <a:tr h="43893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batsman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total_runs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dismisals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7447008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Iqbal Abdulla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016015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Rahul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279877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de Villiers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113265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Warner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6219875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 Duminy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2578902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Gayle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6245834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Hayden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7497627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LMP Simmons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5432886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 Williamson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6106409"/>
                  </a:ext>
                </a:extLst>
              </a:tr>
              <a:tr h="4095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 Shah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581892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276620-79A5-AFB9-D931-B2A9F8915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003879"/>
              </p:ext>
            </p:extLst>
          </p:nvPr>
        </p:nvGraphicFramePr>
        <p:xfrm>
          <a:off x="0" y="779654"/>
          <a:ext cx="7213601" cy="453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0256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4141982" y="125997"/>
            <a:ext cx="400292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/>
              <a:t>Hard-hitting players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551471" y="1187826"/>
            <a:ext cx="959705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Criteria:1. only 4 and 6 will be counted as boundaries.</a:t>
            </a:r>
          </a:p>
          <a:p>
            <a:r>
              <a:rPr lang="en-US" sz="2400" dirty="0"/>
              <a:t>              2.Batsman should have played more than 2 IPL seasons.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2AF79-FC71-5858-A190-679865E31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85" y="2554289"/>
            <a:ext cx="9608044" cy="2820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CB8D7-7FC8-5C09-BB8F-03D81AA6B2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6104" y="5577840"/>
            <a:ext cx="410880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4DC0B-1CD8-CB79-3EB3-7A382C19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717" y="5313680"/>
            <a:ext cx="4108806" cy="134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169E-982F-52E9-08F5-634C034E3CB3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10 players with highest Boundary </a:t>
            </a:r>
            <a:r>
              <a:rPr lang="en-IN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D60315-80E7-9EA1-3BED-1A4608880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09339"/>
              </p:ext>
            </p:extLst>
          </p:nvPr>
        </p:nvGraphicFramePr>
        <p:xfrm>
          <a:off x="7183120" y="662795"/>
          <a:ext cx="5008879" cy="449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14">
                  <a:extLst>
                    <a:ext uri="{9D8B030D-6E8A-4147-A177-3AD203B41FA5}">
                      <a16:colId xmlns:a16="http://schemas.microsoft.com/office/drawing/2014/main" val="4093001750"/>
                    </a:ext>
                  </a:extLst>
                </a:gridCol>
                <a:gridCol w="703910">
                  <a:extLst>
                    <a:ext uri="{9D8B030D-6E8A-4147-A177-3AD203B41FA5}">
                      <a16:colId xmlns:a16="http://schemas.microsoft.com/office/drawing/2014/main" val="2301274215"/>
                    </a:ext>
                  </a:extLst>
                </a:gridCol>
                <a:gridCol w="385883">
                  <a:extLst>
                    <a:ext uri="{9D8B030D-6E8A-4147-A177-3AD203B41FA5}">
                      <a16:colId xmlns:a16="http://schemas.microsoft.com/office/drawing/2014/main" val="4199307027"/>
                    </a:ext>
                  </a:extLst>
                </a:gridCol>
                <a:gridCol w="415953">
                  <a:extLst>
                    <a:ext uri="{9D8B030D-6E8A-4147-A177-3AD203B41FA5}">
                      <a16:colId xmlns:a16="http://schemas.microsoft.com/office/drawing/2014/main" val="310851380"/>
                    </a:ext>
                  </a:extLst>
                </a:gridCol>
                <a:gridCol w="933566">
                  <a:extLst>
                    <a:ext uri="{9D8B030D-6E8A-4147-A177-3AD203B41FA5}">
                      <a16:colId xmlns:a16="http://schemas.microsoft.com/office/drawing/2014/main" val="279676259"/>
                    </a:ext>
                  </a:extLst>
                </a:gridCol>
                <a:gridCol w="1393253">
                  <a:extLst>
                    <a:ext uri="{9D8B030D-6E8A-4147-A177-3AD203B41FA5}">
                      <a16:colId xmlns:a16="http://schemas.microsoft.com/office/drawing/2014/main" val="3776337400"/>
                    </a:ext>
                  </a:extLst>
                </a:gridCol>
              </a:tblGrid>
              <a:tr h="637301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Batsman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Total_runs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Sixes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Boundary_runs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Boundary_percantage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32217356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Narine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81.16592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7080709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Russell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78.70798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9493263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Gayle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76.06873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855758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 Brathwaite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75.13812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2813846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Jayasuriya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74.21875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5516369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BCJ Cutting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73.10924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061108"/>
                  </a:ext>
                </a:extLst>
              </a:tr>
              <a:tr h="637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MJ McClenaghan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72.94118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5804781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 Gilchrist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72.88545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806264"/>
                  </a:ext>
                </a:extLst>
              </a:tr>
              <a:tr h="637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Mujeeb Ur Rahman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72.72727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2932421"/>
                  </a:ext>
                </a:extLst>
              </a:tr>
              <a:tr h="323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Gony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72.72727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685493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107FF8-6202-C963-ADED-FC16BDD43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211937"/>
              </p:ext>
            </p:extLst>
          </p:nvPr>
        </p:nvGraphicFramePr>
        <p:xfrm>
          <a:off x="0" y="662795"/>
          <a:ext cx="7183120" cy="4498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7838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9D489-4BEE-F4B5-6587-BA541F8EF62A}"/>
              </a:ext>
            </a:extLst>
          </p:cNvPr>
          <p:cNvSpPr/>
          <p:nvPr/>
        </p:nvSpPr>
        <p:spPr>
          <a:xfrm>
            <a:off x="5612186" y="1280160"/>
            <a:ext cx="184731" cy="646331"/>
          </a:xfrm>
          <a:prstGeom prst="rect">
            <a:avLst/>
          </a:prstGeom>
          <a:solidFill>
            <a:srgbClr val="4281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1C29A-95B4-7C5A-A428-7FC427BF0F93}"/>
              </a:ext>
            </a:extLst>
          </p:cNvPr>
          <p:cNvSpPr/>
          <p:nvPr/>
        </p:nvSpPr>
        <p:spPr>
          <a:xfrm>
            <a:off x="3536722" y="303567"/>
            <a:ext cx="5213038" cy="646331"/>
          </a:xfrm>
          <a:prstGeom prst="rect">
            <a:avLst/>
          </a:prstGeom>
          <a:solidFill>
            <a:srgbClr val="4281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Economy Bowlers 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238E-1170-40F2-76D0-E044C103D871}"/>
              </a:ext>
            </a:extLst>
          </p:cNvPr>
          <p:cNvSpPr/>
          <p:nvPr/>
        </p:nvSpPr>
        <p:spPr>
          <a:xfrm>
            <a:off x="1505507" y="1706837"/>
            <a:ext cx="918098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Criteria:1. Bowler should have bowled at least 500 balls in IPL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8256B-B93B-4140-859A-02C870DE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1597" y="5577840"/>
            <a:ext cx="4108806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AC11C-3EE3-2D2D-36C9-E8795C0FE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748" y="2854960"/>
            <a:ext cx="9180986" cy="19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1351</Words>
  <Application>Microsoft Office PowerPoint</Application>
  <PresentationFormat>Widescreen</PresentationFormat>
  <Paragraphs>487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paliwal</dc:creator>
  <cp:lastModifiedBy>radhika paliwal</cp:lastModifiedBy>
  <cp:revision>2</cp:revision>
  <dcterms:created xsi:type="dcterms:W3CDTF">2024-02-05T09:06:01Z</dcterms:created>
  <dcterms:modified xsi:type="dcterms:W3CDTF">2024-02-06T18:51:12Z</dcterms:modified>
</cp:coreProperties>
</file>