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4AF207-CDB6-4763-BADD-F0ED018FC32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8A8E0-6AEF-4C3D-A79A-B78A7382C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460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HOTEL MANAGEMENT SYSTEM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3313"/>
            <a:ext cx="9144000" cy="1724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Meher</a:t>
            </a:r>
            <a:r>
              <a:rPr lang="en-US" dirty="0" smtClean="0"/>
              <a:t> Jain</a:t>
            </a:r>
          </a:p>
          <a:p>
            <a:r>
              <a:rPr lang="en-US" dirty="0"/>
              <a:t>Radhika M. </a:t>
            </a:r>
            <a:r>
              <a:rPr lang="en-US" dirty="0" smtClean="0"/>
              <a:t>Paryekar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Padhee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33599"/>
            <a:ext cx="10018713" cy="3124201"/>
          </a:xfrm>
        </p:spPr>
        <p:txBody>
          <a:bodyPr/>
          <a:lstStyle/>
          <a:p>
            <a:r>
              <a:rPr lang="en-US" dirty="0" smtClean="0"/>
              <a:t>Factory Pattern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5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2608" y="0"/>
            <a:ext cx="10018713" cy="1752599"/>
          </a:xfrm>
        </p:spPr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62" y="1557615"/>
            <a:ext cx="9306559" cy="5089938"/>
          </a:xfrm>
        </p:spPr>
      </p:pic>
    </p:spTree>
    <p:extLst>
      <p:ext uri="{BB962C8B-B14F-4D97-AF65-F5344CB8AC3E}">
        <p14:creationId xmlns:p14="http://schemas.microsoft.com/office/powerpoint/2010/main" val="24958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DESIGN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/>
          <a:lstStyle/>
          <a:p>
            <a:r>
              <a:rPr lang="en-US" dirty="0" smtClean="0"/>
              <a:t>Memento-To save customer/employee preference</a:t>
            </a:r>
          </a:p>
          <a:p>
            <a:r>
              <a:rPr lang="en-US" dirty="0" smtClean="0"/>
              <a:t>Flyweight -To store picture of rooms and menu</a:t>
            </a:r>
          </a:p>
          <a:p>
            <a:r>
              <a:rPr lang="en-US" dirty="0" smtClean="0"/>
              <a:t>Command- To undo user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9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/>
          <a:lstStyle/>
          <a:p>
            <a:r>
              <a:rPr lang="en-US" dirty="0" smtClean="0"/>
              <a:t>BLOB –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Initially had a Single Controller in Class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Separated the controller into different controllers related to specific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7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2600</TotalTime>
  <Words>68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HOTEL MANAGEMENT SYSTEM</vt:lpstr>
      <vt:lpstr>PowerPoint Presentation</vt:lpstr>
      <vt:lpstr>DESIGN PATTERNS</vt:lpstr>
      <vt:lpstr>FACTORY PATTERN</vt:lpstr>
      <vt:lpstr>SINGLETON PATTERN</vt:lpstr>
      <vt:lpstr>MVC</vt:lpstr>
      <vt:lpstr>FUTURE DESIGN PATTERNS </vt:lpstr>
      <vt:lpstr>Anti Patterns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Radhika Paryekar</dc:creator>
  <cp:lastModifiedBy>Radhika Paryekar</cp:lastModifiedBy>
  <cp:revision>7</cp:revision>
  <dcterms:created xsi:type="dcterms:W3CDTF">2016-12-03T00:25:20Z</dcterms:created>
  <dcterms:modified xsi:type="dcterms:W3CDTF">2016-12-05T12:38:50Z</dcterms:modified>
</cp:coreProperties>
</file>