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91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45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61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5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0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6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7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6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4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4AF207-CDB6-4763-BADD-F0ED018FC32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460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+mn-lt"/>
              </a:rPr>
              <a:t>HOTEL MANAGEMENT SYSTEM</a:t>
            </a:r>
            <a:endParaRPr lang="en-US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3313"/>
            <a:ext cx="9144000" cy="17244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Meher</a:t>
            </a:r>
            <a:r>
              <a:rPr lang="en-US" dirty="0" smtClean="0"/>
              <a:t> Jain</a:t>
            </a:r>
          </a:p>
          <a:p>
            <a:r>
              <a:rPr lang="en-US" dirty="0"/>
              <a:t>Radhika M. </a:t>
            </a:r>
            <a:r>
              <a:rPr lang="en-US" dirty="0" smtClean="0"/>
              <a:t>Paryekar</a:t>
            </a:r>
          </a:p>
          <a:p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Padhee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4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7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33599"/>
            <a:ext cx="10018713" cy="3124201"/>
          </a:xfrm>
        </p:spPr>
        <p:txBody>
          <a:bodyPr/>
          <a:lstStyle/>
          <a:p>
            <a:r>
              <a:rPr lang="en-US" dirty="0" smtClean="0"/>
              <a:t>Factory Pattern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5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8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6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FUTURE DESIGN PATTERNS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657600"/>
          </a:xfrm>
        </p:spPr>
        <p:txBody>
          <a:bodyPr/>
          <a:lstStyle/>
          <a:p>
            <a:r>
              <a:rPr lang="en-US" dirty="0" smtClean="0"/>
              <a:t>Memento-To save customer/employee preference</a:t>
            </a:r>
          </a:p>
          <a:p>
            <a:r>
              <a:rPr lang="en-US" dirty="0" smtClean="0"/>
              <a:t>Flyweight -To store picture of rooms and menu</a:t>
            </a:r>
          </a:p>
          <a:p>
            <a:r>
              <a:rPr lang="en-US" dirty="0" smtClean="0"/>
              <a:t>Command- To undo user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9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657600"/>
          </a:xfrm>
        </p:spPr>
        <p:txBody>
          <a:bodyPr/>
          <a:lstStyle/>
          <a:p>
            <a:r>
              <a:rPr lang="en-US" dirty="0" smtClean="0"/>
              <a:t>BLOB –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Initially had a Single Controller in Class Diagram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Separated the controller into different controllers related to specific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7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2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2599</TotalTime>
  <Words>68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HOTEL MANAGEMENT SYSTEM</vt:lpstr>
      <vt:lpstr>PowerPoint Presentation</vt:lpstr>
      <vt:lpstr>DESIGN PATTERNS</vt:lpstr>
      <vt:lpstr>FACTORY PATTERN</vt:lpstr>
      <vt:lpstr>SINGLETON PATTERN</vt:lpstr>
      <vt:lpstr>MVC</vt:lpstr>
      <vt:lpstr>FUTURE DESIGN PATTERNS </vt:lpstr>
      <vt:lpstr>Anti Patterns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Radhika Paryekar</dc:creator>
  <cp:lastModifiedBy>Radhika Paryekar</cp:lastModifiedBy>
  <cp:revision>5</cp:revision>
  <dcterms:created xsi:type="dcterms:W3CDTF">2016-12-03T00:25:20Z</dcterms:created>
  <dcterms:modified xsi:type="dcterms:W3CDTF">2016-12-04T19:44:38Z</dcterms:modified>
</cp:coreProperties>
</file>