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6C476-E5CB-4682-888E-84356E148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REI Einstein Shopping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28677-AF5D-4D25-82D7-5AF47F446F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Shopping using visual search..</a:t>
            </a:r>
          </a:p>
        </p:txBody>
      </p:sp>
    </p:spTree>
    <p:extLst>
      <p:ext uri="{BB962C8B-B14F-4D97-AF65-F5344CB8AC3E}">
        <p14:creationId xmlns:p14="http://schemas.microsoft.com/office/powerpoint/2010/main" val="3491725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C22E-462D-483A-AB91-450357B2A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F3B98-66B8-433E-A637-ACA418BC2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customer spots a pair of sunglasses he/she likes online or in a store and clicks its pic.</a:t>
            </a:r>
          </a:p>
          <a:p>
            <a:r>
              <a:rPr lang="en-US" dirty="0"/>
              <a:t>The customer hopes to find similar shades on his/her favorite shopping site.</a:t>
            </a:r>
          </a:p>
          <a:p>
            <a:r>
              <a:rPr lang="en-US" dirty="0"/>
              <a:t>The customer has to then go through so many search results to find the same style of shades.</a:t>
            </a:r>
          </a:p>
        </p:txBody>
      </p:sp>
    </p:spTree>
    <p:extLst>
      <p:ext uri="{BB962C8B-B14F-4D97-AF65-F5344CB8AC3E}">
        <p14:creationId xmlns:p14="http://schemas.microsoft.com/office/powerpoint/2010/main" val="2764773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39EAF-C929-4BD4-A6FD-6CA107B93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87658-58BF-4F49-B861-54E8E19B3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make the customers task easy?</a:t>
            </a:r>
          </a:p>
          <a:p>
            <a:r>
              <a:rPr lang="en-US" dirty="0"/>
              <a:t>What if there is a visual search feature?</a:t>
            </a:r>
          </a:p>
          <a:p>
            <a:r>
              <a:rPr lang="en-US" dirty="0"/>
              <a:t>The customer has to just upload the image he/she clicked earlier and the app will do all the magic.</a:t>
            </a:r>
          </a:p>
          <a:p>
            <a:r>
              <a:rPr lang="en-US" dirty="0"/>
              <a:t>The app uses Salesforce Einstein Vision API to find all products on the site that match the style of the shades in that image.</a:t>
            </a:r>
          </a:p>
        </p:txBody>
      </p:sp>
    </p:spTree>
    <p:extLst>
      <p:ext uri="{BB962C8B-B14F-4D97-AF65-F5344CB8AC3E}">
        <p14:creationId xmlns:p14="http://schemas.microsoft.com/office/powerpoint/2010/main" val="2028533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D22D-992C-4AB1-B258-EDA9B755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19D0E9-1E5C-480A-9A74-32D379E9BD8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923" y="910193"/>
            <a:ext cx="5944829" cy="50280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7165461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11</TotalTime>
  <Words>133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Corbel</vt:lpstr>
      <vt:lpstr>Wingdings 2</vt:lpstr>
      <vt:lpstr>Frame</vt:lpstr>
      <vt:lpstr>REI Einstein Shopping App</vt:lpstr>
      <vt:lpstr>Problem</vt:lpstr>
      <vt:lpstr>Solution</vt:lpstr>
      <vt:lpstr>Architecture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 Einstein Shopping App</dc:title>
  <dc:creator>AmeyMia</dc:creator>
  <cp:lastModifiedBy>AmeyMia</cp:lastModifiedBy>
  <cp:revision>4</cp:revision>
  <dcterms:created xsi:type="dcterms:W3CDTF">2018-10-26T07:04:35Z</dcterms:created>
  <dcterms:modified xsi:type="dcterms:W3CDTF">2018-10-26T17:45:33Z</dcterms:modified>
</cp:coreProperties>
</file>