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hika Saxena" userId="ac393838e8724ae8" providerId="LiveId" clId="{42038445-BA98-4240-9566-0409557D8FE9}"/>
    <pc:docChg chg="modSld">
      <pc:chgData name="Radhika Saxena" userId="ac393838e8724ae8" providerId="LiveId" clId="{42038445-BA98-4240-9566-0409557D8FE9}" dt="2024-10-28T12:52:02.570" v="13" actId="1076"/>
      <pc:docMkLst>
        <pc:docMk/>
      </pc:docMkLst>
      <pc:sldChg chg="modSp mod">
        <pc:chgData name="Radhika Saxena" userId="ac393838e8724ae8" providerId="LiveId" clId="{42038445-BA98-4240-9566-0409557D8FE9}" dt="2024-10-28T12:52:02.570" v="13" actId="1076"/>
        <pc:sldMkLst>
          <pc:docMk/>
          <pc:sldMk cId="701912368" sldId="256"/>
        </pc:sldMkLst>
        <pc:spChg chg="mod">
          <ac:chgData name="Radhika Saxena" userId="ac393838e8724ae8" providerId="LiveId" clId="{42038445-BA98-4240-9566-0409557D8FE9}" dt="2024-10-28T12:52:02.570" v="13" actId="1076"/>
          <ac:spMkLst>
            <pc:docMk/>
            <pc:sldMk cId="701912368" sldId="256"/>
            <ac:spMk id="4" creationId="{0CB8C834-7FE8-11D6-6929-795C3632BA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E929-AD1C-183B-7E17-38DF07127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AA27A2-2D8B-C926-B73D-DC0556EF4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603A-5786-8393-B11E-7E5D8C9C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CD992-BFBD-C3BC-52D8-3D4352E4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8EAF4-B296-7772-9045-4C02D2B9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EF13-8AC8-5F21-22A6-B89FDACD2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F180D-9A2B-4872-4CD4-7E3AF9B75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3980-74F4-AD30-32A5-F98CFA027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C3D0-1EC5-5B6B-E8A8-8A934B4F2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0837-C5B3-15E7-1F9F-A498BF85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8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88508-8DE5-02EB-2805-1CFA92C5B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E2A62-3661-E106-7D1E-67D619FD7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6B62-F02F-5134-1EBB-B89AF4E2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13959-EBA4-3FC7-D611-FA5A0E57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CE4C-DDD4-CACD-7BA9-DB2B3547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5461C-4DC1-2D38-7377-78B462E5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15783-7111-CFBB-10DF-73C058508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121BF-D288-F0BE-0C5C-95384648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C706B-9642-074B-5994-A1D6B035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C73C3-C6FE-DC63-5477-BA6D0382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0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AA7C4-FBF6-9935-07B1-3CCB741B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F131C-8210-6935-EFBE-9F5A00C2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4D98D-FCBA-4375-2DA2-81CE4B37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AE2B-AECC-C9AA-C259-B2E7FAFA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7231-5A81-9E88-C7BA-40C46C70F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45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616B-4146-98C3-E027-FC5DFD0A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0028C-D897-9D94-5E47-A23B389457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C7D3C-4B0F-2DD0-3E68-5BAF4315C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996A3-6627-80E7-2A06-4C8024BB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02DD7-28D4-D013-C070-AD7F0502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6CB24-C382-1A50-2B80-215C5003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4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2CDB-2DCF-7ACE-DE08-15BA12BE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DF7EB-C31B-6A29-6CCF-C36728859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DCB64-92A1-E011-EE9E-8F19A3181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20441-C7CA-8069-D016-BDA8F8C3E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BD081-5D61-13C4-74B7-C2F944EF9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DE04A-F669-BCCA-69A4-F45609DD5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6AA86-4EE4-FC05-BF59-3207CA0E2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7A42C-8F97-C090-B4F6-759A8E17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E4AA-DCE5-30A7-0D82-9C748B40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D0153-DC26-A240-D6FE-3571AC58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3FEC07-BCA8-1B89-8000-16F0F05F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FB71F-3C9C-A774-7B35-A610E682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E6F54-1E41-53BD-E312-CD1CB109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97E4A-0978-83E5-2030-F13AAD02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FB77B-A39B-1903-1571-D52E249D5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6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5A78-2301-666C-1731-FB083869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D4C8F-3FB4-096E-4C10-BBDFD88E4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F22DE-0D9D-7CD2-8479-EAAB3FC75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0E8A5-0559-0E1C-1920-13BF56D07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15BBB-8112-A918-2B9E-AC64A3DD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B39B8-5B8F-C9D1-9A1B-6F7F4326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41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02C0-24BF-D542-1237-57D18AE2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8B09A-70DF-5197-3B97-38CA39EBF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B905B-3746-F6C7-987C-C62C3C337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86DE-9728-2AD0-06CC-7DD1772F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D5F7D-9FC3-4FC3-A4C4-CD81754E28B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3C3CB-9B8A-A982-F994-272B8F0FC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DDD9B-271F-1A7F-E3E2-8CAC83E0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6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1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3304B-926D-B23C-6C85-2BA708C5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05733-9E5A-17B1-5429-4D61D8079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03B91-AD87-8CA5-4A1F-859CCE86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D5F7D-9FC3-4FC3-A4C4-CD81754E28B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21AEC-2B53-43FF-46C3-92EF5B007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78A02-727F-0186-3EE8-4DAC5A48F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B3927-BDC3-4F71-9796-2A62F9574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4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5F4AE-79BC-1031-EC59-808D1F74E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634"/>
            <a:ext cx="9144000" cy="2387600"/>
          </a:xfrm>
        </p:spPr>
        <p:txBody>
          <a:bodyPr/>
          <a:lstStyle/>
          <a:p>
            <a:r>
              <a:rPr lang="en-US" b="1" u="sng" dirty="0"/>
              <a:t>MLSA INTERNSHIP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EBD37E-E248-849B-A9ED-E6B9D129D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019" y="264600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GENERATIVE AI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8C834-7FE8-11D6-6929-795C3632BA58}"/>
              </a:ext>
            </a:extLst>
          </p:cNvPr>
          <p:cNvSpPr txBox="1"/>
          <p:nvPr/>
        </p:nvSpPr>
        <p:spPr>
          <a:xfrm>
            <a:off x="8032956" y="4531390"/>
            <a:ext cx="50931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NAME:-RADHIKA SAXENA </a:t>
            </a:r>
          </a:p>
          <a:p>
            <a:r>
              <a:rPr lang="en-US" sz="2400" b="1" dirty="0"/>
              <a:t>ROLL NO:- 2300290100195</a:t>
            </a:r>
          </a:p>
          <a:p>
            <a:r>
              <a:rPr lang="en-US" sz="2400" b="1" dirty="0"/>
              <a:t>YEAR:- 2</a:t>
            </a:r>
          </a:p>
          <a:p>
            <a:r>
              <a:rPr lang="en-US" sz="2400" b="1" dirty="0"/>
              <a:t>SEMESTER:- III</a:t>
            </a:r>
          </a:p>
          <a:p>
            <a:r>
              <a:rPr lang="en-US" sz="2400" b="1" dirty="0"/>
              <a:t>SECTION:- C</a:t>
            </a:r>
          </a:p>
          <a:p>
            <a:r>
              <a:rPr lang="en-US" sz="2400" b="1" dirty="0"/>
              <a:t>BRANCH:- CSE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5DDC93-B53E-1787-C447-AA77A3E8F385}"/>
              </a:ext>
            </a:extLst>
          </p:cNvPr>
          <p:cNvSpPr txBox="1"/>
          <p:nvPr/>
        </p:nvSpPr>
        <p:spPr>
          <a:xfrm>
            <a:off x="3784630" y="3296310"/>
            <a:ext cx="49473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“A BASIC TEXT GENERATOR”</a:t>
            </a:r>
          </a:p>
        </p:txBody>
      </p:sp>
    </p:spTree>
    <p:extLst>
      <p:ext uri="{BB962C8B-B14F-4D97-AF65-F5344CB8AC3E}">
        <p14:creationId xmlns:p14="http://schemas.microsoft.com/office/powerpoint/2010/main" val="70191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AD663-CEEC-6995-F474-7B4982D3B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 BASIC TEXT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1E19-D093-3A9E-C59C-EED82F20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an AI model which generates text based on the user input.</a:t>
            </a:r>
          </a:p>
          <a:p>
            <a:r>
              <a:rPr lang="en-US" b="1" dirty="0"/>
              <a:t>The skills required are:-</a:t>
            </a:r>
          </a:p>
          <a:p>
            <a:pPr marL="0" indent="0">
              <a:buNone/>
            </a:pPr>
            <a:r>
              <a:rPr lang="en-US" dirty="0"/>
              <a:t>     1. Basic Python</a:t>
            </a:r>
          </a:p>
          <a:p>
            <a:pPr marL="0" indent="0">
              <a:buNone/>
            </a:pPr>
            <a:r>
              <a:rPr lang="en-US" dirty="0"/>
              <a:t>     2. API Key</a:t>
            </a:r>
          </a:p>
          <a:p>
            <a:pPr marL="0" indent="0">
              <a:buNone/>
            </a:pPr>
            <a:r>
              <a:rPr lang="en-US" dirty="0"/>
              <a:t>     3. Text generation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E97F568-DFE7-64C1-D2EA-B6D76AE14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C02A525-0991-9D1E-1304-21A3ABEDB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9BB3BD1-CA5C-9939-61D9-480541198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0808D1C-A18B-671B-2282-77DA1E3E0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13FFC01-CA23-D4E1-B1F9-661A8EF4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8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FE43-F0A4-C1C1-AA2A-8E90B570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INPUT – OUTPUT IN BASIC TEXT GENERATOR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EA65045-3E21-E46E-8D96-936436DD9B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4" t="23369" r="726" b="11684"/>
          <a:stretch/>
        </p:blipFill>
        <p:spPr>
          <a:xfrm>
            <a:off x="1547858" y="1825625"/>
            <a:ext cx="90962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5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50C1-2864-5D31-1297-2B0ECB82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WORKING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D2E0-802C-D321-241E-7D1AA5C65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It uses a pre-trained language model like “GPT-2”.</a:t>
            </a:r>
          </a:p>
          <a:p>
            <a:pPr algn="just"/>
            <a:r>
              <a:rPr lang="en-US" dirty="0"/>
              <a:t>It understands the human text and generates human related text.</a:t>
            </a:r>
          </a:p>
          <a:p>
            <a:pPr algn="just"/>
            <a:r>
              <a:rPr lang="en-US" dirty="0"/>
              <a:t>Th input is converted into tokens  that the model can process.</a:t>
            </a:r>
          </a:p>
          <a:p>
            <a:pPr algn="just"/>
            <a:r>
              <a:rPr lang="en-US" dirty="0"/>
              <a:t>The tokenized input is converted into input ID’s which the model can understand.</a:t>
            </a:r>
          </a:p>
          <a:p>
            <a:pPr algn="just"/>
            <a:r>
              <a:rPr lang="en-US" dirty="0"/>
              <a:t>The model processes the input through various neural network to produce the next token in the sequence.</a:t>
            </a:r>
          </a:p>
          <a:p>
            <a:pPr algn="just"/>
            <a:r>
              <a:rPr lang="en-US" dirty="0"/>
              <a:t>The model generates text by sampling from predicted token probabilities. The model can produce only 1 token at a time and appends it in the sequence.</a:t>
            </a:r>
          </a:p>
        </p:txBody>
      </p:sp>
    </p:spTree>
    <p:extLst>
      <p:ext uri="{BB962C8B-B14F-4D97-AF65-F5344CB8AC3E}">
        <p14:creationId xmlns:p14="http://schemas.microsoft.com/office/powerpoint/2010/main" val="4108693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EE44-4CEC-74C3-9C62-BA0EACF7D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6748"/>
            <a:ext cx="10515600" cy="5400215"/>
          </a:xfrm>
        </p:spPr>
        <p:txBody>
          <a:bodyPr/>
          <a:lstStyle/>
          <a:p>
            <a:r>
              <a:rPr lang="en-US" dirty="0"/>
              <a:t>The tokenized output is then converted into human-readable text using decoding function.</a:t>
            </a:r>
          </a:p>
          <a:p>
            <a:r>
              <a:rPr lang="en-US" dirty="0"/>
              <a:t>The final output is a sequence of text that starts from the same line of input text.</a:t>
            </a:r>
          </a:p>
          <a:p>
            <a:r>
              <a:rPr lang="en-US" b="1" dirty="0"/>
              <a:t>Example:-I love coding.</a:t>
            </a:r>
          </a:p>
          <a:p>
            <a:pPr marL="0" indent="0">
              <a:buNone/>
            </a:pPr>
            <a:r>
              <a:rPr lang="en-US" b="1" dirty="0"/>
              <a:t>   Generated Output:- I love coding . I am currently doing DSA.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Max length:-</a:t>
            </a:r>
            <a:r>
              <a:rPr lang="en-US" sz="2000" dirty="0"/>
              <a:t> It controls  the numbers of tokens generated.)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b="1" dirty="0"/>
              <a:t>Temperature:-</a:t>
            </a:r>
            <a:r>
              <a:rPr lang="en-US" sz="2000" dirty="0"/>
              <a:t> It controls the randomness in predictions.)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401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F12E-0C2B-E5E6-67DB-3448E8C8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5C13D-E25E-28A9-AD28-837BED48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Software Required:- </a:t>
            </a:r>
          </a:p>
          <a:p>
            <a:pPr marL="0" indent="0">
              <a:buNone/>
            </a:pPr>
            <a:r>
              <a:rPr lang="en-US" dirty="0"/>
              <a:t>     1. Python</a:t>
            </a:r>
          </a:p>
          <a:p>
            <a:pPr marL="0" indent="0">
              <a:buNone/>
            </a:pPr>
            <a:r>
              <a:rPr lang="en-US" dirty="0"/>
              <a:t>     2. </a:t>
            </a:r>
            <a:r>
              <a:rPr lang="en-US" dirty="0" err="1"/>
              <a:t>PyTorch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3. Transformer library by </a:t>
            </a:r>
            <a:r>
              <a:rPr lang="en-US" dirty="0" err="1"/>
              <a:t>HuggingFace</a:t>
            </a:r>
            <a:endParaRPr lang="en-US" dirty="0"/>
          </a:p>
          <a:p>
            <a:r>
              <a:rPr lang="en-US" b="1" u="sng" dirty="0"/>
              <a:t>Model Requirements:-</a:t>
            </a:r>
          </a:p>
          <a:p>
            <a:pPr marL="0" indent="0">
              <a:buNone/>
            </a:pPr>
            <a:r>
              <a:rPr lang="en-US" dirty="0"/>
              <a:t>      1. Pre-trained GPT-2 model</a:t>
            </a:r>
          </a:p>
          <a:p>
            <a:pPr marL="0" indent="0">
              <a:buNone/>
            </a:pPr>
            <a:r>
              <a:rPr lang="en-US" dirty="0"/>
              <a:t>      2. GPT—2 tokenizer</a:t>
            </a:r>
          </a:p>
        </p:txBody>
      </p:sp>
    </p:spTree>
    <p:extLst>
      <p:ext uri="{BB962C8B-B14F-4D97-AF65-F5344CB8AC3E}">
        <p14:creationId xmlns:p14="http://schemas.microsoft.com/office/powerpoint/2010/main" val="361580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ank You PNG Transparent Images Free Download | Vector Files | Pngtree">
            <a:extLst>
              <a:ext uri="{FF2B5EF4-FFF2-40B4-BE49-F238E27FC236}">
                <a16:creationId xmlns:a16="http://schemas.microsoft.com/office/drawing/2014/main" id="{1E2C86C6-A4F1-0236-DFBD-86796145F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1917" y1="30250" x2="31083" y2="28917"/>
                        <a14:foregroundMark x1="31083" y1="28917" x2="37750" y2="32500"/>
                        <a14:foregroundMark x1="37750" y1="32500" x2="58500" y2="29583"/>
                        <a14:foregroundMark x1="58500" y1="29583" x2="68417" y2="30250"/>
                        <a14:foregroundMark x1="68417" y1="30250" x2="77000" y2="33583"/>
                        <a14:foregroundMark x1="77000" y1="33583" x2="81250" y2="42750"/>
                        <a14:foregroundMark x1="81250" y1="42750" x2="81417" y2="52833"/>
                        <a14:foregroundMark x1="81417" y1="52833" x2="76417" y2="61333"/>
                        <a14:foregroundMark x1="76417" y1="61333" x2="61833" y2="65833"/>
                        <a14:foregroundMark x1="61833" y1="65833" x2="26917" y2="65250"/>
                        <a14:foregroundMark x1="26917" y1="65250" x2="17917" y2="61167"/>
                        <a14:foregroundMark x1="17917" y1="61167" x2="19083" y2="54167"/>
                        <a14:foregroundMark x1="19083" y1="54167" x2="18667" y2="37250"/>
                        <a14:foregroundMark x1="18667" y1="37250" x2="23083" y2="29333"/>
                        <a14:foregroundMark x1="23083" y1="29333" x2="30500" y2="29000"/>
                        <a14:foregroundMark x1="22167" y1="39583" x2="28583" y2="38667"/>
                        <a14:foregroundMark x1="28583" y1="38667" x2="25167" y2="50583"/>
                        <a14:foregroundMark x1="25167" y1="50583" x2="25250" y2="50917"/>
                        <a14:foregroundMark x1="50750" y1="39000" x2="47000" y2="46000"/>
                        <a14:foregroundMark x1="47000" y1="46000" x2="50583" y2="40333"/>
                        <a14:foregroundMark x1="50583" y1="40333" x2="54333" y2="47083"/>
                        <a14:foregroundMark x1="54333" y1="47083" x2="50750" y2="42250"/>
                        <a14:foregroundMark x1="50750" y1="42250" x2="55500" y2="48000"/>
                        <a14:foregroundMark x1="55500" y1="48000" x2="55750" y2="49833"/>
                        <a14:foregroundMark x1="53000" y1="45583" x2="47750" y2="48417"/>
                        <a14:foregroundMark x1="47750" y1="48417" x2="45833" y2="50750"/>
                        <a14:foregroundMark x1="33500" y1="39333" x2="33500" y2="48417"/>
                        <a14:foregroundMark x1="33500" y1="48417" x2="35167" y2="41583"/>
                        <a14:foregroundMark x1="35167" y1="41583" x2="34167" y2="48583"/>
                        <a14:foregroundMark x1="34167" y1="48583" x2="34667" y2="49917"/>
                        <a14:foregroundMark x1="35667" y1="44333" x2="40667" y2="43750"/>
                        <a14:foregroundMark x1="40750" y1="39250" x2="40333" y2="45583"/>
                        <a14:foregroundMark x1="40333" y1="45583" x2="41917" y2="39333"/>
                        <a14:foregroundMark x1="41917" y1="39333" x2="41083" y2="48750"/>
                        <a14:foregroundMark x1="41083" y1="48750" x2="43250" y2="41583"/>
                        <a14:foregroundMark x1="43250" y1="41583" x2="40333" y2="39917"/>
                        <a14:foregroundMark x1="58583" y1="39250" x2="58167" y2="47750"/>
                        <a14:foregroundMark x1="58167" y1="47750" x2="58583" y2="40917"/>
                        <a14:foregroundMark x1="58583" y1="40917" x2="60417" y2="49583"/>
                        <a14:foregroundMark x1="60417" y1="49583" x2="59000" y2="42167"/>
                        <a14:foregroundMark x1="59000" y1="42167" x2="65083" y2="46917"/>
                        <a14:foregroundMark x1="65083" y1="46917" x2="60417" y2="38500"/>
                        <a14:foregroundMark x1="60417" y1="38500" x2="65917" y2="49583"/>
                        <a14:foregroundMark x1="65917" y1="49583" x2="65333" y2="42500"/>
                        <a14:foregroundMark x1="65333" y1="42500" x2="68333" y2="49417"/>
                        <a14:foregroundMark x1="68333" y1="49417" x2="67167" y2="40000"/>
                        <a14:foregroundMark x1="67167" y1="40000" x2="66250" y2="47083"/>
                        <a14:foregroundMark x1="66250" y1="47083" x2="65750" y2="40250"/>
                        <a14:foregroundMark x1="65750" y1="40250" x2="67583" y2="46583"/>
                        <a14:foregroundMark x1="67583" y1="46583" x2="67167" y2="50583"/>
                        <a14:foregroundMark x1="72000" y1="40417" x2="72167" y2="48750"/>
                        <a14:foregroundMark x1="72167" y1="48750" x2="72333" y2="38250"/>
                        <a14:foregroundMark x1="72333" y1="38250" x2="71083" y2="49583"/>
                        <a14:foregroundMark x1="71083" y1="49583" x2="79500" y2="39917"/>
                        <a14:foregroundMark x1="79500" y1="39917" x2="73333" y2="44167"/>
                        <a14:foregroundMark x1="73333" y1="44167" x2="78333" y2="41333"/>
                        <a14:foregroundMark x1="78333" y1="41333" x2="78167" y2="50000"/>
                        <a14:foregroundMark x1="78167" y1="50000" x2="81500" y2="50333"/>
                        <a14:foregroundMark x1="37000" y1="54167" x2="43750" y2="53500"/>
                        <a14:foregroundMark x1="43750" y1="53500" x2="39917" y2="60000"/>
                        <a14:foregroundMark x1="39917" y1="60000" x2="43917" y2="53500"/>
                        <a14:foregroundMark x1="43917" y1="53500" x2="40917" y2="61500"/>
                        <a14:foregroundMark x1="40917" y1="61500" x2="41000" y2="62083"/>
                        <a14:foregroundMark x1="38083" y1="55167" x2="36250" y2="51583"/>
                        <a14:foregroundMark x1="47583" y1="56083" x2="52417" y2="48250"/>
                        <a14:foregroundMark x1="52417" y1="48250" x2="45833" y2="56250"/>
                        <a14:foregroundMark x1="45833" y1="56250" x2="52083" y2="58667"/>
                        <a14:foregroundMark x1="52083" y1="58667" x2="47417" y2="62167"/>
                        <a14:foregroundMark x1="47417" y1="62167" x2="55917" y2="62250"/>
                        <a14:foregroundMark x1="55917" y1="62250" x2="54250" y2="54917"/>
                        <a14:foregroundMark x1="54250" y1="54917" x2="48917" y2="51417"/>
                        <a14:foregroundMark x1="48917" y1="51417" x2="65667" y2="60917"/>
                        <a14:foregroundMark x1="44917" y1="59000" x2="46500" y2="60417"/>
                        <a14:foregroundMark x1="49833" y1="52667" x2="53250" y2="58333"/>
                        <a14:foregroundMark x1="53250" y1="58333" x2="53333" y2="55750"/>
                        <a14:foregroundMark x1="56667" y1="57417" x2="59333" y2="62583"/>
                        <a14:foregroundMark x1="59333" y1="62583" x2="63250" y2="57917"/>
                        <a14:foregroundMark x1="63250" y1="57917" x2="63000" y2="53750"/>
                        <a14:foregroundMark x1="59500" y1="62000" x2="63500" y2="59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981" y="-363794"/>
            <a:ext cx="9053051" cy="834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23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281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MLSA INTERNSHIP</vt:lpstr>
      <vt:lpstr>A BASIC TEXT GENERATOR</vt:lpstr>
      <vt:lpstr>INPUT – OUTPUT IN BASIC TEXT GENERATOR</vt:lpstr>
      <vt:lpstr>WORKING OF THE MODEL</vt:lpstr>
      <vt:lpstr>PowerPoint Presentation</vt:lpstr>
      <vt:lpstr>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Radhika Saxena</dc:creator>
  <cp:lastModifiedBy>Radhika Saxena</cp:lastModifiedBy>
  <cp:revision>1</cp:revision>
  <dcterms:created xsi:type="dcterms:W3CDTF">2024-10-28T11:28:26Z</dcterms:created>
  <dcterms:modified xsi:type="dcterms:W3CDTF">2024-10-28T12:52:02Z</dcterms:modified>
</cp:coreProperties>
</file>