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419B4-2FB5-46AD-9886-AD6FA58FD3E4}" v="1" dt="2024-10-28T12:30:03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Saxena" userId="ac393838e8724ae8" providerId="LiveId" clId="{940419B4-2FB5-46AD-9886-AD6FA58FD3E4}"/>
    <pc:docChg chg="undo custSel addSld delSld modSld">
      <pc:chgData name="Radhika Saxena" userId="ac393838e8724ae8" providerId="LiveId" clId="{940419B4-2FB5-46AD-9886-AD6FA58FD3E4}" dt="2024-10-29T03:50:43.582" v="1606" actId="20577"/>
      <pc:docMkLst>
        <pc:docMk/>
      </pc:docMkLst>
      <pc:sldChg chg="modSp mod">
        <pc:chgData name="Radhika Saxena" userId="ac393838e8724ae8" providerId="LiveId" clId="{940419B4-2FB5-46AD-9886-AD6FA58FD3E4}" dt="2024-10-29T03:50:43.582" v="1606" actId="20577"/>
        <pc:sldMkLst>
          <pc:docMk/>
          <pc:sldMk cId="701912368" sldId="256"/>
        </pc:sldMkLst>
        <pc:spChg chg="mod">
          <ac:chgData name="Radhika Saxena" userId="ac393838e8724ae8" providerId="LiveId" clId="{940419B4-2FB5-46AD-9886-AD6FA58FD3E4}" dt="2024-10-29T03:50:43.582" v="1606" actId="20577"/>
          <ac:spMkLst>
            <pc:docMk/>
            <pc:sldMk cId="701912368" sldId="256"/>
            <ac:spMk id="4" creationId="{0CB8C834-7FE8-11D6-6929-795C3632BA58}"/>
          </ac:spMkLst>
        </pc:spChg>
        <pc:spChg chg="mod">
          <ac:chgData name="Radhika Saxena" userId="ac393838e8724ae8" providerId="LiveId" clId="{940419B4-2FB5-46AD-9886-AD6FA58FD3E4}" dt="2024-10-28T11:39:04.415" v="49" actId="1076"/>
          <ac:spMkLst>
            <pc:docMk/>
            <pc:sldMk cId="701912368" sldId="256"/>
            <ac:spMk id="5" creationId="{305DDC93-B53E-1787-C447-AA77A3E8F385}"/>
          </ac:spMkLst>
        </pc:spChg>
      </pc:sldChg>
      <pc:sldChg chg="modSp mod">
        <pc:chgData name="Radhika Saxena" userId="ac393838e8724ae8" providerId="LiveId" clId="{940419B4-2FB5-46AD-9886-AD6FA58FD3E4}" dt="2024-10-28T11:57:22.030" v="550" actId="20577"/>
        <pc:sldMkLst>
          <pc:docMk/>
          <pc:sldMk cId="1993089482" sldId="257"/>
        </pc:sldMkLst>
        <pc:spChg chg="mod">
          <ac:chgData name="Radhika Saxena" userId="ac393838e8724ae8" providerId="LiveId" clId="{940419B4-2FB5-46AD-9886-AD6FA58FD3E4}" dt="2024-10-28T11:39:23.989" v="106" actId="20577"/>
          <ac:spMkLst>
            <pc:docMk/>
            <pc:sldMk cId="1993089482" sldId="257"/>
            <ac:spMk id="2" creationId="{483AD663-CEEC-6995-F474-7B4982D3BDB4}"/>
          </ac:spMkLst>
        </pc:spChg>
        <pc:spChg chg="mod">
          <ac:chgData name="Radhika Saxena" userId="ac393838e8724ae8" providerId="LiveId" clId="{940419B4-2FB5-46AD-9886-AD6FA58FD3E4}" dt="2024-10-28T11:57:22.030" v="550" actId="20577"/>
          <ac:spMkLst>
            <pc:docMk/>
            <pc:sldMk cId="1993089482" sldId="257"/>
            <ac:spMk id="3" creationId="{55221E19-D093-3A9E-C59C-EED82F205200}"/>
          </ac:spMkLst>
        </pc:spChg>
      </pc:sldChg>
      <pc:sldChg chg="addSp delSp modSp mod">
        <pc:chgData name="Radhika Saxena" userId="ac393838e8724ae8" providerId="LiveId" clId="{940419B4-2FB5-46AD-9886-AD6FA58FD3E4}" dt="2024-10-28T11:59:05.827" v="623" actId="1076"/>
        <pc:sldMkLst>
          <pc:docMk/>
          <pc:sldMk cId="2504859780" sldId="258"/>
        </pc:sldMkLst>
        <pc:spChg chg="mod">
          <ac:chgData name="Radhika Saxena" userId="ac393838e8724ae8" providerId="LiveId" clId="{940419B4-2FB5-46AD-9886-AD6FA58FD3E4}" dt="2024-10-28T11:58:59.486" v="622" actId="20577"/>
          <ac:spMkLst>
            <pc:docMk/>
            <pc:sldMk cId="2504859780" sldId="258"/>
            <ac:spMk id="2" creationId="{1E24FE43-F0A4-C1C1-AA2A-8E90B570B475}"/>
          </ac:spMkLst>
        </pc:spChg>
        <pc:spChg chg="add del mod">
          <ac:chgData name="Radhika Saxena" userId="ac393838e8724ae8" providerId="LiveId" clId="{940419B4-2FB5-46AD-9886-AD6FA58FD3E4}" dt="2024-10-28T11:58:34.432" v="596" actId="478"/>
          <ac:spMkLst>
            <pc:docMk/>
            <pc:sldMk cId="2504859780" sldId="258"/>
            <ac:spMk id="4" creationId="{D50D14FC-DD6F-B913-C800-549ADF8CC876}"/>
          </ac:spMkLst>
        </pc:spChg>
        <pc:picChg chg="add mod modCrop">
          <ac:chgData name="Radhika Saxena" userId="ac393838e8724ae8" providerId="LiveId" clId="{940419B4-2FB5-46AD-9886-AD6FA58FD3E4}" dt="2024-10-28T11:59:05.827" v="623" actId="1076"/>
          <ac:picMkLst>
            <pc:docMk/>
            <pc:sldMk cId="2504859780" sldId="258"/>
            <ac:picMk id="6" creationId="{8058372E-B101-A741-4A5E-F83BFA2B8ED7}"/>
          </ac:picMkLst>
        </pc:picChg>
        <pc:picChg chg="del">
          <ac:chgData name="Radhika Saxena" userId="ac393838e8724ae8" providerId="LiveId" clId="{940419B4-2FB5-46AD-9886-AD6FA58FD3E4}" dt="2024-10-28T11:58:08.299" v="590" actId="478"/>
          <ac:picMkLst>
            <pc:docMk/>
            <pc:sldMk cId="2504859780" sldId="258"/>
            <ac:picMk id="12" creationId="{8EA65045-3E21-E46E-8D96-936436DD9BD5}"/>
          </ac:picMkLst>
        </pc:picChg>
      </pc:sldChg>
      <pc:sldChg chg="addSp modSp mod">
        <pc:chgData name="Radhika Saxena" userId="ac393838e8724ae8" providerId="LiveId" clId="{940419B4-2FB5-46AD-9886-AD6FA58FD3E4}" dt="2024-10-28T12:34:04.136" v="1589" actId="20577"/>
        <pc:sldMkLst>
          <pc:docMk/>
          <pc:sldMk cId="4108693883" sldId="259"/>
        </pc:sldMkLst>
        <pc:spChg chg="mod">
          <ac:chgData name="Radhika Saxena" userId="ac393838e8724ae8" providerId="LiveId" clId="{940419B4-2FB5-46AD-9886-AD6FA58FD3E4}" dt="2024-10-28T12:34:04.136" v="1589" actId="20577"/>
          <ac:spMkLst>
            <pc:docMk/>
            <pc:sldMk cId="4108693883" sldId="259"/>
            <ac:spMk id="3" creationId="{0C88D2E0-802C-D321-241E-7D1AA5C65BAC}"/>
          </ac:spMkLst>
        </pc:spChg>
        <pc:picChg chg="add mod modCrop">
          <ac:chgData name="Radhika Saxena" userId="ac393838e8724ae8" providerId="LiveId" clId="{940419B4-2FB5-46AD-9886-AD6FA58FD3E4}" dt="2024-10-28T12:06:17.647" v="1176" actId="1076"/>
          <ac:picMkLst>
            <pc:docMk/>
            <pc:sldMk cId="4108693883" sldId="259"/>
            <ac:picMk id="5" creationId="{FD6D6B9B-1AA2-A7EF-5DFA-5B157882D2AF}"/>
          </ac:picMkLst>
        </pc:picChg>
      </pc:sldChg>
      <pc:sldChg chg="addSp modSp add del mod">
        <pc:chgData name="Radhika Saxena" userId="ac393838e8724ae8" providerId="LiveId" clId="{940419B4-2FB5-46AD-9886-AD6FA58FD3E4}" dt="2024-10-28T12:31:10.171" v="1405" actId="20577"/>
        <pc:sldMkLst>
          <pc:docMk/>
          <pc:sldMk cId="2354012736" sldId="260"/>
        </pc:sldMkLst>
        <pc:spChg chg="add mod">
          <ac:chgData name="Radhika Saxena" userId="ac393838e8724ae8" providerId="LiveId" clId="{940419B4-2FB5-46AD-9886-AD6FA58FD3E4}" dt="2024-10-28T12:30:22.679" v="1339" actId="20577"/>
          <ac:spMkLst>
            <pc:docMk/>
            <pc:sldMk cId="2354012736" sldId="260"/>
            <ac:spMk id="2" creationId="{3989BC88-CF67-C98D-71AC-4D73BCA6309E}"/>
          </ac:spMkLst>
        </pc:spChg>
        <pc:spChg chg="mod">
          <ac:chgData name="Radhika Saxena" userId="ac393838e8724ae8" providerId="LiveId" clId="{940419B4-2FB5-46AD-9886-AD6FA58FD3E4}" dt="2024-10-28T12:31:10.171" v="1405" actId="20577"/>
          <ac:spMkLst>
            <pc:docMk/>
            <pc:sldMk cId="2354012736" sldId="260"/>
            <ac:spMk id="3" creationId="{924DEE44-4CEC-74C3-9C62-BA0EACF7DC0E}"/>
          </ac:spMkLst>
        </pc:spChg>
      </pc:sldChg>
      <pc:sldChg chg="modSp mod">
        <pc:chgData name="Radhika Saxena" userId="ac393838e8724ae8" providerId="LiveId" clId="{940419B4-2FB5-46AD-9886-AD6FA58FD3E4}" dt="2024-10-28T12:33:19.729" v="1588" actId="113"/>
        <pc:sldMkLst>
          <pc:docMk/>
          <pc:sldMk cId="3615808251" sldId="261"/>
        </pc:sldMkLst>
        <pc:spChg chg="mod">
          <ac:chgData name="Radhika Saxena" userId="ac393838e8724ae8" providerId="LiveId" clId="{940419B4-2FB5-46AD-9886-AD6FA58FD3E4}" dt="2024-10-28T12:33:19.729" v="1588" actId="113"/>
          <ac:spMkLst>
            <pc:docMk/>
            <pc:sldMk cId="3615808251" sldId="261"/>
            <ac:spMk id="3" creationId="{82D5C13D-E25E-28A9-AD28-837BED4811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E929-AD1C-183B-7E17-38DF0712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A27A2-2D8B-C926-B73D-DC0556EF4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603A-5786-8393-B11E-7E5D8C9C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D992-BFBD-C3BC-52D8-3D4352E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EAF4-B296-7772-9045-4C02D2B9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EF13-8AC8-5F21-22A6-B89FDACD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F180D-9A2B-4872-4CD4-7E3AF9B75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3980-74F4-AD30-32A5-F98CFA02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C3D0-1EC5-5B6B-E8A8-8A934B4F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0837-C5B3-15E7-1F9F-A498BF85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88508-8DE5-02EB-2805-1CFA92C5B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E2A62-3661-E106-7D1E-67D619FD7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6B62-F02F-5134-1EBB-B89AF4E2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3959-EBA4-3FC7-D611-FA5A0E57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CE4C-DDD4-CACD-7BA9-DB2B3547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61C-4DC1-2D38-7377-78B462E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5783-7111-CFBB-10DF-73C05850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21BF-D288-F0BE-0C5C-9538464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706B-9642-074B-5994-A1D6B035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73C3-C6FE-DC63-5477-BA6D038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A7C4-FBF6-9935-07B1-3CCB741B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131C-8210-6935-EFBE-9F5A00C2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D98D-FCBA-4375-2DA2-81CE4B37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E2B-AECC-C9AA-C259-B2E7FAFA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7231-5A81-9E88-C7BA-40C46C70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616B-4146-98C3-E027-FC5DFD0A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028C-D897-9D94-5E47-A23B38945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C7D3C-4B0F-2DD0-3E68-5BAF4315C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996A3-6627-80E7-2A06-4C8024BB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02DD7-28D4-D013-C070-AD7F0502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6CB24-C382-1A50-2B80-215C500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2CDB-2DCF-7ACE-DE08-15BA12BE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DF7EB-C31B-6A29-6CCF-C3672885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CB64-92A1-E011-EE9E-8F19A318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20441-C7CA-8069-D016-BDA8F8C3E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BD081-5D61-13C4-74B7-C2F944EF9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DE04A-F669-BCCA-69A4-F45609DD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6AA86-4EE4-FC05-BF59-3207CA0E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7A42C-8F97-C090-B4F6-759A8E1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E4AA-DCE5-30A7-0D82-9C748B40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D0153-DC26-A240-D6FE-3571AC58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FEC07-BCA8-1B89-8000-16F0F05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B71F-3C9C-A774-7B35-A610E682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E6F54-1E41-53BD-E312-CD1CB109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97E4A-0978-83E5-2030-F13AAD02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FB77B-A39B-1903-1571-D52E249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5A78-2301-666C-1731-FB083869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4C8F-3FB4-096E-4C10-BBDFD88E4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F22DE-0D9D-7CD2-8479-EAAB3FC7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0E8A5-0559-0E1C-1920-13BF56D0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15BBB-8112-A918-2B9E-AC64A3DD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B39B8-5B8F-C9D1-9A1B-6F7F4326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02C0-24BF-D542-1237-57D18AE2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8B09A-70DF-5197-3B97-38CA39EBF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B905B-3746-F6C7-987C-C62C3C33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86DE-9728-2AD0-06CC-7DD1772F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C3CB-9B8A-A982-F994-272B8F0F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DD9B-271F-1A7F-E3E2-8CAC83E0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3304B-926D-B23C-6C85-2BA708C5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05733-9E5A-17B1-5429-4D61D8079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3B91-AD87-8CA5-4A1F-859CCE86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5F7D-9FC3-4FC3-A4C4-CD81754E28BF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1AEC-2B53-43FF-46C3-92EF5B007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8A02-727F-0186-3EE8-4DAC5A48F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4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F4AE-79BC-1031-EC59-808D1F74E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634"/>
            <a:ext cx="9144000" cy="2387600"/>
          </a:xfrm>
        </p:spPr>
        <p:txBody>
          <a:bodyPr/>
          <a:lstStyle/>
          <a:p>
            <a:r>
              <a:rPr lang="en-US" b="1" u="sng" dirty="0"/>
              <a:t>MLSA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BD37E-E248-849B-A9ED-E6B9D129D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019" y="264600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GENERATIVE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C834-7FE8-11D6-6929-795C3632BA58}"/>
              </a:ext>
            </a:extLst>
          </p:cNvPr>
          <p:cNvSpPr txBox="1"/>
          <p:nvPr/>
        </p:nvSpPr>
        <p:spPr>
          <a:xfrm>
            <a:off x="7944464" y="4549676"/>
            <a:ext cx="5093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NAME:-RADHIKA SAXENA </a:t>
            </a:r>
          </a:p>
          <a:p>
            <a:r>
              <a:rPr lang="en-US" sz="2400" b="1" dirty="0"/>
              <a:t>ROLL NO:- 2300290100195</a:t>
            </a:r>
          </a:p>
          <a:p>
            <a:r>
              <a:rPr lang="en-US" sz="2400" b="1" dirty="0"/>
              <a:t>YEAR:- 2</a:t>
            </a:r>
          </a:p>
          <a:p>
            <a:r>
              <a:rPr lang="en-US" sz="2400" b="1" dirty="0"/>
              <a:t>SEMESTER:- 3</a:t>
            </a:r>
          </a:p>
          <a:p>
            <a:r>
              <a:rPr lang="en-US" sz="2400" b="1" dirty="0"/>
              <a:t>SECTION:- C</a:t>
            </a:r>
          </a:p>
          <a:p>
            <a:r>
              <a:rPr lang="en-US" sz="2400" b="1" dirty="0"/>
              <a:t>BRANCH:-CSE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DDC93-B53E-1787-C447-AA77A3E8F385}"/>
              </a:ext>
            </a:extLst>
          </p:cNvPr>
          <p:cNvSpPr txBox="1"/>
          <p:nvPr/>
        </p:nvSpPr>
        <p:spPr>
          <a:xfrm>
            <a:off x="3477078" y="3181498"/>
            <a:ext cx="5237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“SENTIMENT ANALYSIS TOOL”</a:t>
            </a:r>
          </a:p>
        </p:txBody>
      </p:sp>
    </p:spTree>
    <p:extLst>
      <p:ext uri="{BB962C8B-B14F-4D97-AF65-F5344CB8AC3E}">
        <p14:creationId xmlns:p14="http://schemas.microsoft.com/office/powerpoint/2010/main" val="70191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663-CEEC-6995-F474-7B4982D3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SENTIMENT ANALYSIS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1E19-D093-3A9E-C59C-EED82F20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an AI model which analyses the sentiment of the user input text and predicts whether the emotion is positive, negative or neutral.</a:t>
            </a:r>
          </a:p>
          <a:p>
            <a:r>
              <a:rPr lang="en-US" b="1" dirty="0"/>
              <a:t>Its Application are:-</a:t>
            </a:r>
          </a:p>
          <a:p>
            <a:pPr marL="0" indent="0">
              <a:buNone/>
            </a:pPr>
            <a:r>
              <a:rPr lang="en-US" dirty="0"/>
              <a:t>     a. </a:t>
            </a:r>
            <a:r>
              <a:rPr lang="en-US" dirty="0" err="1"/>
              <a:t>Analysing</a:t>
            </a:r>
            <a:r>
              <a:rPr lang="en-US" dirty="0"/>
              <a:t> product reviews and ratings.</a:t>
            </a:r>
          </a:p>
          <a:p>
            <a:pPr marL="0" indent="0">
              <a:buNone/>
            </a:pPr>
            <a:r>
              <a:rPr lang="en-US" dirty="0"/>
              <a:t>     b. In Political Sentiment Tracking</a:t>
            </a:r>
          </a:p>
          <a:p>
            <a:r>
              <a:rPr lang="en-US" b="1" dirty="0"/>
              <a:t>The skills required are:-</a:t>
            </a:r>
          </a:p>
          <a:p>
            <a:pPr marL="0" indent="0">
              <a:buNone/>
            </a:pPr>
            <a:r>
              <a:rPr lang="en-US" dirty="0"/>
              <a:t>     1. Sentiment Analysis</a:t>
            </a:r>
          </a:p>
          <a:p>
            <a:pPr marL="0" indent="0">
              <a:buNone/>
            </a:pPr>
            <a:r>
              <a:rPr lang="en-US" dirty="0"/>
              <a:t>     2. AI Builder</a:t>
            </a:r>
          </a:p>
          <a:p>
            <a:pPr marL="0" indent="0">
              <a:buNone/>
            </a:pPr>
            <a:r>
              <a:rPr lang="en-US" dirty="0"/>
              <a:t>     3. Text Processing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97F568-DFE7-64C1-D2EA-B6D76AE1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02A525-0991-9D1E-1304-21A3ABED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BB3BD1-CA5C-9939-61D9-48054119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0808D1C-A18B-671B-2282-77DA1E3E0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13FFC01-CA23-D4E1-B1F9-661A8EF4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FE43-F0A4-C1C1-AA2A-8E90B570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LAYOUT OF AN AI BUILDER </a:t>
            </a:r>
            <a:br>
              <a:rPr lang="en-US" b="1" u="sng" dirty="0"/>
            </a:br>
            <a:r>
              <a:rPr lang="en-US" b="1" u="sng" dirty="0"/>
              <a:t>SENTIMENT ANALYSIS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8372E-B101-A741-4A5E-F83BFA2B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87" t="9931" r="1" b="5324"/>
          <a:stretch/>
        </p:blipFill>
        <p:spPr>
          <a:xfrm>
            <a:off x="1096297" y="1768143"/>
            <a:ext cx="9999406" cy="472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5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50C1-2864-5D31-1297-2B0ECB82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WORKING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D2E0-802C-D321-241E-7D1AA5C6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/>
              <a:t>Select </a:t>
            </a:r>
            <a:r>
              <a:rPr lang="en-US" dirty="0"/>
              <a:t>the Sentiment Analysis Tool and structure the input parameters.</a:t>
            </a:r>
          </a:p>
          <a:p>
            <a:pPr algn="just"/>
            <a:r>
              <a:rPr lang="en-US" dirty="0"/>
              <a:t>User can input text to </a:t>
            </a:r>
            <a:r>
              <a:rPr lang="en-US" dirty="0" err="1"/>
              <a:t>analyse</a:t>
            </a:r>
            <a:r>
              <a:rPr lang="en-US" dirty="0"/>
              <a:t> the sentiment of the text.</a:t>
            </a:r>
          </a:p>
          <a:p>
            <a:pPr algn="just"/>
            <a:r>
              <a:rPr lang="en-US" dirty="0"/>
              <a:t>It cleans the text and standardize it for analysis.</a:t>
            </a:r>
          </a:p>
          <a:p>
            <a:pPr algn="just"/>
            <a:r>
              <a:rPr lang="en-US" dirty="0"/>
              <a:t>It calculates Sentiment scores(i.e. positive , negative or neutral text).</a:t>
            </a:r>
          </a:p>
          <a:p>
            <a:pPr algn="just"/>
            <a:r>
              <a:rPr lang="en-US" dirty="0"/>
              <a:t>It then creates the report and stores it in the excel sheet.</a:t>
            </a:r>
          </a:p>
          <a:p>
            <a:pPr algn="just"/>
            <a:r>
              <a:rPr lang="en-US" u="sng" dirty="0"/>
              <a:t>OUTPUT:-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D6B9B-1AA2-A7EF-5DFA-5B157882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621" r="37742" b="56846"/>
          <a:stretch/>
        </p:blipFill>
        <p:spPr>
          <a:xfrm>
            <a:off x="2084440" y="5358989"/>
            <a:ext cx="7590503" cy="11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EE44-4CEC-74C3-9C62-BA0EACF7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793"/>
            <a:ext cx="10515600" cy="4485815"/>
          </a:xfrm>
        </p:spPr>
        <p:txBody>
          <a:bodyPr/>
          <a:lstStyle/>
          <a:p>
            <a:r>
              <a:rPr lang="en-US" dirty="0"/>
              <a:t>It automates Sentiment Tracking.</a:t>
            </a:r>
          </a:p>
          <a:p>
            <a:r>
              <a:rPr lang="en-US" dirty="0"/>
              <a:t>It enables quick decision-making.</a:t>
            </a:r>
          </a:p>
          <a:p>
            <a:r>
              <a:rPr lang="en-US" dirty="0"/>
              <a:t>It reduces manual effort</a:t>
            </a:r>
          </a:p>
          <a:p>
            <a:r>
              <a:rPr lang="en-US" dirty="0"/>
              <a:t>It uses Power BI for reporting and trend analysis.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9BC88-CF67-C98D-71AC-4D73BCA6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/>
              <a:t>BENEFITS OF A SENTIMENT ANALYSIS TOOL</a:t>
            </a:r>
          </a:p>
        </p:txBody>
      </p:sp>
    </p:spTree>
    <p:extLst>
      <p:ext uri="{BB962C8B-B14F-4D97-AF65-F5344CB8AC3E}">
        <p14:creationId xmlns:p14="http://schemas.microsoft.com/office/powerpoint/2010/main" val="235401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F12E-0C2B-E5E6-67DB-3448E8C8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C13D-E25E-28A9-AD28-837BED48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Microsoft Power Platform Access</a:t>
            </a:r>
          </a:p>
          <a:p>
            <a:r>
              <a:rPr lang="en-US" b="1" dirty="0"/>
              <a:t>Requires Text data for analysis.</a:t>
            </a:r>
          </a:p>
          <a:p>
            <a:r>
              <a:rPr lang="en-US" b="1" dirty="0"/>
              <a:t>Power Automate Flow</a:t>
            </a:r>
          </a:p>
          <a:p>
            <a:r>
              <a:rPr lang="en-US" b="1" dirty="0"/>
              <a:t>Database to store result(E.g.- Excel Sheet)</a:t>
            </a:r>
          </a:p>
        </p:txBody>
      </p:sp>
    </p:spTree>
    <p:extLst>
      <p:ext uri="{BB962C8B-B14F-4D97-AF65-F5344CB8AC3E}">
        <p14:creationId xmlns:p14="http://schemas.microsoft.com/office/powerpoint/2010/main" val="361580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NG Transparent Images Free Download | Vector Files | Pngtree">
            <a:extLst>
              <a:ext uri="{FF2B5EF4-FFF2-40B4-BE49-F238E27FC236}">
                <a16:creationId xmlns:a16="http://schemas.microsoft.com/office/drawing/2014/main" id="{1E2C86C6-A4F1-0236-DFBD-86796145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917" y1="30250" x2="31083" y2="28917"/>
                        <a14:foregroundMark x1="31083" y1="28917" x2="37750" y2="32500"/>
                        <a14:foregroundMark x1="37750" y1="32500" x2="58500" y2="29583"/>
                        <a14:foregroundMark x1="58500" y1="29583" x2="68417" y2="30250"/>
                        <a14:foregroundMark x1="68417" y1="30250" x2="77000" y2="33583"/>
                        <a14:foregroundMark x1="77000" y1="33583" x2="81250" y2="42750"/>
                        <a14:foregroundMark x1="81250" y1="42750" x2="81417" y2="52833"/>
                        <a14:foregroundMark x1="81417" y1="52833" x2="76417" y2="61333"/>
                        <a14:foregroundMark x1="76417" y1="61333" x2="61833" y2="65833"/>
                        <a14:foregroundMark x1="61833" y1="65833" x2="26917" y2="65250"/>
                        <a14:foregroundMark x1="26917" y1="65250" x2="17917" y2="61167"/>
                        <a14:foregroundMark x1="17917" y1="61167" x2="19083" y2="54167"/>
                        <a14:foregroundMark x1="19083" y1="54167" x2="18667" y2="37250"/>
                        <a14:foregroundMark x1="18667" y1="37250" x2="23083" y2="29333"/>
                        <a14:foregroundMark x1="23083" y1="29333" x2="30500" y2="29000"/>
                        <a14:foregroundMark x1="22167" y1="39583" x2="28583" y2="38667"/>
                        <a14:foregroundMark x1="28583" y1="38667" x2="25167" y2="50583"/>
                        <a14:foregroundMark x1="25167" y1="50583" x2="25250" y2="50917"/>
                        <a14:foregroundMark x1="50750" y1="39000" x2="47000" y2="46000"/>
                        <a14:foregroundMark x1="47000" y1="46000" x2="50583" y2="40333"/>
                        <a14:foregroundMark x1="50583" y1="40333" x2="54333" y2="47083"/>
                        <a14:foregroundMark x1="54333" y1="47083" x2="50750" y2="42250"/>
                        <a14:foregroundMark x1="50750" y1="42250" x2="55500" y2="48000"/>
                        <a14:foregroundMark x1="55500" y1="48000" x2="55750" y2="49833"/>
                        <a14:foregroundMark x1="53000" y1="45583" x2="47750" y2="48417"/>
                        <a14:foregroundMark x1="47750" y1="48417" x2="45833" y2="50750"/>
                        <a14:foregroundMark x1="33500" y1="39333" x2="33500" y2="48417"/>
                        <a14:foregroundMark x1="33500" y1="48417" x2="35167" y2="41583"/>
                        <a14:foregroundMark x1="35167" y1="41583" x2="34167" y2="48583"/>
                        <a14:foregroundMark x1="34167" y1="48583" x2="34667" y2="49917"/>
                        <a14:foregroundMark x1="35667" y1="44333" x2="40667" y2="43750"/>
                        <a14:foregroundMark x1="40750" y1="39250" x2="40333" y2="45583"/>
                        <a14:foregroundMark x1="40333" y1="45583" x2="41917" y2="39333"/>
                        <a14:foregroundMark x1="41917" y1="39333" x2="41083" y2="48750"/>
                        <a14:foregroundMark x1="41083" y1="48750" x2="43250" y2="41583"/>
                        <a14:foregroundMark x1="43250" y1="41583" x2="40333" y2="39917"/>
                        <a14:foregroundMark x1="58583" y1="39250" x2="58167" y2="47750"/>
                        <a14:foregroundMark x1="58167" y1="47750" x2="58583" y2="40917"/>
                        <a14:foregroundMark x1="58583" y1="40917" x2="60417" y2="49583"/>
                        <a14:foregroundMark x1="60417" y1="49583" x2="59000" y2="42167"/>
                        <a14:foregroundMark x1="59000" y1="42167" x2="65083" y2="46917"/>
                        <a14:foregroundMark x1="65083" y1="46917" x2="60417" y2="38500"/>
                        <a14:foregroundMark x1="60417" y1="38500" x2="65917" y2="49583"/>
                        <a14:foregroundMark x1="65917" y1="49583" x2="65333" y2="42500"/>
                        <a14:foregroundMark x1="65333" y1="42500" x2="68333" y2="49417"/>
                        <a14:foregroundMark x1="68333" y1="49417" x2="67167" y2="40000"/>
                        <a14:foregroundMark x1="67167" y1="40000" x2="66250" y2="47083"/>
                        <a14:foregroundMark x1="66250" y1="47083" x2="65750" y2="40250"/>
                        <a14:foregroundMark x1="65750" y1="40250" x2="67583" y2="46583"/>
                        <a14:foregroundMark x1="67583" y1="46583" x2="67167" y2="50583"/>
                        <a14:foregroundMark x1="72000" y1="40417" x2="72167" y2="48750"/>
                        <a14:foregroundMark x1="72167" y1="48750" x2="72333" y2="38250"/>
                        <a14:foregroundMark x1="72333" y1="38250" x2="71083" y2="49583"/>
                        <a14:foregroundMark x1="71083" y1="49583" x2="79500" y2="39917"/>
                        <a14:foregroundMark x1="79500" y1="39917" x2="73333" y2="44167"/>
                        <a14:foregroundMark x1="73333" y1="44167" x2="78333" y2="41333"/>
                        <a14:foregroundMark x1="78333" y1="41333" x2="78167" y2="50000"/>
                        <a14:foregroundMark x1="78167" y1="50000" x2="81500" y2="50333"/>
                        <a14:foregroundMark x1="37000" y1="54167" x2="43750" y2="53500"/>
                        <a14:foregroundMark x1="43750" y1="53500" x2="39917" y2="60000"/>
                        <a14:foregroundMark x1="39917" y1="60000" x2="43917" y2="53500"/>
                        <a14:foregroundMark x1="43917" y1="53500" x2="40917" y2="61500"/>
                        <a14:foregroundMark x1="40917" y1="61500" x2="41000" y2="62083"/>
                        <a14:foregroundMark x1="38083" y1="55167" x2="36250" y2="51583"/>
                        <a14:foregroundMark x1="47583" y1="56083" x2="52417" y2="48250"/>
                        <a14:foregroundMark x1="52417" y1="48250" x2="45833" y2="56250"/>
                        <a14:foregroundMark x1="45833" y1="56250" x2="52083" y2="58667"/>
                        <a14:foregroundMark x1="52083" y1="58667" x2="47417" y2="62167"/>
                        <a14:foregroundMark x1="47417" y1="62167" x2="55917" y2="62250"/>
                        <a14:foregroundMark x1="55917" y1="62250" x2="54250" y2="54917"/>
                        <a14:foregroundMark x1="54250" y1="54917" x2="48917" y2="51417"/>
                        <a14:foregroundMark x1="48917" y1="51417" x2="65667" y2="60917"/>
                        <a14:foregroundMark x1="44917" y1="59000" x2="46500" y2="60417"/>
                        <a14:foregroundMark x1="49833" y1="52667" x2="53250" y2="58333"/>
                        <a14:foregroundMark x1="53250" y1="58333" x2="53333" y2="55750"/>
                        <a14:foregroundMark x1="56667" y1="57417" x2="59333" y2="62583"/>
                        <a14:foregroundMark x1="59333" y1="62583" x2="63250" y2="57917"/>
                        <a14:foregroundMark x1="63250" y1="57917" x2="63000" y2="53750"/>
                        <a14:foregroundMark x1="59500" y1="62000" x2="63500" y2="5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81" y="-363794"/>
            <a:ext cx="9053051" cy="834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3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BASIC_TEXT_GENERATOR.ppt</Template>
  <TotalTime>56</TotalTime>
  <Words>231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MLSA INTERNSHIP</vt:lpstr>
      <vt:lpstr>SENTIMENT ANALYSIS TOOL</vt:lpstr>
      <vt:lpstr>LAYOUT OF AN AI BUILDER  SENTIMENT ANALYSIS TOOL</vt:lpstr>
      <vt:lpstr>WORKING OF THE MODEL</vt:lpstr>
      <vt:lpstr>BENEFITS OF A SENTIMENT ANALYSIS TOOL</vt:lpstr>
      <vt:lpstr>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Radhika Saxena</dc:creator>
  <cp:lastModifiedBy>Radhika Saxena</cp:lastModifiedBy>
  <cp:revision>1</cp:revision>
  <dcterms:created xsi:type="dcterms:W3CDTF">2024-10-28T11:37:39Z</dcterms:created>
  <dcterms:modified xsi:type="dcterms:W3CDTF">2024-10-29T03:50:52Z</dcterms:modified>
</cp:coreProperties>
</file>