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8"/>
  </p:notesMasterIdLst>
  <p:handoutMasterIdLst>
    <p:handoutMasterId r:id="rId29"/>
  </p:handoutMasterIdLst>
  <p:sldIdLst>
    <p:sldId id="256" r:id="rId3"/>
    <p:sldId id="257" r:id="rId4"/>
    <p:sldId id="342" r:id="rId5"/>
    <p:sldId id="325" r:id="rId6"/>
    <p:sldId id="326" r:id="rId7"/>
    <p:sldId id="324" r:id="rId8"/>
    <p:sldId id="328" r:id="rId9"/>
    <p:sldId id="329" r:id="rId10"/>
    <p:sldId id="354" r:id="rId11"/>
    <p:sldId id="338" r:id="rId12"/>
    <p:sldId id="339" r:id="rId13"/>
    <p:sldId id="340" r:id="rId14"/>
    <p:sldId id="335" r:id="rId15"/>
    <p:sldId id="344" r:id="rId16"/>
    <p:sldId id="336" r:id="rId17"/>
    <p:sldId id="315" r:id="rId18"/>
    <p:sldId id="345" r:id="rId19"/>
    <p:sldId id="348" r:id="rId20"/>
    <p:sldId id="343" r:id="rId21"/>
    <p:sldId id="349" r:id="rId22"/>
    <p:sldId id="350" r:id="rId23"/>
    <p:sldId id="353" r:id="rId24"/>
    <p:sldId id="351" r:id="rId25"/>
    <p:sldId id="352" r:id="rId26"/>
    <p:sldId id="2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823F"/>
    <a:srgbClr val="FFFFFF"/>
    <a:srgbClr val="3D8225"/>
    <a:srgbClr val="2629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18" autoAdjust="0"/>
    <p:restoredTop sz="94660"/>
  </p:normalViewPr>
  <p:slideViewPr>
    <p:cSldViewPr snapToGrid="0">
      <p:cViewPr varScale="1">
        <p:scale>
          <a:sx n="61" d="100"/>
          <a:sy n="61" d="100"/>
        </p:scale>
        <p:origin x="864" y="84"/>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FB548F-E164-4D9F-A017-507A6147540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89FF16F-2ADC-423B-8AA2-14F76ECB1E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CFA85B-F0D0-46B4-B4F4-F331F321C77C}" type="datetimeFigureOut">
              <a:rPr lang="en-IN" smtClean="0"/>
              <a:t>15-05-2020</a:t>
            </a:fld>
            <a:endParaRPr lang="en-IN"/>
          </a:p>
        </p:txBody>
      </p:sp>
      <p:sp>
        <p:nvSpPr>
          <p:cNvPr id="4" name="Footer Placeholder 3">
            <a:extLst>
              <a:ext uri="{FF2B5EF4-FFF2-40B4-BE49-F238E27FC236}">
                <a16:creationId xmlns:a16="http://schemas.microsoft.com/office/drawing/2014/main" id="{25AA4EB2-7A68-4302-BAF7-B6B18D2CF8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Tree>
    <p:extLst>
      <p:ext uri="{BB962C8B-B14F-4D97-AF65-F5344CB8AC3E}">
        <p14:creationId xmlns:p14="http://schemas.microsoft.com/office/powerpoint/2010/main" val="108923321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5-15T15:42:54.945"/>
    </inkml:context>
    <inkml:brush xml:id="br0">
      <inkml:brushProperty name="width" value="0.05292" units="cm"/>
      <inkml:brushProperty name="height" value="0.05292" units="cm"/>
      <inkml:brushProperty name="color" value="#FF0000"/>
    </inkml:brush>
  </inkml:definitions>
  <inkml:trace contextRef="#ctx0" brushRef="#br0">4170 3546 42 0,'0'0'43'0,"0"0"-15"0,0 0-19 0,-4 0-8 0,-16 0-1 0,0-3 2 16,6-3 7-16,7 3-9 0,3-4 0 0,0 1-6 15,2-2-11-15,-3 0-38 16,5 0-1-16,-2-1 56 16</inkml:trace>
  <inkml:trace contextRef="#ctx0" brushRef="#br0" timeOffset="478.001">4170 3546 14 0,'-136'-99'52'15,"132"94"-7"-15,2 2 35 16,-2-4-19-16,0 0-11 16,0-4 45-16,4 2-3 15,-2-1-18-15,2 2 14 16,0-2-15-16,0 4-10 16,0 2-11-16,0-3-45 15,-2 3 52-15,2-2-40 16,-2-3-18-16,-1-1 25 15,1 2-24-15,0-5-2 16,-4 4 0-16,-4-4-5 0,-5 3 4 16,-5 2 1-16,-7 1 0 15,-4 4-5-15,-1 3 11 16,6 0-6-16,4 0 0 16,4 4-16-16,3 16 5 15,1 9 11-15,5 5-3 16,5 6-13-16,4 3-6 15,0 6 12-15,4 3 9 16,19 4-24-16,10 0 19 16,11-1 6-16,3-4 0 15,2-2-8-15,-2-5 11 16,-9-4-3-16,-9-1 0 0,-11-10 6 16,-12-3-10-16,-6-3 4 15,0-6 0-15,-14-3-1 16,-21-2 9-16,-11-4-8 15,-8-6 0-15,-4-2 8 16,4 0-8-16,8-10 0 16,3-9 0-16,5-4-13 15,5-1-19-15,8 3-41 16,8-2-4-16,12 5-99 16,5 4-30-16</inkml:trace>
  <inkml:trace contextRef="#ctx0" brushRef="#br0" timeOffset="2580.895">1839 3587 98 0,'0'0'163'0,"0"0"-11"0,0 0-80 16,0 0 6-16,0 0-47 15,0 0-22-15,-83-36 8 16,54 77-16-16,-2 10 1 16,2 9-1-16,9 7-1 15,7 0 0-15,13-6-1 16,0-4-19-16,17-10 12 16,22-8 3-16,13-16-16 15,8-16 20-15,6-7-9 16,-1-11 10-16,-3-21 0 15,-9-9 3-15,-4-12 11 0,-9-9-7 16,-11-10 7 0,0-11 21-16,-9-7-25 0,-7-8 2 15,1 8 4-15,-14 14 11 16,0 23 42-16,0 25-22 16,0 16-4-16,-12 12-43 15,-7 0 1-15,-4 36-1 16,-6 29 0-16,-2 15 0 15,4 10-1-15,8 2 3 16,7-1-2-16,10-5 0 16,2-7-17-16,4-12-9 15,15-19-12-15,10-18-17 16,0-19 40-16,4-11-2 16,7 0 17-16,-3-31 4 0,4-11-4 15,-3-9 0-15,11 0 0 16,-15 1 3-1,-3 5 0-15,-10 12-3 0,-13 11 1 16,0 14 7-16,-1 8-8 16,-3 0-8-16,2 19 1 15,-2 12-5-15,-4 0 4 16,2 4 8-16,4-7 0 16,1-6-1-16,-3-11-15 15,1-2 9-15,-2-9-3 16,-3 0 10-16,0 0 11 15,0-24-4-15,0-7-6 16,0-2 5-16,0-2 3 0,0 7-9 16,-8 6 2-16,-5 6 3 15,3 8 14-15,-4 8-3 16,-9 0-14-16,1 23 4 16,-4 12-6-16,1 11-1 15,9 0-3-15,3 5 3 16,11 0-4-16,2-8 2 15,0-5-4-15,15-6 6 16,7-11-27-16,7-12 14 16,3-9-7-16,-3 0 20 15,2-12 1-15,-7-13 2 16,-3-2 2-16,-6-5 18 0,-9-1-20 16,-1-4 27-16,-5 2-13 15,0 3-13-15,0 12 35 16,-5 14-31-16,-1 6-6 15,-5 1-1-15,5 29 3 16,-4 14-3-16,6 4 0 16,4-2-1-16,0-7-8 15,18-11 8-15,9-9 1 16,-1-8-5-16,8-11 4 16,2 0 1-16,8-7-2 15,3-21 2-15,-1-10 10 16,-1-10-5-16,-3-4-4 15,-8-3 21-15,-10 5-13 0,-8 10 13 16,-11 14 26 0,-5 10 0-16,0 11 17 0,0 5-53 15,0 0-10-15,-5 21-2 16,-8 20-5-16,0 10 5 16,5 2 0-16,8-7-22 15,0-4 18-15,0-9-12 16,0-6 7-16,12-1 3 15,-6-5-22-15,1-2 25 16,-5-5-5-16,0-4-21 16,-2-3 16-16,0-6-47 15,0-1 45-15,0 0 4 0,-13 0 6 16,-7 0-43 0,-2 0-36-16,2 0-20 0,9 0 52 15,6 0 26-15,5-4 26 16,14-13 9-16,23-9 0 15,17-6-2-15,8-5 25 16,7-4-27-16,5 1 45 16,-5-4-31-16,-6 1 1 15,-17 7 18-15,-17 11 11 16,-13 8 25-16,-14 9 4 16,-2 6-41-16,-11 2-3 15,-25 0-34-15,-13 11 0 16,0 16 11-16,7 3-11 15,9-1-2-15,14 2 2 16,11 1-33-16,8 4 17 0,0 3-15 16,0-2-12-16,17-3 42 15,14-1-29-15,10-4 22 16,5-7-2-16,2-1-11 16,-9-5 20-16,-10-4 1 15,-10-3 0-15,-13 0-3 16,-6-6-1-16,0 4-16 15,-33-3 17-15,-25 2 3 16,-13-2 28-16,-10 0-28 16,5-3-11-16,9-1 7 15,15 0-137-15,22-9-206 16</inkml:trace>
  <inkml:trace contextRef="#ctx0" brushRef="#br0" timeOffset="3016.745">4770 3439 269 0,'0'0'186'0,"0"0"-17"15,0 0-108-15,0 0 6 16,0 0-2-16,0 0-60 15,-5 8 6-15,-5 45-6 16,0 10 1-16,-5 15 34 16,-3 6-38-16,-5 1 6 15,2 0-8-15,-2-10-12 0,8-11 8 16,3-17-58-16,6-18-38 16,4-15 4-16,-3-11-51 15,1-3 10-15,-8-18 18 16</inkml:trace>
  <inkml:trace contextRef="#ctx0" brushRef="#br0" timeOffset="4744.965">4304 3784 122 0,'0'0'101'16,"0"0"-61"-16,0 0-34 16,0 0 17-16,0 0-21 15,0 0 30-15,49 23 31 16,23-16-15-16,19-7 6 15,13 0-32-15,-3-2-11 16,-12-17 24-16,-13 0-26 0,-14 1 19 16,-18-3 1-16,-15 3-12 15,-10 2 65-15,-17 3-26 16,-2 1-14-16,0 2 38 16,0 3-79-16,0 3 22 15,-2 4-17-15,-7 0 1 16,3 7-7-16,-6 16 0 15,3 8 4-15,7 0 7 16,2 4-6-16,0 0-5 16,2-1 0-16,13-3-11 15,8-4 2-15,-1-8 9 16,7-9-10-16,5-6-12 0,1-4 28 16,3 0-6-16,3-16 0 15,-4-6 16-15,-3-2-16 16,-8-2 1-16,-5 3 2 15,-8 4 51-15,-5 0-51 16,-1 1 23-16,-4 5-14 16,-3 3 8-16,0 4-9 15,0 6-11-15,0 0 1 16,2 0-16-16,5 16-11 16,1 10 26-16,6 3 0 15,1 0-23-15,4-5 17 16,-4-5 3-16,5-6 3 15,3-6-17-15,0-7 18 0,6 0-1 16,-2-7 0 0,-2-13 18-16,-3-6-16 0,-11-2 14 15,-2-2-6-15,-9-4 42 16,0 1-48-16,0 0 9 16,-20 5-4-16,-2 3 17 15,-3 7-32-15,4 8 6 16,0 8 0-16,3 2-6 15,1 0 6-15,-1 24 0 16,2 7 0-16,2 7-14 16,8-3 10-16,6 0 4 15,0-3-4-15,0-4-17 0,6-3 20 16,11-8-2 0,0-5-2-16,1-6-19 0,-1-6 24 15,4 0 0-15,3-6 4 16,1-18 15-16,2-6-14 15,-5-6-5-15,-6-7 14 16,-3-4 2-16,-7-8-8 16,-1-3 5-16,-5-2-9 15,0 0 23-15,0 8-18 47,0 12-7-31,0 9 12-1,-7 16 5-15,5 7-20 16,0 6 1-16,2 2 0 0,0 0-18 0,0 24 7 0,0 17 11 16,0 18-7-16,0 7 9 15,14 5-2-15,1-4 0 0,1-1 3 0,3-2-7 16,6-3 7-16,2-11-3 0,0-8 0 16,-3-17-15-16,1-10 14 0,-1-13-1 15,3-2 2-15,4-10 11 16,2-22-8-16,-6-6-3 15,-4-10 1-15,-11-3 11 16,-4 0-12-16,-8 0 0 16,0 3 9-16,-2 11 4 15,-19 11-13-15,-3 11-1 16,1 9-8-16,-1 6-10 0,2 10 19 16,4 27 0-16,2 12 0 15,14 8-5-15,2-1 8 16,5-5-3-16,22-4 0 15,4-7-1-15,2-8 1 16,5-10 0-16,-1-12 2 16,2-5 0-16,-1-5-1 15,-5 0 5-15,-2-25 5 16,0-11-3-16,-6-4-8 16,4-4 0-16,-10 2 8 15,-5 9 11-15,-5 9-16 16,-7 11 11-16,2 8-10 15,-1 5-4-15,2 0-12 0,4 10 2 16,-1 19 9 0,1 3-4-16,0 0 5 0,0 3 0 15,0-9-7-15,0-3-14 16,2-9 15-16,2-6-1 16,1-7-4-16,3-1 11 15,6 0 0-15,-1-21 4 16,3-7 6-16,0-2-4 15,-6 2-6-15,-3 5 0 16,-1 7 0-16,-1 11-3 16,-3 3 3-16,2 2 0 15,3 0-6-15,0 11-6 0,1 10 10 16,-3-4-10 0,6 2 2-16,-2-6 5 0,1-2 5 15,6-5 0-15,-13-4-9 16,-1-2 19-16,-3-2-10 15,-3-27 1-15,0-15 9 16,-5-14 15-16,0-14 5 16,0-13 6-16,-18-7 3 15,-1 6-34-15,4 9 29 16,5 15-8-16,0 25-12 16,3 13 18-16,3 15-19 15,4 9-4-15,0 0-9 16,0 35-21-16,0 26 21 15,0 15 0-15,0 9 1 16,4-1-6-16,7-1 5 0,7-6-5 16,14-5-2-16,5-8-46 15,15-11 8-15,-1-13-26 16,-4-15-52-16,-10-15-22 16,-12-10-52-16,-18-8-26 15,-7-30-255-15</inkml:trace>
  <inkml:trace contextRef="#ctx0" brushRef="#br0" timeOffset="4900.868">6524 3537 148 0,'0'0'199'0,"0"0"-90"0,196-6-34 16,-82 6 0-16,4 0-10 15,5 0-57-15,-3 3-8 16,-20 9-4-16,-30-7-166 15</inkml:trace>
  <inkml:trace contextRef="#ctx0" brushRef="#br0" timeOffset="5832.82">8152 3025 309 0,'0'0'100'16,"0"0"57"-16,0 0-42 16,0 0-70-16,0 0 14 15,0 0-32-15,-66-99-17 16,18 99-7-16,-10 23-3 15,-4 12 0-15,4 2-1 16,12 4 1-16,17 3-4 0,17-4 4 16,9-1-8-16,3 0-1 15,3-5 9-15,21 2 0 16,5-4-6 0,2 1 5-16,1-5 1 0,-10-6 0 15,-2-4 2-15,-9-8-4 16,-4-2 2-16,-7 0 0 15,0 1-3-15,-5-3-18 16,-24 7 21-16,-13-1-1 16,-9 0-5-16,2-3-1 15,4 2 7-15,16-5 0 16,9-3-4-16,11 2 4 0,9-3 0 16,0 3-2-16,0 0-32 15,7 3 24-15,22-1 10 16,11 0 1-16,3 3 17 15,-1-1-12-15,-7 3 0 16,-8 1-5-16,-2 8 11 16,-8 4 3-16,-8 10-6 15,-9 2 4-15,0 10 35 16,-13 2-33-16,-19 6 23 16,1 1-16-16,0-2-16 15,8-2 21-15,15-4-9 16,8 1 4-16,8-12 11 15,42-4-23-15,28-7 7 0,22-10-1 16,7-3-4-16,-6-6-6 16,-26-3-6-16,-25-1-77 15,-30-3-112-15,-20 0-301 16</inkml:trace>
  <inkml:trace contextRef="#ctx0" brushRef="#br0" timeOffset="6883.341">2712 8065 384 0,'0'0'193'0,"0"0"-71"0,-44-122-3 15,44 90-36 1,2 3 25-16,27 12-53 0,13 2-48 15,14 5 6-15,8 6-13 16,1 0 10-16,-9 4-8 16,-11 1-1-16,-14 20-1 15,-14 7 0-15,-14 17-14 16,-3 11 11-16,-29 10 3 16,-20 9-11-16,-5-4-4 15,3-13-7-15,13-11 14 16,16-11 5-16,13-14-59 15,7-4 45-15,2-8-1 0,0-6 13 16,2-4-12-16,23 0-1 16,14 0 18-1,9 0 0-15,-2-9 24 0,-7-3-24 16,-6 4 3-16,-11 7 1 16,-4 1 13-16,-2 0-11 15,-10 0-6-15,-1 0 0 16,-5 0-1-16,0 0-5 15,0 12 6-15,0 11 0 16,-11 6 30-16,-7 5-21 16,2 5 2-16,0 2-8 15,6 3 25-15,7 2-25 0,3 4-3 16,0 1 2 0,11-1 15-16,14-1-4 0,2 2-10 15,1-3-1-15,1 1 19 16,-7-1-9-16,-1-4-2 15,-8-2-10-15,-9 2 32 16,-4-2-24-16,0 0-8 16,-19-4 0-16,-24-4 2 15,-8-8-2-15,-13-6 0 16,-8-8 1-16,-1-12-11 16,-2 0-25-16,0-8-13 15,8-24-50-15,14-22-113 16,22-24-168-16</inkml:trace>
  <inkml:trace contextRef="#ctx0" brushRef="#br0" timeOffset="7696.31">4273 4881 164 0,'0'0'198'15,"0"0"-48"-15,0 0-51 16,38-131-44-16,-34 107 46 16,-4 6-38-16,0 4-13 15,0 8 10-15,0 2-43 0,-9 4-16 16,-15 0-1-16,-10 2 4 16,-3 17-10-16,-4 8 2 15,5 7-1-15,7 7-2 16,12 1-5-16,10 1-10 15,7 2 19-15,0-3-45 16,26 2 36-16,13-1 3 16,7-2 9-16,6 2-8 15,0-4 9-15,-6 0-1 16,-13 0 0-16,-12-2-2 16,-17-4 2-16,-4 2-22 15,-11-7-41-15,-28-7 22 16,-7-6-13-16,-5-13 44 0,-5-2 9 15,5-2-30 1,4-16 1-16,7 0-17 0,11-4-26 16,13-2-20-16,16-6-103 15</inkml:trace>
  <inkml:trace contextRef="#ctx0" brushRef="#br0" timeOffset="9457.417">4585 4775 205 0,'0'0'174'0,"0"0"-25"0,0 0-34 16,0 0-25-16,0 0-43 0,0 0-47 16,11 20 1-1,-11 38 11-15,2 12 4 0,3 10 2 16,-5-2 17-16,0 3-34 15,0-10 17-15,0-6-18 16,0-12 9-16,0-9-17 16,-2-13 8-16,-8-9-30 15,6-12-16-15,-2-10-39 16,-1 0 60-16,-3-20 11 16,-3-16 14-16,-3-8-4 15,-5-4-31-15,-8 4 35 16,2 6-9-16,2 6 7 15,7 9 2-15,12 9 0 0,-1 5 3 16,3 4 7-16,4 3-10 16,0 2 1-16,0 0-2 15,0 0-7-15,13 0 8 16,20 0 0-16,6 0 1 16,5 0 26-16,3 0-2 15,-7-10 0-15,-9 1 17 16,-6-4-24-16,-10 3 9 15,-3-2 11-15,-4 2-13 16,1 2 26-16,-5 3-24 16,-4 2-1-16,8 3-16 15,-4 0-10-15,7 6-4 16,7 17 4-16,-1 10-4 16,8 1 4-16,2 3 1 0,4 0 2 15,2 0 0-15,1-5 0 16,-3-2-5-16,-6-4 2 15,-5-6 0-15,-7-3 3 16,-7-6-3-16,-6-3-10 16,0-6 4-16,-13-2-52 15,-20 0 47-15,-5 0 8 16,7-7-44-16,9-10 47 16,13-1 0-16,9 0 3 15,0-6-11-15,22-4-10 16,13-2 6-16,8-2 10 15,1 1 2-15,-1 2 1 16,-5 2 0-16,-5 10 0 0,-10 4 17 16,-8 7-11-16,-1 4-6 15,-4 2-1-15,2 0 4 16,-1 2-3-16,2 17-1 16,1 0 0-16,-3 9 3 15,-3 4-2-15,2-2-1 16,-1 1 0-16,-1-4 3 15,2 0 2-15,1-8-4 16,-1-4 1-16,2-9 2 16,1-6 3-16,7 0-7 15,5-6 0-15,1-16 10 16,1-6 4-16,-2 1 2 0,-3-5 5 16,-1 3 20-16,-4 2-35 15,-3 5 2-15,-6 10 16 16,-3 8-19-16,-5 4 24 15,4 0-29-15,6 3-5 16,-2 15-13-16,3 4 13 16,-2 1 3-16,0 2 0 15,0-5-5-15,2-1-3 16,-4-5 10-16,2-4-1 16,-5-5-12-16,3-5 12 15,4 0 1-15,0 0 0 16,7-8 7-16,2-10 3 15,4-4-9-15,6 0 3 0,-6-1-1 16,1 5-2-16,-6 6-1 16,2 7 0-16,-3 5-16 15,-5 0 9-15,5 0 3 16,-5 17 4-16,5 5-12 16,0 2 5-16,-2-2 3 15,1-1 4-15,1-7-2 16,-1-4 2-16,8-6 0 15,0-4 2-15,6 0 14 16,2-11-5-16,3-13-3 16,0-8 10-16,-7-5-17 15,-7-5 42-15,-8-2-11 0,-8-2-5 16,-6 5 17 0,0 5-44-16,-20 6-1 0,-9 16-1 15,0 10-2-15,0 4 2 16,5 8 2-16,8 20 0 15,3 8-11-15,11 6 11 16,2-4-6-16,0 0 5 16,26-8-8-16,10-8 5 15,-2-10 4-15,1-9 0 16,-8-3 0-16,-8 0 5 16,2-16-5-16,-7-8 0 15,-3-1 9-15,-5 2-3 16,0 2-3-16,-6 13 3 15,3 0 33-15,-1 6-31 16,-2 2-8-16,0 0 0 0,0 16-14 16,-9 21 14-16,-6 7 0 15,-5 16 2-15,7 2 7 16,1 12-2-16,5 10-7 16,7 4 0-16,0 9 16 15,0-1-14-15,11-2 5 16,8 1-7-16,-1-3 19 15,-1-6-13-15,1-10-6 16,-5-13 0-16,-6-12 10 16,-7-13-12-16,0-11 2 15,-5-12 0-15,-30-8 15 16,-21-2-4-16,-15-5 6 0,-10 0-17 16,4-15 4-16,5-16-8 15,10-6 4 1,13-9 0-16,16-5-15 0,19-7-1 15,14-9-8-15,6-7 6 16,39-2-52-16,16 1 42 16,1 4-59-16,-2 11-79 15,-18 2 5-15,-26 5-265 16</inkml:trace>
  <inkml:trace contextRef="#ctx0" brushRef="#br0" timeOffset="9836.182">5249 4726 273 0,'0'0'95'0,"0"0"-47"15,0 0-8-15,0 0-34 16,0 0 20-16,0 0-14 16,-74 76-10-16,74-37 18 15,29-6-17-15,27-12 23 0,16-13 33 16,3-8-23-16,-8-7 20 16,-20-18-31-16,-20-8-16 15,-18-5 35-15,-9 2-41 16,-7 2 2-16,-30 9-5 31,-13 8-32-31,-1 9 10 0,0 8-67 0,8 12-16 16,12 20-65-1,14 14-120-15</inkml:trace>
  <inkml:trace contextRef="#ctx0" brushRef="#br0" timeOffset="11629.253">7334 5107 391 0,'0'0'157'15,"0"0"-33"-15,0 0-43 16,0 0-4-16,0-107 41 16,0 107-73-16,0 0-9 15,0 3-36-15,0 21-15 16,0 10 15-16,4 9 0 0,5 3 4 16,-1 3-3-16,6-5 6 15,1-3-7-15,2-9 0 16,0-8 4-16,-1-8-7 15,-3-9 3-15,9-7 0 16,7-3 28-16,7-21-23 16,5-8-5-16,-10-1 6 15,-10 4 11-15,-5 3 1 16,-5 4-6-16,-2 5-6 16,-4 10 7-16,-3 4-13 15,3 3 0-15,5 0-2 16,9 17-24-16,8 7 26 15,4 6 0-15,6-2 0 16,3-3-10-16,-1-2 10 16,-4-8 0-16,-6-2-5 0,-7-7-8 15,-4-6 12-15,-3 0 1 16,3-19 0-16,1-12 6 16,-6-10-3-16,-5-5-3 15,-8 1 0-15,0 0-6 16,-21 9 6-16,-8 8 0 15,2 10 3-15,6 10 1 16,4 8-4-16,5 0 0 16,4 22-1-16,1 14-9 15,7 2 10-15,0 2 0 0,7 2 2 16,20-2-3 0,4-3 5-16,4-3-4 0,-1-10 0 15,-1-10-20-15,-6-9 17 16,-2-5 3-16,-3 0 0 15,-7-21 13-15,1-9-10 16,-3-7-3-16,-11-7 0 16,1 4 22-16,-3 4-22 15,0 5 9-15,0 11 2 16,0 13 27-16,0 5-35 16,0 2-3-16,0 4 0 15,11 18-16-15,9 10 16 16,7 2 0-16,2 0 3 0,4-1-2 15,0-9-1 1,-2-4 0-16,3-4-1 0,-3-6-6 16,-4-9 4-16,-2-1 3 15,-7 0 0-15,1-11 8 16,-3-15 0-16,-1-3-8 16,-5-2 0-16,-3-3 12 15,-1 2-12-15,-4 3 0 16,2 9 4-16,2 8 2 15,-4 6-5-15,4 6-1 16,3 0 0-16,9 2-11 16,4 18 3-16,5 4 8 0,-3 1 0 15,-1-4 0 1,-1 0 0-16,-2-5 0 0,0-5 0 16,-5-6 5-16,-1-3-5 15,-5-2 0-15,5 0 1 16,-1-7 11-16,3-8-11 15,-1-6-1-15,-4 1 7 16,3-2 0-16,-1 4-8 16,3 8 1-16,-5 5 0 15,0 5-6-15,2 0 6 16,0 0 0-16,5 9-5 16,1 11-1-16,-2-2 5 15,1 2-3-15,-5-3-1 16,3-4-1-16,-5-3 6 15,-2-6 0-15,-2-1-1 16,4-3 7-16,2 0-6 16,7-7 0-16,3-8 5 0,-4-2 2 15,-1 0-6-15,-2 1 1 16,2 0-2-16,2 7-1 16,-1 6-1-16,4 1-2 15,0 2-3-15,-1 0 2 16,-2 3 5-16,0 11 0 15,-4-1-3-15,-1 0 3 16,1-1-2-16,-3 0 2 16,-2-4 0-16,-1-3 1 15,-6-4-1-15,0 2 0 0,1-3 7 16,3 0 0 0,10 0-7-16,5-17 0 0,6-1 7 15,-5 0 10-15,-4 1-13 16,5-2 3-16,-19 5 43 15,3 4-47-15,0 2 9 16,-9 6-12-16,9-3 6 16,0 5-7-16,-2-3 1 15,-2 3 0-15,-1 0-1 16,-4 0 8-16,0-2-7 16,2 2 0-16,-2-2 5 15,0-5 13-15,0-4 9 0,0-3-13 16,0-2-9-1,0 2-5-15,0-1 0 16,0 2 0-16,0-3 6 0,0 2-3 16,0 2-3-16,0 1 0 15,0 1 0-15,0 3-2 16,-6-4 1-16,-8 1 1 16,1 2-6-16,-3 1 4 15,3 4 2-15,-1 3 0 16,-4 0-6-16,0 18-3 15,1 13 6-15,3 9 2 16,14 5-2-16,0 4-3 16,29-1 6-16,38-3 0 15,3-11-3-15,13-9-1 0,12-6 0 16,-15-14-20-16,-4-1-17 16,-23-4 17-16,-35 0-54 15,-18 0-107-15,-58-11-236 16</inkml:trace>
  <inkml:trace contextRef="#ctx0" brushRef="#br0" timeOffset="13672.505">4373 6607 392 0,'0'0'177'0,"0"0"-21"15,0 0-73-15,0 0 26 16,0 0 14-16,0 0-96 15,0 0-23-15,6-78-4 16,2 108-11-16,-4 6 10 16,3 5 1-16,-3-6 0 15,3 2 1-15,6-3-1 16,0-9 0-16,10-1-1 0,2-12-16 16,8-10 5-16,2-2 12 15,3-5 0-15,3-24 7 16,-6-7 2-16,-6-8-9 15,-7-2 0-15,-8 2 16 16,-8 4-16-16,-1 11 20 16,-5 17 0-16,0 5 40 15,0 5-59-15,0 2 12 16,2-3-13-16,2 3-23 16,6 19 22-16,1 11 1 15,3 2 0-15,-2 3-3 16,1-9 3-16,-3-1 0 15,-4-6-2-15,1-10-26 0,-3-4 23 16,3-5 5-16,9 0 0 16,6-17 9-16,5-15-2 15,7-3-7-15,-10-2 0 16,-2 5 16-16,-6 8-16 16,-5 10 0-16,-5 5 1 15,2 9-4-15,0 0 3 16,3 17 0-16,5 13-9 15,1 4 1-15,6-2 8 16,2 0 0-16,2-8 1 16,-1-6-4-16,1-5 4 15,-3-10-1-15,-1-3 0 0,-1-3 17 16,1-30-16-16,-2-11-1 16,-5-14 3-16,-7-12 19 15,-9-6-11-15,0-6-5 16,-9 3 19-16,-15 9-20 15,-3 14 52-15,4 13-39 16,8 18 0-16,6 15 43 16,6 10-61-16,1 4 0 15,2 36 0-15,0 20-12 16,2 14 12-16,19 8 0 16,3 5 0-16,8 1-12 15,3-4 12-15,10-8-10 16,4-18-22-16,9-19-81 0,-2-22 20 15,-1-14-68-15,-15-3-79 16,-19-22-95-16</inkml:trace>
  <inkml:trace contextRef="#ctx0" brushRef="#br0" timeOffset="13871.917">5008 6345 194 0,'0'0'152'15,"0"0"2"-15,0 0-80 16,0 0-18-16,152-35-51 16,-56 25 22-16,-3-2-15 15,-6 6-4-15,-20-1-16 16,-22 7-4-16,-22 0-65 0,-23 0-82 16,-21 0-143-16</inkml:trace>
  <inkml:trace contextRef="#ctx0" brushRef="#br0" timeOffset="14200.249">4177 6092 201 0,'0'0'91'0,"0"0"-32"0,0 0-53 16,0 0 8 0,0 0 18-16,0 0-9 0,-24 72-7 15,34-52-13 1,28-8 26-16,9-10 62 0,3-2-22 16,0-2-6-16,-9-18 7 15,-12-4-32-15,-16-6 25 16,-13 0-10-16,0 0-46 15,-27 6-7-15,-13 7-39 16,-3 13-48-16,8 4-38 16,10 0-52-16,12 21-55 15</inkml:trace>
  <inkml:trace contextRef="#ctx0" brushRef="#br0" timeOffset="15784.136">6306 6555 241 0,'0'0'141'0,"0"0"16"16,0-113-30-16,-2 85-29 15,-2 6-18-15,0 7 29 16,2 5-30-16,0 6-41 15,2 1-10-15,0 3-28 0,0 0-3 16,18 7-1 0,14 15 4-16,12 7 5 0,14 6-5 15,4 2 1-15,-2 4-2 16,-6-1 3-16,-16-4-4 16,-16-2-9-16,-20-4-35 15,-2-4-29-15,-20-6-26 16,-16-8-14-16,5-12 39 15,7 0-6-15,8-8 69 16,8-22 12-16,8-8 2 16,0-6 4-16,21-8-5 15,14 0 0-15,5 1-1 16,4 8 12-16,-4 6-9 16,-6 9 22-16,-5 8 4 15,-8 8 26-15,-2 7-21 0,-3 0-6 16,-8 5-10-16,-1 0-16 15,-3 0-2-15,-2 10-1 16,-2 12 2-16,0 9 3 16,0 2-3-16,0 8 0 15,5 3 3-15,13-2 3 16,4-3-6-16,5-4 0 16,4-11 1-16,3-8-2 15,-3-10 2-15,-2-6 3 0,-4 0 1 16,-4-20 0-16,-2-8-5 15,-7-8 0 1,-5-4 6-16,-7-2 2 0,0 0-2 16,-15-1 5-16,-14 3 28 15,-7 6-32-15,-1 8 6 16,-4 5-8-16,3 10 4 16,3 8 5-16,4 3-14 15,4 0 0-15,11 19-4 16,11 11-9-16,5 10 12 15,2 5 1-15,35 2-2 16,11-1-1-16,13-2 3 16,1-10 0-16,2-11-6 15,-3-13-2-15,-1-10 7 0,-2 0-6 16,-4-26 7-16,-8-6 13 16,-5-9-12-16,-14-2 1 15,-12-7 32-15,-9-7-32 16,-6-5 14-16,-4-4 27 15,-27 0-24-15,-3 7 20 16,1 12-26-16,6 13 5 16,8 11 21-16,9 13-34 15,4 10-1-15,1 0-4 16,1 28-16-16,0 23 16 16,0 9 0-16,4 6 0 15,0-2 2-15,14-2 3 16,13-4-5-16,9-3 0 0,4-6-3 15,3-5-4-15,3-18 7 16,-3-6 0 0,1-15-10-16,-4-5 6 0,1-10 4 15,-8-20 0-15,-4-11 7 16,-7-2-1-16,-11-9-6 16,-6-5 3-16,-5-6 14 15,-7 2-6-15,-18 4-8 16,-4 11 2-16,5 14 4 15,2 15 18-15,8 8-24 16,8 9 1-16,-1 9-8 16,5 28-4-16,-3 21 8 15,5 14 0-15,0 3 3 16,0 2-3-16,9-1 0 16,11-4 0-1,9-6-7-15,6-12-12 0,8-12-6 16,7-13-46-16,2-16-89 0,4-11-24 15,-2-2-182-15</inkml:trace>
  <inkml:trace contextRef="#ctx0" brushRef="#br0" timeOffset="16407.442">8185 6254 428 0,'0'0'190'16,"0"0"-41"-1,0 0-34-15,0 0-7 0,0 0 13 16,0 0-102 0,0 0-16-16,-29-58-3 0,29 98-1 15,0 4 1-15,5 6 0 16,-5 2 2-16,0-2 3 16,0 1 0-16,0-11-5 15,0-8 0-15,0-12 5 16,0-10-8-16,0-8 3 15,0-2 0-15,0-9 48 16,0-28-13-16,8-11-23 16,1-8-12-16,-2-7 16 15,-2-1-16-15,-3-2 0 16,-2 2 0-16,2 12 2 0,-2 14 6 16,2 14-8-1,-2 15 0-15,2 9 14 0,5 0-33 16,9 9 19-16,6 19 0 15,0 8-5-15,5 10 7 16,-2 2-2-16,1 6 0 16,1 6-4-16,2-3 0 15,5-3 4-15,3-6 0 16,3-8-7-16,7-14 7 16,-3-11 0-16,-5-15-3 15,-6 0 16-15,-11-33-8 16,-6-15 6-16,-3-12-10 0,-11-10 37 15,-2-6-27-15,0-3 6 16,-8 3-13-16,-8 4 19 16,3 12-21-16,4 17-2 15,5 17 2-15,4 14-12 16,0 12 10-16,0 0-73 16,4 23-50-16,7 19-2 15,-2 11 1-15,2 5-35 16,4 0-26-16,3-1-20 15,3-7-31-15</inkml:trace>
  <inkml:trace contextRef="#ctx0" brushRef="#br0" timeOffset="16746.909">8910 6392 219 0,'0'0'165'0,"0"0"9"15,0 0-55-15,0 0-16 16,21-108 42-16,-21 102-68 15,0 3-27-15,0 3-50 16,0 0 14-16,-2 16-18 16,-11 15 4-16,-1 7 0 15,6 9 2-15,8-5 2 16,0-3-4-16,4-4 0 16,19-12 0-16,6-6 0 15,6-11 0-15,9-6 1 16,4-6 10-16,-6-25-7 15,-4-6-4-15,-11-5 0 0,-12-4 18 16,-11-3-9-16,-4 7-9 16,-12 8 1-16,-24 8-6 15,-9 12 5-15,-1 10-21 16,5 4-19-16,10 0-108 16,24 14 11-16,18 2-126 15,55 0-84-15</inkml:trace>
  <inkml:trace contextRef="#ctx0" brushRef="#br0" timeOffset="17094.45">9616 6226 330 0,'0'0'173'15,"0"0"-41"1,0 0-49-16,0 0 1 15,0 0 0-15,0 0-73 0,2-38-15 16,-2 44 4-16,0 12 0 16,0 2 3-16,0 0-3 15,0-4 0-15,0-6-2 16,9-4 2-16,7-6 0 16,1 0 0-16,2 0 4 0,-4-9 16 15,-1-8-11 1,-4-5-9-16,-3 2 5 0,-7 0 15 15,0 4-18-15,0 7-2 16,-2 6-24-16,-11 3 20 16,-1 3-135-16,-1 20-3 15,4 5-31-15,-1 6-79 16</inkml:trace>
  <inkml:trace contextRef="#ctx0" brushRef="#br0" timeOffset="17307.321">9787 6689 369 0,'0'0'146'0,"0"0"-58"0,0 0 5 15,0 0-3-15,-144 85-3 16,86-39-62-16,-2 8-5 15,0 4-20-15,2-6-89 16,13-11-152-16,19-9-281 16</inkml:trace>
  <inkml:trace contextRef="#ctx0" brushRef="#br0" timeOffset="17914.279">10611 4618 220 0,'0'0'93'0,"0"0"-49"15,0 0-27-15,0 0 37 16,0 0-20-16,0 0-30 0,-31 82 22 15,31-70-11 1,15-7 20-16,5-5 17 0,2 0-32 16,0-5 28-16,-6-19-13 15,-1-2-11-15,-6-2 12 16,-4 4 11-16,-5 4-35 16,0 5 5-16,0 7-17 15,-20 8-12-15,-9 0-76 16,-2 19-50-16,-3 19-75 15,7 14-94-15</inkml:trace>
  <inkml:trace contextRef="#ctx0" brushRef="#br0" timeOffset="18100.165">10788 5274 17 0,'0'0'424'0,"0"0"-256"15,0 0-121-15,0 0 27 16,0 0 56-16,-149 128-40 16,71-72-63-16,-11 4-22 15,4 5-10-15,8-6-80 16,7-6-345-16</inkml:trace>
  <inkml:trace contextRef="#ctx0" brushRef="#br0" timeOffset="21504.461">4549 2725 529 0,'0'0'96'0,"0"0"-52"15,0 0-34-15,0 0-4 16,0 0 20-16,0 0 57 16,0 0 14-16,0-28-71 15,-14 22 8-15,-21 0-34 0,-27 6 10 16,-30 0-20-16,-24 0 10 16,-24 9 0-16,-25 6-12 15,-18-1 12 1,-19 1 0-16,-8-10 0 15,-4 4 6-15,0 0-11 0,5-3 5 16,10 0 0-16,7 5-13 16,18-6 7-16,18 2 6 15,13 0 0-15,23-5 4 16,16-2-4-16,14 0 0 16,10 2 0-16,7 1-4 15,6 6 4-15,-1 5 0 16,-1 4 0-16,3 2-8 15,1 2 1-15,5-3 7 16,9-4 0-16,9-3-1 0,1-2 2 16,15-1-1-16,3 0 0 15,7-4-4-15,12-2 2 16,2-3 2-16,2 2 0 16,-5 6-7-16,-3 9 14 15,-6 11-7 1,-1 4 12-1,-3 7-11 1,5 12 29-16,-3 3-20 0,0 15-5 16,0 11 17-16,3 16-17 0,6 8 2 0,3 11 25 15,4-1-29-15,0 6 26 0,0 8-21 16,0 8-5-16,0 9 43 16,0 13-29-16,0 7 6 15,0 13 29-15,0 13-48 16,-5 5 17-16,-1 17-19 15,2 7 1-15,-3 5 10 16,2 6-6-16,0 0-7 16,1 5 0-16,0 3 7 15,-5-1-7-15,-3 1 0 16,-1-5 3-16,-3 3 12 16,3-9-14-16,3-5-1 15,0-8 0-15,4-17 4 16,-5 1-4-16,1-4 0 15,-5-8 1-15,-1-6 3 0,-1-8-1 16,-1-15-3-16,-5-5 0 16,-1-13 9-16,-5-6-6 15,0-4-1-15,-2-9 0 16,-2-7 12-16,-8-6-6 16,-1 1 5-16,2-7-11 15,4-4 14-15,7-11-17 16,9-20 1-16,8-24 0 15,10-19 2-15,2-13-1 16,0-10-2-16,0 1 1 16,0 0-25-16,0-1 21 15,0-1 3-15,0 0-6 16,0 0-1-16,0 0-9 16,2 0 17-16,23 0-5 0,13-3-17 15,11-11 14-15,14-7-14 16,15 0 9-16,16-4 6 15,14-2-4-15,15 5 11 16,20 0-4-16,13 1 5 16,11 4-4-16,20-2 3 15,3 0 0-15,11-4-4 32,17 0 6-17,4-2-2 1,24 1 0-16,13 2 0 0,13 0 0 15,17 2 0-15,8 2 1 0,8 0-7 0,16 6 8 0,9 0-2 16,5 3 0-16,6 0 5 0,-5-5-7 16,23 0 2-16,5-10 0 15,8-5-5-15,9-5 5 16,-4-2-2-16,13 9-3 16,7 1 0-16,-1 7-1 15,1 9 6-15,-9 2 0 16,-12 6 3-16,-17 2-3 15,-18-2-8-15,-30 2-5 16,-26 0-23-16,-17 0 30 16,-21 0 4-16,-17 0 2 15,-12 0 3-15,-20 0-3 16,-20 0 0-16,-20 0-1 0,-23 0 2 16,-29 0-1-16,-21 0 0 15,-25 0 2-15,-24-5-4 16,-18-2 7-16,-14-7-5 15,-4-9 30-15,0-3-27 16,0-15 13-16,-2-3-1 16,-12-10-11-16,4-5 21 15,1-5-24-15,7-3 5 16,2-13 13-16,0-6-15 16,0-7 12-16,0-6-6 15,0-8-6-15,0-9 4 0,0-8-5 16,-4-13-3-16,-10-6 0 15,-2-14 0-15,0-10-1 16,3-7-1-16,-5-9 2 16,3 3-4-16,-5 8 8 15,-3-1-4-15,-2 7 4 16,-8 2-1-16,-7 1-3 16,-2-6 0-16,-7-3 4 15,4-10-8-15,1-9 7 16,0-5-3-16,3-5 0 15,1-3-5-15,2 0 5 16,2 3 0-16,3 8 0 16,1 15 3-16,1 9-2 15,0 14 1-15,4 11 9 16,0 6 1-16,6 2-12 0,0-1 0 16,6 1 7-16,1 1-6 15,3 8 1-15,-5 6 2 16,3 10 19-16,-3 19-19 15,-1 14 10-15,3 21-13 16,-7 8 1-16,0 8 19 16,1 6-21-16,5-5 1 15,1-1-3-15,3-3 1 16,2 3 1-16,2 3 0 16,0 1 2-16,1 5-2 15,-5 6 3-15,-3-1-2 16,3 6-2-16,-5-4 0 0,1-1 1 15,4-4 0-15,-7-2-1 16,0-3-1-16,1 4 2 16,-8 1 0-16,0 4 2 15,-1 2 0-15,-4 4-4 16,-5 1 0-16,-12 7-2 16,-10 0-3-16,-15 1 7 15,-18-1 0-15,-12-6-5 16,-22-7 6-16,-30-3-2 15,-43-2 1-15,-44 2-14 16,-62 5 14-16,-67 2-11 16,-66 7-7-16,-73 11 9 15,-43-2-12-15,-44 5 15 16,-21 0-18-16,-3 0-29 0,7-6 8 16,11-3-95-16,30-14-150 15,22-21-419-15</inkml:trace>
  <inkml:trace contextRef="#ctx0" brushRef="#br0" timeOffset="45394.39">24105 4734 413 0,'0'0'132'0,"0"0"-81"16,0 0 19-16,0 0 36 15,0 0-4-15,0 0-37 16,0 0-14-16,7-58-9 16,-7 53-10-16,0-2 2 15,0 2-7-15,-15-4-10 0,-6 1 2 16,-3 0-10 0,-5-1 3-16,-5-3-5 0,1-1-4 15,-2-5 8-15,-5-2-3 16,-1-3 5-16,-1 0-3 15,0-4-7-15,-1-1 2 16,-1 1-3-16,3 0 1 16,4 3 0-16,-3 2-2 15,4 3 1-15,0-2 0 16,-2 5 0-16,-2-2 2 16,-7 2 1-16,-4-2-5 15,-4 0 9-15,-6 0-3 16,-3 0-4-16,-3-1 19 15,-3 2-12-15,-3-1 5 16,-1 2-11-16,-1 1-1 16,-2 4 4-16,0-1-5 0,-12 4 8 15,-3-1-9-15,-5 6-2 16,-9-4 0-16,8 5 2 16,-2 0-6-16,5 2 5 15,2 0-3-15,7 0 4 16,-3 0-1-16,6 0 0 15,5 2 1-15,-4 7-8 16,1 1 8-16,-1-3 2 16,-5 1-1-16,-2 2 1 15,0-2-2-15,0 5 2 16,2 1-5-16,2-1 3 0,-2 4 0 16,0 1 5-1,0 2-5-15,1 2 1 0,-4 2-2 16,1 0 0-16,-4 4 1 15,-4 0-1-15,1-2 1 16,1 2 0-16,1 0 1 16,3 1-1-16,-3 5 0 15,1 0-2-15,-1 4 2 16,-7 0 2-16,10 2-2 16,1 1 0-16,6-2 2 15,4 1 0-15,-12 2 3 0,-1 2-3 16,2 1-3-16,3 1 1 15,11 2 0-15,5 4 7 16,1 4-6-16,-5 6 5 16,-2 4 3-16,-2 1-7 15,-1 1 3-15,-1 2-1 16,-3-2-3-16,-4 2 4 16,-2 3-2-16,-3 0 3 15,-1 4-5-15,3 3 2 16,3 0 0-16,2 3 2 15,0 1-2-15,0 0 8 16,-3 3-10-16,1 5 11 16,0 0-2-16,5 4-9 15,1 6 1-15,-2 7 6 0,0 5-6 16,-2 2 11-16,4 3-3 16,2-3 4-16,6 4 3 15,0 0-4-15,9 5-1 16,-1-1-6-16,7-2-3 15,4 5 4-15,-2-3-4 16,0 2 1-16,2 9 3 16,5 1-5-16,2 2 3 15,11 4-4-15,3-5 5 16,1-1 3-16,5 1-4 16,5 2 5-16,1-5-2 15,3 2-7-15,0 1 8 0,7 2-6 16,-3 7-2-16,2 2 4 15,-1-2-4-15,-1-2 3 16,6-3-3-16,5-5 1 16,5-2-2-16,0-1 0 15,0-7 0-15,11-5 3 16,9 0-3-16,2-2 0 16,9 2-3-16,-2 3 5 15,6 2-4-15,0 2 4 16,3-3 0-16,4-3 10 15,3-2-8-15,5-4 1 16,4 3-3-16,2-7 2 16,2-4-4-16,0 4 0 15,7-1 0-15,1-5 4 16,6 4-4-16,3-1 0 0,4-3-1 16,3 3 4-1,5-5-3-15,-2-6 2 16,4-4-2-1,0 1 4 1,3-3 1-16,3-2 0 0,7-4 0 0,-1 0-4 0,-1 0 2 16,0-5-1-16,-1 4-2 15,1-6 0-15,2-2 0 16,8-4 0-16,-1-2 2 16,2-3-2-16,6 0 0 15,1 1-1-15,2-6 1 16,1 2 1-16,-1-7 3 15,7-5-2-15,-4-1 2 16,-1-7-2-16,-2-1-4 0,-8-3-3 16,1-2 5-16,3 0-1 15,3-1 1-15,-1-4 0 16,-4-2 1-16,2-1-1 16,-1-4 2-16,3-1-4 15,3-4 4-15,1-4 0 16,5 0-1-16,7-4 4 15,-2-6-5-15,2 0-1 16,-3-8 0-16,-2 0-3 16,3 0 4-16,2 0 5 15,-3 0-4-15,1-8 3 16,1-4 0-16,-1-2-2 0,-2-3 3 16,3-6-1-16,0 0-1 15,-1-4 7-15,-5-7 1 16,-4 2-8-16,-5-8 3 15,-2 4-5-15,-3-9 3 16,1 5-4-16,-9 0-2 16,-5-2 2-16,1 0 1 15,-6-4 2-15,4 2-1 16,-3-11-2-16,-5 4 4 16,3-7-3-16,-3 1-1 15,5-1 6-15,2 6-3 16,-1-5-1-16,2 2-2 0,-1-2-1 15,-2 1-2 1,2-2 0-16,-3-4 3 0,0-2 0 16,-6-1 1-16,-7-2-1 15,-1 0 0-15,-6-3 0 16,-5 3 2-16,-4-8-2 16,-3-2 1-16,-7-3 3 15,-1 0-4-15,-4 0 0 16,1 0 1-16,4-7-1 15,-1-3 0-15,10 1 1 16,4-6-1-16,4 7 5 16,3 0-4-16,0-2-1 0,-2-3 0 15,-8-2-5 1,-1 1 4-16,-5 1-1 0,-4 0 2 16,-4-3 3-1,-6-2-2-15,-5-2 0 0,-4-4 1 16,-8 2-2-16,0-4 5 15,-2-3-5-15,-3-4 0 16,1 4 7-16,-1 3-6 16,-1 1 2-16,-4-1-1 15,2-1 3-15,-3 0-7 16,-3 3 4-16,-1 1-2 16,-1-1 2-16,-2 2 1 0,0 2-2 15,0-2 0 1,1-4 2-16,-3 1-5 0,-3-8 2 15,-2 4 0-15,-1 0 2 16,-3 3-2-16,0 0 0 16,0-1 3-16,-7 1-2 15,-8 2-2-15,-1 2 1 16,-2 1 0-16,3 1 2 16,-4 2-1-16,2-1 2 15,1 3-3-15,3-5 3 16,-1 0-5-16,-1-4 2 15,3-1 0-15,1 1 2 16,3 1-1-16,-4 4 1 16,3 0-2-16,-4 0-1 15,0 4 0-15,-3-1 1 0,-2 0 0 16,1 0 1 0,-6 1-1-16,3 1 0 0,-3 3 2 15,2 4-2-15,-2-5 0 16,1 1-1-16,-5 1 1 15,3 0 1-15,-1 7-1 16,-4 2 1-16,0-1 3 16,-2 3-4-16,-2 0 0 15,0-1 0-15,-1 3 0 16,0 1 2-16,1-3 0 16,-1 3-2-16,1 1 1 15,-3 1 1-15,-6 3-3 16,2 6 1-16,-2 1 0 15,-6 2 1-15,4-2-1 0,-1-1 0 16,-5-2-3-16,2 4 3 16,2-1 0-16,-6 4 0 15,3 3 1-15,-7-1-1 16,-1 5 0-16,-8 0 0 16,-2 1 0-16,-6 3-2 15,-8-1 1-15,-6-2 0 16,-9 0-5-16,-8 2 5 15,-6 1 0-15,-6 1 2 16,-4 8-2-16,-3-2 1 16,-8 4-3-16,-5-6-5 15,-2-1-19-15,2-3-17 16,4-8-40-16,8-3-38 0,5-3-75 16,8 5-120-16,-2 12-240 15</inkml:trace>
  <inkml:trace contextRef="#ctx0" brushRef="#br0" timeOffset="46115.987">19302 2750 1018 0,'0'0'129'0,"0"0"-94"0,0 0 48 0,0 0 20 0,0 0-40 0,0 0-55 15,0 0 0-15,17 143 12 16,-5-69-6-16,-1 1 1 16,-3-4-11-16,-2-6-4 15,0-5-4-15,-2-11-60 0,1-13-102 16,-3-10-116-16,-2-16-355 16</inkml:trace>
  <inkml:trace contextRef="#ctx0" brushRef="#br0" timeOffset="46494.977">19072 3039 238 0,'0'0'98'0,"0"0"-92"15,0 0 48-15,0 0 46 16,0 0-43-16,168 86 1 0,-110-86-9 15,-3 0 8 1,0 0-6-16,-1-17-5 0,-7-7 9 16,-5-5 8-16,-8-6 0 15,-7-1 28-15,-9-7-7 16,-10-3-25-16,-5 0 18 16,-3 0 4-16,0 7-19 15,-3 10-12-15,-5 11 11 16,2 10-10-16,4 5-14 15,2 3-16-15,0 0-19 16,0 19-2-16,0 25 0 16,0 18 1-16,0 10 0 15,0 2 0-15,0-3-1 0,10-6-5 16,1-7-3-16,3-12-50 16,-1-15-68-16,2-11-124 15,1-10-219-15</inkml:trace>
  <inkml:trace contextRef="#ctx0" brushRef="#br0" timeOffset="47814.642">19821 3076 364 0,'0'0'260'0,"0"0"-238"0,0 0 49 15,0 0 64 1,0 0-14-16,0 0-54 0,121-24-39 16,-115 22 9-1,-4 2 5-15,0-4-2 0,1 0 9 16,-3-4 9-16,0-3-20 16,0 2 1-16,0 1-27 15,-9 1-8-15,-6 5-2 16,-1 2-1-16,-3 0-1 15,4 5-3-15,5 14-1 16,0 10 0-16,8 2-4 16,2 1 1-16,0-1 2 0,14-4-5 15,5 0 4 1,2-8-14-16,1-7-3 0,-2-9 18 16,0-3 4-16,5 0 1 15,2-10 6-15,6-18 1 16,5-4 25-16,-1-6-6 15,2 1-8-15,-8 2 6 16,-2 6-8-16,-5 8 3 16,-4 7-14-16,-4 6-1 15,-3 5-7-15,-2 3 3 16,1 0-8-16,-2 3 7 16,3 11-17-16,-3 1 11 15,-3 1-10-15,-1-3-6 0,0-5 21 16,0-2-4-16,-2-6 6 15,-4 0 1-15,0 0 1 16,0 0 8 0,0 0 3-16,0-13-9 0,0-5 6 15,-12-1 1-15,-1 5-3 16,-5 1 6-16,-1 5-3 16,0 6-1-16,-5 2-7 15,2 0 0-15,-5 12-6 16,5 13 1-16,4 3 2 15,11 2 0-15,7-2-14 16,0-3 3-16,9-6-2 16,13-3-1-16,5-8 13 15,0-8-5-15,-2 0 6 0,-1 0 2 16,-6 0-2 0,-8-10 3-16,0 2 4 0,-10-3 2 15,0 2 10-15,0 1-4 16,0-1 7-16,0 4-3 15,0 3-8-15,2 2-8 16,5 0-3-16,7 0-11 16,7 0 2-16,12 10 9 15,13 2 1-15,2-6-1 16,6-1-13-16,-3-5 12 16,-4 0-1-16,-7 0 2 15,-8 0 3-15,-8-7 4 0,-6-13 8 16,-2-2 21-1,-6-4 3-15,-5-1 9 0,-5 1 3 16,0 4-10-16,0 4 3 16,0 8-15-16,-5 5-6 15,3 2-1-15,2 3-14 16,0 0-8-16,0 21-1 16,0 19-5-16,0 15 5 15,0 12 2-15,0 9 1 16,7 6 4-16,7-1-6 15,-6-3 0-15,1-8 0 16,-3-10 2-16,2-7-3 16,-2-15 1-16,1-15-3 15,-5-12 0-15,0-9-2 16,-2-2 5-16,4-14 8 0,4-27-4 16,-4-19 2-16,5-16-5 15,-7-8 1-15,-2-8-2 16,0-5 1-16,-2 5-5 15,-15 5 3-15,0 12-1 16,1 9 0-16,10 11 1 16,6 15-10-16,0 10 7 15,0 14-9-15,22 7-13 16,20 9 2-16,16 0 2 16,17 27 10-16,6 12 6 15,-2 6-2-15,-12 6 0 16,-20-5-6-16,-23-4 1 0,-19-1 1 15,-5-6-25-15,-58 0-57 16,-31 6-80-16,-30-5-101 16,-1 2-196-16</inkml:trace>
  <inkml:trace contextRef="#ctx0" brushRef="#br0" timeOffset="54313.185">22238 5015 318 0,'0'0'91'0,"0"0"-13"16,0 0 83-16,0 0-8 15,0 0-30-15,0 0-14 16,0 0-36-16,0 0-10 16,2-8 4-16,-2 6-25 15,-2-4 19-15,-21 0-24 16,-14-4-33-16,-21 3 5 0,-19 6-9 16,-18 1-6-16,-19 0 4 15,-13 0-31-15,-14 0 4 16,-3 0-3-16,-8 0 3 15,3 0 22-15,6 0 2 16,5 0 5-16,0 4 1 16,-3-2 2-16,1 5-3 15,1 2 0-15,15-1-3 16,12 4 3-16,16 2 0 16,9-2 0-16,8 4-2 15,2 0 2-15,2-2-1 16,3 1-1-16,5-4 2 15,9-1 1 1,8-2-1 0,9-2 0-16,10 0 0 0,4-4 3 0,10 1-3 0,5 0 0 15,5 1 0 1,5-4 2-16,0 2-2 0,0 1 0 16,0-2 7-16,-3 6-2 15,-4 0-5-15,-2 5 1 16,-4 7 1-16,1 2 9 15,1 9-8-15,1 9 2 16,1 5 7-16,1 12-8 16,-2 6-2-16,1 12 8 15,3 9-8-15,0 4 9 16,2 12-4-16,-3 10-3 16,2 7 29-16,2 8-9 0,5 4 3 15,0 3-4 1,0 4-22-16,18 13 28 15,7 4-22 1,0 8 1-16,-6 7 10 0,-3-1-13 16,-9 6-4-16,-7 8 4 0,0 3-2 15,-11 7 16-15,-16 6-11 16,0-10 0-16,5-15-1 16,11-21-7-16,11-24 0 15,0-9 3-15,0-5-3 16,11-4 19-16,5-2-13 15,-5-6-5-15,-3 1 13 16,-8 1-14-16,0-1 7 0,0-4-7 16,-13-10 1-1,-3-14 16-15,3-22-17 0,7-17 0 16,4-18 6-16,2-13-6 16,0 0-3-16,0-3 2 15,0 0 2-15,0 0 1 16,0 0-2-16,0 0 1 15,0 0 5-15,-3 0-5 16,3 0-2-16,0 0-2 16,32 0-12-16,16 0 13 15,14-3 2-15,15-8-8 16,12-10 4-16,11-2-9 0,16-5 10 16,15-5 0-16,10 4-4 15,6 3 7-15,11 3 0 16,9 9 1-16,14 2 0 15,20 0-1-15,19-1-4 16,21-1 3-16,16-5-1 16,7-1-2-16,8 1 4 15,-6-4-7-15,-10 4 6 16,-10 3-17-16,-19 1 14 16,-9 7 2-16,-8-1 2 15,-9 4-1-15,3-2 2 16,-3 5 3-16,0-1-4 15,-5 1 1-15,-13 0-2 16,-18 2-2-16,-27 0 3 16,-31 0 1-16,-31 0-1 0,-23 0 0 15,-17 0 3-15,-9 0-3 16,-3 0 0-16,-4 0-2 16,-6-5 5-16,-6 5-1 15,-6-7 3-15,1-1 6 16,-3-4 18-16,0-7-26 15,0 0 5-15,0-3 2 16,0 2-6-16,-7 0 18 16,5-3-21-16,2-2 0 15,0-6 7-15,0-5-6 16,0-4-2-16,0-7 6 16,9-8-4-16,2-11 8 0,-4-10-1 15,-3-13-5 1,-2-5 4-16,0-2-2 0,8-6-6 15,3-2 0-15,7-10 9 16,4-9-1-16,1 1-7 16,-5-1 0-16,-1 6 14 15,-9 2-13-15,-1-1 8 16,3-3-10-16,-2 1 1 16,6-7 4-16,4 0 5 15,3 4-7-15,-4 2 9 16,-5 9-10-16,-8 0 7 15,-4 4-4-15,-2-1 3 16,0 9-4-16,0 1 0 16,0 6-3-16,0 5 3 15,0-1 1-15,0 11-5 0,0 6 0 16,-4 3 1-16,4 7-1 16,-4 4 0-16,0 5 1 15,-3 2-5-15,-3-1 6 16,2 1-2-1,-1 1 0-15,2 4 4 0,-2 1-6 16,3 0 2-16,-3 3 0 16,2-1 3-16,-2 6-2 15,0-3-1-15,-2 0 0 16,-2-1-4-16,2 3 2 0,3 9 2 16,2 6 0-16,2-4-2 15,-3 1-2-15,1-3 4 16,-2-3-2-16,2 15-2 15,1 2 1-15,-1 3 3 16,-1 1 0-16,-4-5-3 16,-2 2-9-16,1 4 9 15,1 1 2-15,3 2-4 16,1-2-4-16,-7 1 9 16,-6-2-7-16,-9 3 1 15,-7 2-10-15,-8 3 5 16,-7 0-3-16,-12-2-4 15,-10-1 15-15,-18-1-5 0,-17-4 7 16,-14 1-13 0,-21-7 11-16,-18 2-12 0,-26-1 8 15,-20 3-8-15,-25 5 13 16,-26 3-26-16,-21 0-2 16,-7 2 12-16,1 0-15 15,20 0-23-15,31 0 19 16,27 5-26-16,35 2 18 15,29-4-9-15,30-3-33 16,35 0 3-16,26 0-53 16,21 3-80-16,4 2-165 15</inkml:trace>
  <inkml:trace contextRef="#ctx0" brushRef="#br0" timeOffset="55384.637">20499 4528 430 0,'0'0'228'0,"0"0"-95"15,0 0 25-15,0 0-20 16,0 0-42-16,0 0-14 15,0-31-60-15,0 31-16 16,0 0-6-16,0 14-25 16,0 17 25-16,-7 9 13 0,-2 0-8 15,-2 0 1-15,6-6-4 16,3-6-2-16,2-6 0 16,0-10-3-16,0-6-6 15,0-6 8-15,0 0-1 16,0 0-3-16,0 0 10 15,0-12 3-15,12-16 26 16,7-16-29-16,0-12 13 16,-6-4-2-16,-2 2 1 15,-4 8-4-15,-1 17-6 16,-1 15-7-16,-5 13 10 16,2 5 1-16,-2 0-20 0,0 0 9 15,0 0-23-15,12 20 3 16,0 8-13-16,5 7 33 15,0-2-1-15,-1 1-8 16,-3-2 8-16,1-6 1 16,-3-6-9-16,-1-6 5 15,-2-10-21-15,-4-2 23 16,-2-2 1-16,3 0 1 16,5-3 8-16,11-22 3 15,-3-3-4-15,1-4 18 16,-7 10-9-16,-8 8 5 15,-4 7 0-15,0 7-19 16,0 0 7-16,0 0-9 0,0 0-18 16,0 3 13-1,0 19-34-15,0 8 39 0,0 6-7 16,7-4-6-16,-1 2-5 16,1 0-25-16,2 1-41 15,-2 2-56-15,-3-8-150 16,1-5-209-16</inkml:trace>
  <inkml:trace contextRef="#ctx0" brushRef="#br0" timeOffset="56024.242">20860 4705 92 0,'0'0'255'0,"0"0"-199"16,0 0-18-16,0 0 34 15,0 0 12-15,0 0-37 16,76-13-12-16,-63 12 13 16,-4-2-14-16,-4-1 9 15,-1 2 0-15,-2-4-9 16,3-2 17-16,-1-1-4 16,0-2-21-16,1-1 12 15,-5 1-12-15,0 2 14 16,0 3-2-16,0 0-35 15,-3 0-3-15,-5 1 0 16,-3 2 0-16,-3 3 2 16,1 0-2-16,-5 0-4 0,1 10 3 15,1 10-24-15,1 5 17 16,1 4-4-16,5 3-14 16,9 4 12-16,0-3-9 15,4-1 3-15,27-8-9 16,11-6-1-1,8-12 29-15,4-6 1 0,-6 0 1 16,-1-10 13-16,-7-12-8 16,-7-6 18-16,-6-9 15 15,-8-4 1-15,-11-5 7 16,-6-3-6-16,-2 2-10 16,0 10 11-16,-2 5-1 0,-9 14 3 15,2 8-24-15,2 6-12 16,5 4-10-16,-2 0 2 15,-3 0-15-15,-2 22 11 16,-2 14-41-16,0 10 34 16,2 1-8-16,9 8-18 15,0-3 30-15,0-6-19 16,5-10-30-16,8-9-12 16,0-12-43-16,-4-4-9 15,-2-7-2-15,-3-4-40 16,-4 0 6-16,0 0 46 15,0-16-67-15</inkml:trace>
  <inkml:trace contextRef="#ctx0" brushRef="#br0" timeOffset="56837.521">21125 4724 78 0,'0'0'110'0,"0"0"-28"47,0 0-2-31,0 0 2-16,0 0-29 0,0 0-53 0,-47-32-4 0,49 32-9 0,21 0 13 0,8 0 32 15,10 0 34-15,3 0-16 16,-2 0 9-16,-6-10 6 16,-7-1-36-16,-9-4 29 15,-6-1 12-15,-4-6 25 16,-5-4-1-16,1-2-51 0,-4 3-18 16,-2 7 24-16,0 6-5 15,0 10 24-15,0 1-43 16,0 1-17-16,0 0-8 15,-10 10-36-15,-9 20 36 16,0 2-5-16,3 6 14 16,7 0-12-16,7-1 3 15,2 1-1-15,0-13-11 16,0-4 1-16,2-9-17 16,5-7 10-16,-3-2-21 15,3-3 31-15,4 0 2 16,2-8 6-16,8-9 20 15,-1-3-16-15,-5 2-3 16,-3 12 3-16,-6-3 5 16,-4 9-1-16,1 0-8 0,-3 0 0 15,0 0-6-15,4 0-5 16,5 3-5-16,4 9 15 16,5 6-27-16,0 0 26 15,2-4-2-15,-5-1 4 16,-3-6-4-16,-3-4 3 15,-3-3-2-15,1 0 0 16,2 0 6-16,4-7 2 16,6-11-5-16,-4-1 5 15,-5 0 16-15,-2 3-20 16,-6 7 12-16,-2 2 9 16,0 5-19-16,0 2 2 15,0 0-5-15,0 0-26 16,0 0 17-16,2 14-23 0,7 4 24 15,5 0 3-15,3-1-5 16,6-5 10-16,-3-4 0 16,-3-1 3-16,2-4 1 15,-9-3 2-15,-3 0-6 16,0 0 13-16,0-10-2 16,-3-13 21-16,0-6-13 15,-4 3-1-15,0-3 1 16,-8 5-15-16,-8 5 3 15,-4 2-7-15,-2 9-30 16,1 6 26-16,0 2-21 0,0 0-42 16,5 12-22-1,10 8-106-15,6 4-48 0,2 0-45 16</inkml:trace>
  <inkml:trace contextRef="#ctx0" brushRef="#br0" timeOffset="57339.813">22086 4749 360 0,'0'0'167'0,"0"0"-52"16,0 0-9-16,0 0 28 16,0 0-42-16,-43-104-49 0,24 93 5 15,3 5-39-15,0 3 13 16,5 3-22-16,2 0 6 15,1 0-13-15,-4 17 5 16,-1 5 2-16,4 2-12 16,2 0 9-16,7 0-13 15,0-4 5-15,0-1-20 16,4-3 25-16,12-7-19 16,2-4 17-16,0-3 6 15,2-2 4-15,0 0 4 16,2-16 36-16,-1-12 0 15,-6-6 25-15,-3-11-13 0,-8-5-11 16,-4-2 7-16,0 4-28 16,-14 7 17-16,-3 14-11 15,5 10-13 1,5 9 14-16,3 6-22 0,2 2-3 16,2 0-8-16,0 0-5 15,0 14-10-15,0 16 12 16,0 11-6-16,0-1 13 31,0 0-9-15,15-4-15-16,5 2 16 15,10-6-53-15,7-4-14 0,13-5-10 0,8-14-111 0,2-4-34 16,-4-5-134-16</inkml:trace>
  <inkml:trace contextRef="#ctx0" brushRef="#br0" timeOffset="57855.3">22724 4480 313 0,'0'0'182'0,"0"0"-87"16,0 0-8-16,0 0 53 16,0 0-67-16,0 0-45 15,9 0-21-15,-20 27 10 16,-1 8 49-16,1 1-32 15,2 2-17-15,2-2 22 16,1 3-35-16,1-8 8 0,1-3-5 16,2-3 0-1,0-12-1-15,2-3-6 0,0-6 0 16,0-4 8-16,0 0-5 16,0 0 7-16,0 0 26 15,0-22 18-15,0-12-19 16,0-12-33-16,0-4 2 15,0-4 9-15,0-3-13 16,0 1 0-16,0 3-1 16,0 6 16-16,0 13-13 15,0 15 9-15,0 10-11 16,0 7 17-16,0 2-17 16,2 0-13-16,9 23 3 0,5 16-1 15,3 12 4-15,-5 2 7 16,-3 5 0-16,-2-3-11 15,-2-3 10-15,-1-8-4 16,3-6 0-16,-2-12-40 16,-1-6 15-16,1-10-15 15,-2-3-36-15,-3-6-28 16,-2-1-60-16,0 0-4 16,0-9-92-16</inkml:trace>
  <inkml:trace contextRef="#ctx0" brushRef="#br0" timeOffset="59059.653">22318 4562 119 0,'0'0'74'0,"0"0"-15"16,0 0-5-16,0 0 62 16,0 0 2-16,0 0-44 15,66 31-18-15,-25-28-4 16,-1-1 5-16,2-2-24 15,1 0-1-15,-3 0 7 16,3 0-9-16,1-11 19 16,-7-1 1-16,-3 1-18 15,-7 2 25-15,-14 0-8 16,-6 2 7-16,-7 4 1 16,0 1-47-16,0 0 28 0,0 2-30 15,0-3-2-15,0 3 5 16,0 0-11-16,0 0-10 15,6 9-3-15,10 15 6 16,8 4 7-16,3 2 0 16,4-2 3-16,0-2-15 15,-4-6 9-15,-6-2-4 16,-6-8-2-16,-10-6-40 16,-5-1 20-16,0-3-35 15,-29 0-12-15,-18 0 72 16,-9 0-77-16,7 0-13 15,18-7 65-15,17 2 29 16,12 2-4-16,2-5 4 16,0-2-19-16,21-6 16 0,14-2-19 15,9-2 22-15,3-2 4 16,1 0 0-16,-4 2 18 16,-6-3 16-16,-5 4 15 15,-13-1 44-15,-5 0-35 16,-7 2 2-16,-6-1-9 15,-2 3-22-15,0-2 11 16,0 5-36-16,-6 1 0 16,-6 5-13-16,3 5 5 15,0 2-11-15,-4 0 0 16,0 9 3-16,-3 23 8 16,5 6 0-16,9-1 3 15,2 4-15-15,0-5 0 0,22-2 11 16,2-6-2-16,5-6-8 15,0-6 11-15,-2-8 0 16,-3-4 1-16,1-4 8 16,-3 0-5-16,2-4-4 15,1-14 9-15,0 0 0 16,0-4 9-16,-4-2-11 16,0 4-3-16,-3 0 8 15,-5 5-11-15,-2 10-1 16,-6 1 0-16,3 4-14 15,3 0 8-15,5 2-9 0,-1 12 13 16,2-1-10 0,-7-1 1-16,-3-1 3 0,-5-5 2 15,-2-2-17 1,0-2 23-16,0-2-10 0,0 0 10 16,0 0 8-16,0 0-6 15,0-4 7-15,-9-10 16 16,-6-3-20-16,-1 4-3 15,3 1-2-15,1 5 1 16,2 3-10-16,-1 4-1 16,-3 0 2-16,-3 11 4 15,-2 17 0-15,3 7 4 16,10 0 0-16,4-1 4 16,2-6-14-16,0-8 10 0,6-4 0 15,10-8-3-15,5-6 0 16,5-2 3-16,6 0 11 15,-4-2-3-15,1-14 8 16,-5 0-5-16,-7-1 12 16,-7 4-1-16,-5 5-6 15,-3 6 37-15,-2 2-49 16,0 0 1-16,12 0-10 16,14 10-31-16,25 15 13 15,23 4-12-15,18 0-107 16,5-6-132-16,3-7-221 15</inkml:trace>
  <inkml:trace contextRef="#ctx0" brushRef="#br0" timeOffset="63181.298">20249 5854 109 0,'0'0'54'0,"0"0"-28"16,0 0-18-16,0 0-7 15,0 0-2-15,0 0-12 16,42-109-82-16</inkml:trace>
  <inkml:trace contextRef="#ctx0" brushRef="#br0" timeOffset="65781.168">20176 5610 230 0,'0'0'120'16,"0"0"-25"-16,0 0 45 0,0 0-24 15,0 0-92 1,0 0 0-16,-52-22-18 0,38 42-6 15,2 8 7 1,-1 7 0-16,3 1-8 0,6 2 1 16,4-1 0-16,0 0-7 15,0-2 7-15,20-6-4 16,11-5 0-16,11-10-15 16,10-8 2-16,6-6 8 15,4 0 7-15,-2-14 2 16,-4-13 2-16,-7-5-1 15,-11-3 26-15,-14-9-15 0,-10-7 46 16,-10-5-11-16,-4-4-11 16,0 0 11-16,-10 6-11 15,-9 10 6-15,-1 10-6 16,5 16 4-16,6 6-10 16,4 9-5-16,5 3-22 15,-4 0-6-15,-3 29-17 16,1 12 20-16,3 17-10 15,3 2 10-15,0-2-10 16,20-5 6-16,5-4-6 16,1-7 1-16,-1-10 8 15,0-9-9-15,0-6 6 16,-2-11-22-16,8-6 17 0,1 0 8 16,2-6 1-16,-1-18 7 15,1-8-4-15,-1-7 4 16,0-7 11-16,1 1-15 15,-3 1-3-15,-4 5 0 16,-7 11 7-16,-3 12-5 16,-1 9-2-16,-3 7-17 15,3 0 16-15,0 0-17 16,0 16 13-16,-3 0-1 16,-3 0-15-16,0-3 21 15,-6 0-18-15,-2-4-1 16,-2-4 15-16,0-5-23 0,3 0 27 15,-3 0-4-15,0 0 8 16,0-5 24-16,0-12-20 16,0-8-8-16,-9 1 3 15,-7 2-3-15,-4 2-3 16,0 8 2-16,-7 6-3 16,3 6-6-16,-3 0 9 15,0 6 1-15,1 19-1 16,3 7-1-16,7 4 2 15,10 3-5-15,6-2-2 16,0-3 1-16,4-4 1 16,16-10-14-16,5-6 11 15,4-6-23-15,-2-8 12 16,4 0 10-16,0 0 1 16,-4-16 8-16,-3-9 4 0,-4-5-4 15,-7-3 22-15,-5-4-20 16,-6 1 30-16,-2 4-9 15,0 6 1-15,0 11 22 16,0 4-25-16,0 9-10 16,0 2-11-16,2 0-18 15,9 16 10-15,7 10 2 16,2 5 7-16,4-4-1 16,1 0 0-16,-2-5 5 15,1-7-14-15,-2-2 4 16,3-5 1-16,-3-6-2 15,-1-2 0-15,-2 0 6 0,1-5 6 16,-2-14 2-16,0-8 16 16,-2-5-19-1,-3 1 26-15,0-4-12 0,-1 5 0 16,-8 8 17-16,0 3-19 16,-2 12-2-16,0 3 15 15,-2 4-28-15,3 0-4 16,1 0-17-16,3 11-25 15,2 12 42-15,4 7-9 16,-1 2-13-16,-1 2 16 16,-1 2-19-16,2-4-1 15,-1-1-9-15,1-4-15 16,-4-6 45-16,-1-4-10 0,-1-2-8 16,-1-5 22-16,-2-4-10 15,-3-3 10-15,0 0 3 16,0-3-32-16,0 0 21 15,-23 0-1-15,-6 0 6 16,-2 0-6-16,8-5 16 16,8 2-4-16,10 1 0 15,5 0 4-15,0 2 4 16,0 0-8-16,5 0 0 16,15 0-4-16,9-2 4 15,2-1 0-15,2-6 0 16,4-5 5-16,0-4 7 0,-1-7 1 15,-1-4 8-15,-1-5 22 16,-7-4 5-16,-7 1-4 16,-9 1 0-16,-7 5-7 15,-4 6 18-15,0 7-21 16,0 8-10-16,0 5 12 16,0 5-31-16,0 0-5 15,0 0-10-15,0 0-27 16,0 9 16-16,0 15 13 15,0 6 8-15,6 4-1 16,4-1-15-16,1-1 2 16,3-4-7-16,-1-5-20 15,3-2 17-15,-5-4-13 16,-3 0 29-16,-3-5 3 16,-5 0-11-16,0-4 1 0,0-2 4 15,0-3-4 1,-13 2 13-16,-8-3 2 0,4-2 0 15,1 0-2 1,9 0 5-16,1 0-3 0,4 0 0 16,-4-4 1-16,6 0 4 15,0 0-5-15,0 0-5 16,0-2 3-16,17-5-36 16,18-2 26-16,8-3 12 15,8-2 0-15,2-2 6 16,-1-5-3-16,-4-3 1 15,-3-3 33-15,-5-1-21 0,-9-3 23 16,-8 1 20-16,-10 0-21 16,-11 5 29-16,-2 3-32 15,0 11 6-15,0 5 9 16,0 6-46-16,-4 4-4 16,-1 0-5-16,-5 6-23 15,-2 22 28-15,3 8 0 16,3 7-2-16,6 3-4 15,0-5-22-15,0-3 17 16,11-6-15-16,5-10-34 16,3-7 34-16,8-8 2 15,2-7 23-15,9 0-5 16,0-5 11-16,-4-17-5 0,-5-2 0 16,-5-5 10-1,-9 0 5-15,-4-5 7 0,-3 1 2 16,-8 1 29-16,0 0-46 15,0 2 8-15,0 2-5 16,0 6-3-16,-2 2 11 16,-8 12-9-16,3 2-7 15,5 4-2-15,0 2-5 16,-4 0-12-16,1 4 10 16,-2 17 6-16,3 5-8 15,4 3 9-15,0 0-7 16,4 3-1-16,14 3-11 0,3-1 17 15,-2 3-3 1,3-4-4-16,1-1 8 0,-1-3 1 16,-2-4-3-16,-2-6-4 15,-5-4 0-15,-6-5 7 16,-5-6 0-16,-2-4-16 16,0 0 12-16,-15 0-12 15,-27 0 16-15,-22 0-9 16,-2-15-59-16,-1-14-135 15,15-11-245-15</inkml:trace>
  <inkml:trace contextRef="#ctx0" brushRef="#br0" timeOffset="69217.216">20243 6479 328 0,'0'0'318'0,"0"0"-183"16,0 0-1-16,0 0 16 15,0 0-47 1,0 0-13-16,0 0-7 0,0-70-75 16,0 70 12-16,0 0-20 15,-5 28 0-15,-4 9 0 16,-2 9 4-16,2 3-4 15,3-1 0-15,1 0-2 16,2-8 1-16,1-7 1 16,2-14 0-1,0-10-9-15,0-9 0 0,0 0 9 16,0 0 9-16,0 0 0 16,0-14 36-16,0-23 11 0,0-13-55 15,0-8 32-15,0-4-24 16,0 0-9-1,0 4 0 1,0 5 0-16,0 17 0 0,2 14 0 0,-2 15 1 16,0 7-8-16,0 0 7 15,5 0-19-15,4 23-16 16,2 12-3-16,3 3 31 16,-1 0 7-16,0-7 0 15,3 0-11-15,-1-11-3 16,-1-6-1-16,-3-5 1 15,-5-6-26-15,8-3 36 0,7 0 3 16,10-20 1-16,6-10 34 16,3-7-28-16,-6 2 12 15,-12 8 7-15,-6 6-24 16,-9 7 31-16,-5 9-3 16,-2 5-9-16,0 0-9 15,0 0-11-15,0 7-19 16,-2 25 4-16,-10 10 15 15,-1 10 4-15,9 4-4 16,4-1 0-16,0 0-16 16,0-5-10-16,0-7-38 15,0-13-69-15,2-7-93 16,2-8-61-16,5-15-155 0</inkml:trace>
  <inkml:trace contextRef="#ctx0" brushRef="#br0" timeOffset="69802.379">20679 6513 408 0,'0'0'106'0,"0"0"-16"16,0 0-36-16,0 0-27 16,0 0-5-16,0 0-6 15,79-5 53-15,-46 4 0 16,0-7-47-16,-8-1 38 0,-10 0-20 15,-3-3-14-15,-8-4 38 16,-4-5-41-16,0 2 11 16,0 1-19-16,-8 2-6 15,-9 4 0-15,2 8-9 16,-1 4 0-16,0 0-9 16,-1 0 9-16,-6 19 0 15,1 8-2-15,2 11 2 16,6 5-3-16,14 4 3 15,0-1-2-15,17-2-10 16,18-6 0-16,5-14 12 16,7-8-5-16,5-12-1 15,0-4 6-15,2 0 0 0,-4-22 0 16,-6-10 19 0,-9-6-11-16,-8-4 0 0,-7-6 28 15,-9-7-30 1,-4 1 61-16,-7 1-31 0,0 4-14 15,0 13 25-15,0 10-27 16,0 10 4-16,-5 12 17 16,3 4-38-16,0 0-2 15,2 0-1-15,-4 24-26 16,-3 18 14-16,3 12 15 16,0 3-6-16,4 3 3 15,0-2-38-15,0-4 29 16,15-4-40-16,1-12-37 15,3-10 26-15,0-12-65 0,0-11-74 16,-3-5-62-16,-7-3-279 16</inkml:trace>
  <inkml:trace contextRef="#ctx0" brushRef="#br0" timeOffset="70690.182">21023 6407 175 0,'0'0'144'16,"0"0"-88"-16,0 0 17 16,0 0 11-16,0 0 11 15,169 55-29-15,-105-55 16 16,3 0-49-16,-3 0-4 0,-12-13 11 16,-9-8-20-1,-14 2 65-15,-14-6-8 0,-6-1-19 16,-6-2 27-16,-3 2-55 15,0 4 3-15,0 6 30 16,-3 6-43-16,1 6 24 16,-3 4-34-16,5 0-5 15,-2 0-10-15,-2 20-13 16,-2 20 18-16,3 11-10 16,3 4 22-16,0 1-17 15,0-1 5-15,7-6 0 16,4-2-1-16,0-10 3 15,-2-10-2-15,0-11 0 16,0-10-29-16,-2-6 29 16,1 0 0-16,8 0 1 0,8-26 28 15,5-6-28-15,0-4 7 16,-2 4-8-16,-4 10 9 16,-13 8-9-16,0 8 0 15,-8 6 1-15,5 0-13 16,1 0 1-16,8 12-7 15,6 11 17-15,-2 3-27 16,-1 1 19-16,-2-5 4 16,-3-4-10-16,-3-4 3 15,-1-4 1-15,0-3 3 16,-1-7 5-16,-1 0 6 16,4 0-3-16,-1-8 2 0,5-15 3 15,-5-5 16-15,2-2-17 16,-2 2 11-16,0 4-3 15,-4 6 1-15,-3 9-3 16,1 6-1-16,-5 3-8 16,2 0-1-16,3 0-6 15,3 10-16-15,6 12 20 16,1 4-17-16,4 0 15 16,-2-2 4-16,5-6 0 15,1-4-16-15,2-6 18 16,-2-8-2-16,-2 0 0 15,-6 0 15-15,3-2-15 0,-2-18 11 16,-5-6-1-16,-5-6 36 16,-6-4-45-16,0-2 8 15,-10 1-5-15,-15 6 11 16,-4 9-20-16,2 5 5 16,2 8 0-16,8 7-17 15,1 2 6-15,1 0-25 16,-1 14-29-16,-1 6-47 15,3 4 14-15,3-1-45 16,9 2-31-16,2-6 3 16,0 0-60-16,17-5 23 15</inkml:trace>
  <inkml:trace contextRef="#ctx0" brushRef="#br0" timeOffset="71559.96">22447 6575 270 0,'0'0'118'0,"0"0"-12"16,0 0 44-16,0 0-19 16,0 0-17-16,63-104-18 15,-63 87-46-15,0 4 28 16,0-1-38-16,-12 1-23 16,-3 6 26-16,-7 0-40 15,-3 6 5-15,-2 1-8 16,0 0-4-16,3 4-2 15,4 16 6-15,4 6 0 16,3 4-15-16,7 6 14 0,1-2-4 16,5 0 4-1,0-4-34-15,0-2 35 16,0-7-28-16,15-8-17 0,4-4 39 16,2-9-31-16,4 0 37 15,2-13 9-15,-3-13 0 16,-3-8 16-16,-6-4 12 15,-2-6-12-15,-4-9 40 16,-4 2-32-16,-5-6 5 16,0 5 30-16,-7 4-48 15,-7 12 29-15,4 10-38 0,3 14 0 16,5 9 31 0,2 3-42-16,0 0-6 0,-2 0 6 15,-4 17-52-15,2 17 44 16,-2 11 3-16,1 4 10 15,5 1-14-15,0 1 9 16,0-9-9-16,18-6-9 16,9-8-33-16,-1-12 35 15,3-6-1-15,3-10 17 16,-3 0-8-16,2-4 21 16,-4-20-13-16,0-6 1 15,-5-5 14-15,-5 0 8 0,-3-3-8 16,-12 3-11-1,-2 3 31-15,0 6-28 0,0 8 1 16,-6 6-3 0,1 10 4-16,2 2-15 0,3 0 6 15,-2 0-28-15,-4 0 13 16,-3 18-41-16,0 5 51 16,6-4-28-16,3 3-26 15,0-1 53-15,3-2-26 16,15 2-3-16,2-1 30 15,5 0-35-15,-1-2 18 16,0 0 20-16,3-2-31 16,-4-2 32-16,-4 4 0 15,-3-2 1-15,-5 1-13 16,-3-5 13-16,-4 2-11 16,-4 1 7-16,0 2-10 15,0-4 12-15,-2 1-5 0,-17-2-4 16,-5-2-2-16,-3-1 6 15,-4-4-35 17,0-1-35-32,2-4-86 15,7 0-102-15</inkml:trace>
  <inkml:trace contextRef="#ctx0" brushRef="#br0" timeOffset="74436.766">20289 7461 861 0,'0'0'159'15,"0"0"-31"-15,0 0-48 16,0 0 31-16,0 0-33 15,0 0-43-15,0-20 0 16,0 20-35-16,0 8 6 16,0 22-6-16,0 16-3 15,0 12-2-15,0 4 5 16,0-4 0-16,0 0 8 16,0-7-8-16,2-7 0 0,6-14 0 15,-2-8-4 1,-4-12 2-16,0-5-7 0,-2-5 9 15,0 0 7-15,0 0-3 16,0 0 14-16,0-10 26 16,0-25 0-16,0-15-29 15,0-14-7-15,0-10-4 16,2-10 3-16,5-6-7 16,5-5 0-16,5-5-1 15,8 3 1-15,4 14 0 16,0 22-5-16,-11 26 5 15,-7 21-5-15,-9 11 5 0,-2 3-13 16,0 0-4-16,4 0-24 16,12 12-4-16,15 17-15 15,11 10 42-15,6 7 4 16,-4 3-18-16,-11 1 17 16,-8-7 7-16,-12-2-27 15,-10-7 12-15,-3-6-14 16,-3 2-2-16,-28-2 6 15,-11 0-25-15,-10 0-4 16,8-8-76-16,11 0-66 16,10-6-106-16</inkml:trace>
  <inkml:trace contextRef="#ctx0" brushRef="#br0" timeOffset="76135.426">20820 7556 440 0,'0'0'166'0,"0"0"-55"15,0 0 0-15,0 0 1 16,0 0-12-16,0 0-67 15,-18-28-13-15,7 32-15 16,-5 20-2-16,-4 6-4 0,2 4 1 16,7 2-1-16,7-1 0 15,4 0 1-15,0-7-3 16,13-4 1-16,14-7-11 16,0-8 1-16,0-6 3 15,2-3 9-15,2 0 7 16,2-3-5-16,5-17 1 15,-3-8 19-15,-6-6 2 16,-6-6 20-16,-17-9 6 16,-6-1-13-16,0-5 7 15,-10 5-26-15,-15 7 6 16,-4 14 2-16,2 9-6 16,4 9 11-16,2 10-31 0,-2 1 6 15,1 3-13 1,-5 27 6-16,-4 12-15 0,6 11 1 15,10 1-4-15,11-2-3 16,4-6-2-16,10-6 7 16,19-6 16-16,11-10-15 15,3-12 9-15,13-10 5 16,6-2 2-16,3-5 8 16,2-16 3-16,-12-5-5 15,-5-2 24-15,-10-4-13 16,-5 6 9-16,-8 2 4 15,-10 3-23-15,-7 13 3 0,-8 3 0 16,0 2-5-16,0 3-5 16,5 0-10-16,7 0 2 15,-1 0-8-15,5 0-8 16,-5 3 10 0,1 2-1-16,-10-1-7 15,-2-4 12-15,0 3-3 0,-2-3 13 16,0 0 1-16,0 0 0 15,0 0 12-15,0 0 3 16,0 0 16-16,-8-8 17 16,-4-5-43-16,-1 4 4 15,-3-2 4-15,1 6-13 16,-3-2 4-16,-3 7-5 0,2 0-4 16,-1 0 2-1,-3 10-5-15,6 16-13 0,1 6 6 16,9 3-6-16,7-1 5 15,0-4-11-15,7-4-6 16,13-4 26-16,0-5-10 16,2-8 6-16,-2-5 9 15,-4-4-5-15,0 0 6 16,2 0 5-16,-3-10 3 16,1-8 8-16,-3-6 3 15,-4-2 5-15,-6-6 1 16,-3-1-17-16,0-4 22 0,0 4-16 15,-16 5-11-15,-3 8 11 16,2 9-10-16,-1 4-2 16,3 5-3-16,1 2 1 15,-1 4-17-15,1 24 1 16,1 7-10-16,9-1 13 16,4 0 2-16,0-8-8 15,8-2 9-15,17-6-3 16,4-6 3-16,4-6 5 15,7-6 5-15,5 0 8 16,-1 0-5-16,-1-18 6 16,-1-7 19-16,-8-1-9 15,-10-4 11-15,-6-2-3 0,-7-8 4 16,-6-8-8 0,-5-6-6-16,0-1-7 0,0 0 6 15,-13 9-9-15,-1 11 12 16,3 16-9-16,7 5 12 15,-2 12 5-15,4 2-14 16,2 0-13-16,-4 0-1 16,-3 12-16-16,-3 24 2 15,-2 12 11-15,3 8-1 16,5 2 3-16,4 0-5 16,0 0 7-16,6-2-2 15,9-3-21-15,4-7 11 0,1-6-5 16,0-12-5-1,2-8 10-15,3-9 5 0,0-6 7 16,6-5 9-16,6 0-5 16,1-10-2-16,5-16 6 15,-1-9-2-15,-7-4 12 16,-1-6-2 0,-14-6-9-16,-7 3 14 0,-3 1-20 15,-10 5 10-15,0 12 8 16,0 6-15-16,-5 10 6 15,-9 6-7-15,14 4 1 16,-6 4-4-16,0 0-14 16,-8 9-4-16,-6 14-8 15,4 12 10-15,7 2 6 0,7 2-15 16,2-2 14 0,0 5 9-16,15-3-14 0,8-3 1 15,4-7-1-15,-2 0 1 16,-2-7 10-16,0-2 3 15,-1-1 2-15,-13-8 0 16,-3-3 0-16,-6-1-3 16,0-4 2-16,-2-3-5 15,-24 0 6-15,-12 0 0 16,-8 0-8-16,-2 0-20 16,6 0-30-16,5-2-15 15,5-6-47-15,6-2-101 16,7-8-98-16</inkml:trace>
  <inkml:trace contextRef="#ctx0" brushRef="#br0" timeOffset="77692.884">22070 6904 245 0,'0'0'127'0,"0"0"-45"15,0 0 41-15,0 0 22 16,0 0-24-16,0 0-23 15,2 0-36-15,-26 0-8 0,-36 0-28 16,-28 5-23-16,-22 7 7 16,-25-1-10-16,-11-3 2 15,-9-4 3-15,-11-2-2 16,-8-2-3-16,-9 4 0 16,-6 2-9-16,14 2 9 15,22 2-3-15,34 2 3 16,34-2 1-16,31 0 0 15,11-2-2-15,7 0 1 16,7-2 0-16,4 0-1 16,4-2 2-16,5 0-1 15,1 0 2-15,5 0-1 16,4 0-1-16,-1 1 0 0,3 0-1 16,-4 3 0-1,-2 0 2-15,3 2-1 0,-2-1 5 16,2-2-1-16,5 0-4 15,-5-2 0-15,5 5 0 16,-2 7 16-16,0 4-10 16,-1 12 19-16,2 8 5 15,3 10-13-15,0 7 8 16,0 8-8-16,14 9 15 16,1-1 12-16,3-2-19 15,1 0 4-15,0-5-6 16,-1 0-12-1,-1-2 18-15,0-5-13 0,-9-4-12 16,-1-4 24-16,-2-10-22 0,-1-6 1 16,-2-16 11-16,-2-10-18 15,3-8 4-15,-3-2-4 16,0 0 0-16,0 0 17 16,0 0-7-16,0 0 1 15,0 0 1-15,0 0-8 16,0 0-4-16,0 0 0 15,0 0 0-15,0 0-7 16,15 0 3-16,19 0-5 16,19 0 9-16,25 0 2 15,9 0-2-15,15 0-3 0,10 0 3 16,11 0-6 0,12 0 6-16,13-2-3 0,10-2 0 15,3-2-7-15,-3 1 9 16,-13-2-6-16,-22 3 7 15,-19 3-2-15,-17 1 7 16,-18 0-5-16,-13 0 0 16,-9-3 2-16,-5-1-3 15,3-2 1-15,-1 2 0 16,10-2 3-16,4-3-3 16,4 2 3-16,1 0-3 15,-5-2-1-15,-10 1 1 16,-7 0 0-16,-10 1 1 15,-9 0 0-15,-6 1 1 0,-5 5-2 16,-7-2 1-16,3 3 0 16,0-3-2-16,-1 2 1 15,-1-3 0-15,-3 2 5 16,0-2-3-16,-2-2 6 16,2-3 3-16,0-3-7 15,1-9-4-15,0-1 4 16,-3-6 1-16,4 0 7 15,0-3-9-15,5-5-1 16,0-2 1-16,0-4-3 16,-3-6 0-16,1-4 1 15,-3-2 0-15,2-9 1 0,-4-2-2 16,-2-6 3-16,0 1 0 16,0 1-3-16,-2 4 0 15,-15 9-1-15,-1 3 1 16,5 14 2-16,-3 8-1 15,8 11-1-15,-1 6 17 16,2 4-17-16,0-2 8 16,1 0-8-16,-1 2 3 15,3 3 0-15,-1-2-1 16,1 3-2-16,-1 0 3 16,1 4-2-16,1 0-2 15,-3-2-1-15,-12-4-4 16,-14-2 5-16,-34 4-2 15,-45 6-8-15,-50 14-4 0,-53 42-54 16,-44 22-66-16,-28-4-147 16,5-15-677-16</inkml:trace>
  <inkml:trace contextRef="#ctx0" brushRef="#br0" timeOffset="121820.96">14850 12308 454 0,'0'0'341'16,"0"0"-272"-16,0 0-47 16,0 0 64-16,0 0 43 15,0 0-24-15,0 0-47 16,-9 4 1-16,-11 9-4 15,-16 1-3-15,-17 1 0 16,-29 5-25-16,-28-2 6 16,-28 0-18-16,-25-4-15 15,-28-2 18-15,-19-4-18 16,-15-4 1-16,0-2 2 0,24 1-2 16,41-1-2-16,55 1 0 15,45 1-18-15,27 1 14 16,12-5-39-16,5 0 14 15,5 0 7-15,1 0-42 16,0 0-30-16,-1-3-33 16,3-8-6-16,5-3-175 15,3-7-34-15</inkml:trace>
  <inkml:trace contextRef="#ctx0" brushRef="#br0" timeOffset="122120.778">13118 12177 274 0,'0'0'155'16,"0"0"-38"-16,0 0 0 0,0 0 13 0,0 0-39 15,0 0-28-15,54-26-41 16,-65 41-18-16,-26 17 103 16,-17 12 20-16,-16 7-71 15,-10 2-7-15,-11 1-12 16,-3 1-1-16,-3 1-8 15,8-3-28-15,18-10 17 16,29-11 8-16,31-8-24 16,11 0-1-16,62 4 3 0,45 8-1 15,41-3-2-15,25 4-5 16,-1 0-7-16,-23 1-70 16,-41 0-116-16,-53 2-147 15,-48-5-387-15</inkml:trace>
  <inkml:trace contextRef="#ctx0" brushRef="#br0" timeOffset="124791.589">1790 11979 853 0,'0'0'226'0,"0"0"-117"16,-13-102-26-16,-10 82 25 16,3 6-20-16,-1 5-24 15,4 9-21-15,-10 5-35 16,-8 33-6-16,-17 28 1 15,-6 25 3-15,-4 18-6 16,6 10 0-16,12 5 2 16,12 1-4-16,16-3 2 15,16-6-2-15,10-15-1 0,34-21-22 16,23-22 3-16,11-20-19 16,5-21 19-16,1-17 20 15,-6 0-7-15,-4-29 9 16,-10-9 2-16,-8-4 4 15,-7-11-3-15,-9-5 5 16,-13-6-8-16,-9-6 17 16,-7 0-11-16,-7 10 4 15,-4 12-6-15,0 20-4 16,0 13 0-16,0 11 1 16,0 4-1-16,0 0-4 15,0 0-18-15,10 3 3 0,7 17 13 16,8 6-8-1,4 4 8-15,0 2 1 0,2 3-1 16,-2 2 3-16,-4-1 6 16,-8 0-3-16,-5 0 0 15,-6-2-5-15,-1 5 4 16,-1-5 1-16,0-8-3 16,3-9 2-16,5-6 1 15,5-11-7 1,8 0 6-1,10-3 1-15,10-24 1 0,7-9 3 0,5-9 3 16,3-7 14-16,-8-1-3 16,-13-2 14-16,-12-1 10 15,-17 0-27-15,-10 2 4 0,0 4-11 16,-10 11-4-16,-19 12 16 16,-6 10-13-16,-5 13-5 15,0 4-2-15,1 16-4 16,10 28-3-16,10 16-2 15,17 15 8-15,2 3-2 16,29-2 3-16,28-6 0 16,13-13 0-16,1-17-4 15,-7-19 4-15,-6-17-3 16,-4-4 3-16,0-18 4 16,4-24-1-16,6-14 3 15,3-11 1-15,-7-6-5 16,-6 1-2-16,-12 11 0 0,-15 22 3 15,-9 14-4 1,-9 17 1-16,-7 8-2 0,0 0-5 16,2 21-11-16,3 15 13 15,2 6 5-15,0-1 0 16,-3-2 0-16,3-11-5 16,1-8-1-16,-6-10 0 15,-2-8-26-15,0-2 24 16,-2 0 8-16,0-7 6 15,0-16 10-15,0-7-12 16,-18 2-4-16,-8 3 0 16,-10 10 4-16,-4 7-5 15,-2 5 1-15,1 3 0 16,8 0-1-16,4 16 1 16,7 19-8-16,8 2 6 0,12 8-10 15,2-5 9-15,2-9-4 16,19-4-12-16,-2-13-3 15,2-6-19-15,-3-6 25 16,1-2 10-16,4 0 6 16,6-18 6-16,2-8-5 15,0 0 3-15,-6 6 2 16,-10 8 4-16,-10 8-7 16,0 4 0-16,-1 0-3 15,2 2-5-15,5 14 3 0,3 7 1 16,-1 3 1-1,10-1 3-15,8 1-2 0,9-6-2 16,2-6 4-16,3-14-4 16,-5 0 2-16,4-14 1 15,2-20 8-15,-2-10-3 16,-4-10-2-16,-9-10 13 16,-9-8-12-16,-6-14 18 15,-16-11 1-15,0-1-9 16,-11 6 8-16,-16 21-9 15,7 25 9-15,2 26 3 16,9 16-16-16,7 6-11 16,2 47-13-16,0 24 12 0,0 30 1 15,0 7 5 1,7-2 0-16,11-4-4 0,4-5-1 16,-2-13 0-16,-5-14-3 15,1-17-29-15,-5-23-45 16,-1-15-79-16,-2-17-133 15,-1 0-60-15,-3-19 72 16</inkml:trace>
  <inkml:trace contextRef="#ctx0" brushRef="#br0" timeOffset="125684.901">3667 12634 340 0,'0'0'156'15,"0"0"-92"-15,0 0 62 16,0 0-20-16,0 0-72 0,0 0 0 15,178-15 34 1,-96 15 19-16,-2-10-38 0,1-6-20 16,-10-6 3-16,-6-2-10 15,-10-1 3-15,-19 2 18 16,-16 0-7-16,-15 2 13 16,-5 0 7-16,-2 3-25 15,-21 8-1-15,0 4-13 16,2 6-10-16,0 0-2 15,-1 12-5-15,7 24-9 16,5 17 2-16,10 7 7 16,0 1-3-16,16-3 6 15,18-12-2-15,9-11-1 16,-1-12-2-16,-3-11 0 16,4-12 0-16,-3 0 4 0,6-15 8 15,8-20-8-15,0-11 3 16,-7-3-2-16,-7 3 4 15,-9 5-5-15,-6 12-2 16,-8 10 5-16,-3 11-4 16,-1 8-1-16,5 0-4 15,-3 0 3-15,1 22-8 16,-5 5 3-16,-2 5 4 16,3-2 4-16,-2-7-8 15,4-8 8-15,-7-7-2 16,-5-5 0-16,0-3 0 0,-2 0 0 15,0-7 13-15,0-17-5 16,-13-8 0-16,-7-4-6 16,-3 2-1-16,-2 5 7 15,-4 8-7-15,4 8-2 16,-2 12 1-16,0 1-3 16,-2 23 1-16,0 24-5 15,0 15 7-15,6 8-4 16,15-5 4-16,8-10-1 15,2-13 0-15,20-12-8 16,7-12 6-16,0-11 5 16,2-7-2-16,7-9 0 15,4-25 1-15,5-12 5 0,0-12-5 16,-7-14 2-16,-8-10 10 16,-13-8-3-16,-15-11-4 15,-4 3 16-15,-6 4-7 16,-27 10 11-16,-1 19 14 15,1 21-19-15,8 19 22 16,10 16-27-16,5 9-7 16,8 12-9-16,2 48-10 15,0 32 7-15,0 27 2 16,14 11 2-16,6 0 5 16,11-11-5-16,7-17 0 15,11-20-1-15,2-21-6 16,10-22-18-16,5-16-33 0,3-20-26 15,-3-3 16-15,-14-19-128 16,-20-22-22-16,-16-8-50 16,-16-12-183-16</inkml:trace>
  <inkml:trace contextRef="#ctx0" brushRef="#br0" timeOffset="125966.894">3383 12410 275 0,'0'0'278'0,"0"0"-153"16,0 0-28-1,0 0-1-15,0 0-1 0,0 0-68 16,132-50-2-16,-30 34-8 16,21 2 2-16,4 2-19 15,-11 6 0-15,-21 6-113 16,-20-4-428-16</inkml:trace>
  <inkml:trace contextRef="#ctx0" brushRef="#br0" timeOffset="128384.817">7006 12537 608 0,'0'0'305'0,"0"0"-164"15,0 0-39-15,-98-119-2 16,53 93 2-16,-7 8-55 16,0 10-18-16,-4 8-17 15,2 0-10-15,2 31 6 16,0 13-8-16,4 12 0 0,9 6-4 15,7 1 3 1,14 0-1-16,18-7-3 0,0-4-14 16,31-13 14-1,17-13-7-15,4-12 9 0,4-14-3 16,7-7-2-16,1-28 7 16,6-16 1-16,-5-14 0 15,-10-12 11-15,-13-17 1 16,-10-13-2-16,-16-11 7 15,-14-6-10-15,-2-1 8 16,-18 15-3-16,-16 18-4 16,1 27 33-16,2 26-3 0,12 19-6 15,9 12 2 1,8 8-27-16,-1 30-7 0,3 36-15 16,0 33 15-16,0 22 5 15,9 10 0-15,14-3-4 16,6-6-1-1,10-9 0-15,9-16-3 0,7-13 0 16,0-23-4-16,-3-23 6 16,-12-20-6-16,-5-18-2 15,2 0 5-15,3-22 4 16,-1-18 0-16,-3-8 0 16,-9-5 0-16,-13-5 5 15,-8-2-3-15,-6 1 1 16,0 4 2-16,0 16 1 0,0 16-6 15,0 13 7-15,0 10-5 16,0 0 0-16,0 4-2 16,-2 30-2-16,-2 14-5 15,2 12 12-15,2 1-6 16,0-3 1-16,19-8-3 16,14-8 3-16,8-12 0 15,1-9 1-15,-4-14 0 16,0-7 5-16,-4-2-6 15,1-26 0-15,-4-7 1 16,-4-11 11-16,-4-7-8 16,-15-5 0-16,-5-5 9 15,-3 7-12-15,-5 8 6 0,-13 14 8 16,-1 10-10-16,2 14 22 16,11 6-19-16,4 4-7 15,2 0-1-15,0 28-10 16,0 12 10-16,17 12 0 15,12 1 0-15,8-6-2 16,7-6 2-16,3-13 0 16,-5-8-6-16,-4-14 6 15,-14-6 0-15,1 0-1 16,-10-8 2-16,3-19 9 16,-5-10-6-16,-3-6 0 15,-10 0 5-15,0-1-4 16,0 7-5-16,-8 9 0 15,2 13 3-15,6 6 1 16,0 9-4-16,0 0-2 0,0 2-6 16,6 25-8-16,21 12 16 15,5 7 0-15,3 4 1 16,6 5-4-16,3-3 3 16,3 0 0-16,5-3 2 15,-2-5-2-15,-9-9-3 16,-15-8 2-16,-10-12-1 15,-16-8-2-15,0-7-11 16,-22 0 15-16,-23 0-4 16,-6-7-12-16,9-12-21 0,9-5 19 15,16-5 8-15,17-3 3 16,0-4-12-16,23-3 1 16,19-2 18-16,14-3-7 15,6 4 7-15,-4 1-6 16,-8 10 6-16,-10 0 5 15,-9 5-1-15,-2 4 9 16,-7 3 8-16,-4 6-20 16,-5 8 14-16,-2 3-9 15,0 0-5-15,1 19 6 16,-1 13 2-16,-3 6-1 16,0 1-3-16,-4-3-1 15,2-5-4-15,3-1 0 16,3-9 4-16,3-5-5 15,5-4 2-15,0-6 2 0,7-3-1 16,-1-3 5-16,6-3-5 16,-1-19-1-16,-2-6 0 15,0-7 8-15,-4-2-8 16,-5 2 1-16,-5 1 6 16,-6 8-3-16,-2 8-5 15,-3 8 2-15,-1 8-1 16,1 2 2-16,2 0-3 15,6 0-11-15,3 12 5 16,1 8 6-16,2 1 0 0,-4-2 0 16,-1-1 0-1,-2 1-1-15,0-6 2 0,4-2-1 16,3-7 1-16,3-4 1 16,8 0 2-16,2-12-4 15,2-13 4-15,5-3-1 16,-3 2-3-16,1 0 0 15,-1 6-1-15,-8 8-9 16,-4 6-1-16,-9 6-2 16,-10 0-9-16,3 0 14 15,1 2 0-15,4 10 6 16,-1-2-5-16,2 1 2 16,-4-6 5-16,0-2-3 15,-3-3 6-15,3 0-2 16,5 0-1-16,9-13 9 15,0-8 4-15,2-8-10 16,-5 0 0-16,-9-6 9 0,-1 0-10 16,-8 0 12-16,-2 3-6 15,0 5-2-15,-12 5 4 16,-19 7-10-16,-9 8-1 16,-5 7-3-16,3 0-4 15,2 26 3-15,11 10 2 16,15 3 3-16,14 1 0 15,0-2-16-15,27-4 14 16,9-5 0-16,2-10 2 16,-2-5-2-16,-1-8 2 15,-1-4 0-15,-7-2 6 16,-7 0-3-16,-5-3 2 0,-5-14-3 16,-8 3 0-16,-2 0 13 15,0 4-6-15,0 4 2 16,0 6 0-16,0 0-11 15,-6 12-5-15,-13 26 1 16,-8 17 4-16,-8 13 7 16,-4 16-5-16,8 18 1 15,7 21 1-15,12 21 5 16,12 8 8-16,0 9-17 16,29 2 3-16,12-9 3 15,3-11-4-15,-4-12-2 16,-15-20 0-16,-21-27-1 15,-4-28-2-15,-19-26 3 0,-20-24 0 16,-16-6 12-16,-21-34-10 16,-13-24-2-16,-16-16 0 15,-2-19-6-15,11-11-18 16,13-2-17-16,25 6-44 16,25 5 18-16,27 7-10 15,6-4-44-15,29-8-86 16,15-8-232-16</inkml:trace>
  <inkml:trace contextRef="#ctx0" brushRef="#br0" timeOffset="128739.597">8805 11765 787 0,'0'0'227'16,"0"0"-129"-16,0 0-10 15,-119-123-3-15,99 109-11 16,7 8-51-16,4 6-8 16,-7 0-14-16,-5 18-1 15,-2 10 0-15,5 4-6 16,14-3 5-16,4-4 0 0,10-6-11 15,27-7 12 1,11-8 13-16,13-4-6 0,1-2 21 16,-8-18-17-16,-21-7-6 15,-22 4-5-15,-11-1-11 16,-20 3-76-16,-27 9-121 16,-13 12-94-16,-18 0-131 15</inkml:trace>
  <inkml:trace contextRef="#ctx0" brushRef="#br0" timeOffset="129571.13">1933 14205 886 0,'0'0'132'0,"0"0"-106"16,0 0 23-1,0 0 63-15,0 0-43 0,211-78-37 16,-59 44 10-16,29 2-22 16,-1-3-2-16,-22 11-18 15,-45 9 4-15,-50 7-11 16,-41 5-3-16,-22 3-21 15,-9 0-44-15,-33 6 10 16,-18 14 23-16,-10-1-12 16,4 3 16-16,8-4 38 15,20-6 0-15,11 4 3 16,12 5-3-16,1 10 4 16,3 8-1-16,2 12 24 0,0 5 11 15,5 7 9 1,0 5 2-16,-1 9-16 0,3 20 12 15,-5 9-15-15,-4 8 5 16,0 1 21-16,-5-11-16 16,-1-11-14-16,-4-17-3 15,-1-14 3-15,-1-22-2 16,-3-12-22-16,-8-14 9 16,-6-12-6-16,-11-2-1 15,-12-12 8-15,-1-24-11 16,1-12-1-16,15-2-3 15,21-5-37-15,23 1-30 16,4 3-68-16,40-1-80 16,18 9-103-16,8-1-183 0</inkml:trace>
  <inkml:trace contextRef="#ctx0" brushRef="#br0" timeOffset="129957.994">3089 14377 585 0,'0'0'288'15,"0"0"-59"-15,0 0-79 16,0 0-15-16,0 0-52 16,-14-107-41-16,14 107 7 15,0 0-38-15,0 9-8 0,3 21-3 16,19 23 1-1,3 15 11-15,2 14 2 0,0 13-11 16,-6 6 20-16,4 6-21 16,0-9 1-16,-1-20 4 15,1-20-5-15,-8-28-4 16,-3-18 0-16,-10-12 2 16,-1 0 20-16,5-30 27 15,10-32 9-15,5-28-45 16,3-24-4-16,-4-5-8 15,-1 13 1-15,-10 24-25 16,-3 30 0-16,2 24-49 0,3 15-33 16,12 9-69-1,10 4-62-15,8 0-57 0,5 17-68 16</inkml:trace>
  <inkml:trace contextRef="#ctx0" brushRef="#br0" timeOffset="130611.97">4016 14506 110 0,'0'0'395'16,"0"0"-191"-16,0 0 28 16,0 0-6-16,0 0-79 15,0 0-31-15,0-111-32 16,-9 104-28-16,5 7 0 16,-2 0-30-16,-4 16-22 15,-3 28-4-15,-1 14 3 16,6 11-3-16,3-2 1 0,5 3 5 15,0-12-3 1,0-3-1-16,0-15-2 0,2-13 0 16,-2-10 1-16,0-13-1 15,3-4 0-15,-1-4 1 16,4-40 22-16,10-33-13 16,7-20-9-16,-2-14 8 15,2 2-5-15,-7 12-4 16,-5 7 0-16,-5 18 0 15,2 14 8-15,-6 23-8 16,0 12 0-16,0 18 0 16,0 5-7-16,9 14-4 0,7 32-12 15,7 22 23-15,6 14 6 16,-5 0 0-16,-1-6-4 16,-7-11-2-16,-5-14-3 15,-1-22 1-15,-4-13 2 16,-1-14 0-16,3-2 3 15,5-30 4-15,14-28 11 16,8-18-3-16,6-8-13 16,-5 1 7-16,-9 11-6 15,-2 14-2-15,-6 16 13 16,-5 16-13-16,-5 12 1 16,-3 14-2-16,0 0-12 15,5 28 2-15,6 28 4 0,1 16 6 16,-7 9 4-16,0 3-3 15,-1-6 1-15,3-4-2 16,3-6 1-16,4-8-4 16,8-8-10-16,-5-14-29 15,4-8-52-15,5-9-79 16,0-9-149 0,2-6-280-16</inkml:trace>
  <inkml:trace contextRef="#ctx0" brushRef="#br0" timeOffset="130822.357">5058 14538 570 0,'0'0'252'0,"0"0"-113"0,115-26-40 15,-53 20-7-15,17 0-53 16,10 1-39-16,13 4-6 15,-1-5-52-15,-12 1-242 16,-24 4-169-16</inkml:trace>
  <inkml:trace contextRef="#ctx0" brushRef="#br0" timeOffset="131338.095">6321 14134 730 0,'0'0'243'16,"0"0"-72"-16,2-108-77 0,-12 76 4 15,-15 6-8-15,-13 8-35 16,-11 9-28-16,-9 9-10 16,-7 0-17-16,5 31 15 15,6 12-11-15,17 8-3 16,17 8 4-16,20 1-5 15,0 4 0-15,42-2-2 16,23 1 4 0,11-7-4-16,4-4 3 0,-8 0-1 15,-12-2 0-15,-18 4-1 16,-11-1 1-16,-11-2-1 16,-9-3 1-16,-11-5 5 15,0-11-4-15,-25-2 3 0,-28-9 6 16,-21-4-9-1,-6-9 1-15,5-4-2 0,14-4-17 16,22 0 4-16,18-22-26 16,21-22-36-16,13-23-84 15,45-23-139-15,27-12-244 16</inkml:trace>
  <inkml:trace contextRef="#ctx0" brushRef="#br0" timeOffset="132520.881">6711 13866 607 0,'0'0'292'0,"0"0"-107"16,0 0-25-16,0 0-8 15,0 0-64-15,0 0-45 0,9 6-24 16,-4 51-17-16,4 20 44 16,-5 13-6-16,-2 9-13 15,-2 5-7-15,0 1-15 16,0-1 1-16,0-2-6 15,0-18 2 1,0-16-10-16,0-23-6 0,7-23-56 16,-3-22-41-16,4 0 22 15,-2-41 51-15,-6-13-70 16,0-12-17-16,-9-1 56 16,-33 9 1-16,-5 9 38 15,-2 13 28-15,9 8 4 16,11 7 2-16,9 9 25 0,11 5 8 15,7 3 20-15,2 4-11 16,13 0-27-16,34 0-1 16,24 0 6-16,20 0 28 15,17 0-15-15,1 0-25 16,-6-3 15-16,-15-1-17 16,-14 2 1-16,-12-1 15 15,-14-4-10-15,-13 2 4 16,-13 0 7-16,-15 3-8 15,-7 2 11-15,0-4-5 16,0 0 0-16,-27 2 0 16,-18 2-25-16,-15 0 0 0,-9 17-3 15,5 11 0 1,10 5-1-16,18 3 2 0,14 5 2 16,11-1-2-16,11-5-8 15,0 0 4-15,15-12-13 16,24-14-6-1,11-9 17-15,6 0-1 16,0-14 9-16,-4-14 7 0,-8 3-1 16,-9-12-3-16,-10 3 1 15,-7-2 1-15,-11 0 10 16,-7 5-1-16,0 7 2 16,0 9 3-16,-11 8-13 15,1 2 10-15,0 5-15 16,1 5 2-16,-3 22-3 15,6 11 3-15,6 10 0 0,0 0 1 16,6-2-2-16,19-4-2 16,4-6 0-16,0-8 2 15,6-10 2-15,5-6-4 16,3-12 3-16,-1 0 2 16,-4-7-1-16,-2-26 1 15,-2-3-3-15,-5-4 5 16,-2-1 10-16,-4 0-1 15,-2 7-8-15,-3 9 6 16,-3 9-14-16,1 11 0 0,4 5-9 16,2 0-2-1,7 5 11-15,7 18 0 0,-1 5 0 16,6 8-4-16,-1-2 4 16,-3 0-1-16,2-4 1 15,-4-7-3-15,5-6-1 16,2-15 4-16,6-2 0 15,1-10 0-15,-1-25 4 16,-3-17-4-16,-7-9 2 16,-11-20 1-16,-12-16 9 15,-13-10-6-15,-2-9 3 16,-2-2 12-16,-15 11-10 16,-8 18 4-16,5 31 7 0,5 23 2 15,3 19 7 1,8 16-15-16,4 2-8 0,0 47-8 15,0 26-12-15,0 25 12 16,0 15 0-16,13 1 3 16,3-4 2-16,6-4-5 15,5-1 3-15,8-9-9 16,7-14-15-16,4-16-40 16,-4-20-55-16,-11-25-37 15,-9-22-66-15,-9-1-42 16,-11-32-34-16,-2-21-293 15</inkml:trace>
  <inkml:trace contextRef="#ctx0" brushRef="#br0" timeOffset="133547.29">8329 14293 388 0,'0'0'184'0,"0"0"-54"0,0 0 4 16,0 0 17-16,0 0-52 15,0 0-50-15,159-30-9 16,-52 30 15-16,11 0-37 15,-2 0-3-15,-4-5 3 16,-18-10-11-16,-19 5 33 16,-21-2-10-16,-21-2 5 15,-13 7 17-15,-13-6-8 16,-7 3 18-16,0-1-15 16,0 4-26-16,0 2 8 15,-7 2-19-15,0 3-7 0,-2 0-3 16,1 14-1-16,-1 16 1 15,2 14-3-15,7 1 4 16,0 3-1-16,16-3 0 16,19-4 1-1,12-9-4-15,6-6 3 0,-1-17-1 16,4-6-2-16,-3-3 3 16,-4-3 6-16,-2-18-2 15,-11-7 3-15,-12-8 3 16,-11-5-7-16,-11-2 0 15,-2 2 2-15,0 1-4 16,-6 12 14-16,-1 14-4 0,3 6 1 16,4 8 5-1,0 0-17-15,0 0-2 16,2 20-10-16,18 10 12 0,7 10 0 16,4-6 0-16,7 2 3 15,4-4-3-15,12-5 0 16,11-8-1-16,6-6-2 15,1-10 3-15,-10-3 4 16,-11 0-3-16,-13-21 2 16,-10-11 8-16,-7-9-11 15,-7-7 7-15,-10-6 12 16,-4 2-4-16,0 6 17 16,0 9-4-16,0 13-7 15,0 13 4-15,0 4-15 16,0 7 7-16,0 0-17 0,0 35-11 15,-4 18 11-15,-6 22 6 16,-5 15-4-16,-6 14 5 16,4 21-3-16,-3 7-4 15,9 7 0-15,1-8 0 16,10-20 0-16,0-18 0 16,0-19 0-16,0-26 0 15,0-22 0-15,0-17 0 16,0-9 0-16,0 0 1 15,0-32 16-15,0-19-14 0,0-23-1 16,0-19 2 0,3-23-4-16,4-17-3 0,2-11-9 15,-5-7-7-15,-4 8 12 16,0 8-4-16,0 16 1 16,-4 28 8-16,-1 33-19 15,3 28 20-15,2 25 0 16,9 5-19-16,35 21-16 15,24 24 24-15,9 8 7 16,1 7-2-16,-13 5-24 16,-13 2 12-16,-19 2 12 15,-14-11-11-15,-9-5 10 16,-10-2 0-16,-5-7 8 16,-35-2-11-16,-23-5 6 15,-19-5-31-15,-12-6-52 0,1-5-19 16,13-10 7-1,12-2-43-15,20-5-39 0,5 0-135 16,7-4-100-16</inkml:trace>
  <inkml:trace contextRef="#ctx0" brushRef="#br0" timeOffset="134038.988">8100 14091 423 0,'0'0'241'0,"0"0"-143"0,0 0 5 15,0 0 9-15,0 0 28 16,0 0-49-16,-45-30-52 16,97 21-16-16,35 0 1 15,31-5 13-15,20-4 6 16,5-1-32-16,-16 6-1 16,-26 1-10-16,-35 7 4 15,-28 1-9-15,-27 4-2 16,-11 0-97-16,-11 0-124 15,-27 0-147-15,-11 6-300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5-15T16:00:50.056"/>
    </inkml:context>
    <inkml:brush xml:id="br0">
      <inkml:brushProperty name="width" value="0.05" units="cm"/>
      <inkml:brushProperty name="height" value="0.05" units="cm"/>
      <inkml:brushProperty name="fitToCurve" value="1"/>
    </inkml:brush>
  </inkml:definitions>
  <inkml:trace contextRef="#ctx0" brushRef="#br0">58 905 12 0,'0'0'337'0,"0"0"-247"0,0 0 34 16,0 0 39-1,0 0-28-15,0 0-26 16,0 0-45-16,-58 6-30 0,58-6 14 15,0 0-18-15,0 0-12 16,0 0 5-16,0 0-20 16,0 0-6-16,34 0 2 15,26 0 1-15,26-17 6 16,6-15-3-16,-7 4-3 16,-21-4 12-16,-22-4-10 15,-9 4-1-15,-18-9 3 16,-6 4 1-16,-9 2 7 0,0 6-12 15,0 12 9-15,-20 3-8 16,-24 7 0-16,-7 7-1 16,-17 0 0-16,-1 43-13 15,1 13 8-15,10 9 0 16,21-2-5-16,17-1 10 16,17 3-23-16,3-7 11 15,0-14 8-15,36-6-21 16,6-4 25-16,6-16-9 15,6-8 9-15,7-10 2 16,4 0-1-16,3 0-1 16,-4-28 11-16,-13-7-6 15,-5-5 4-15,-17 9 2 0,-11 1 2 16,-9 10 31-16,-9 2-4 16,0-4-29-16,0 9 6 15,0-1-16-15,0 6 24 16,0 5-23-16,0-2 1 15,0 5 5-15,0 0-8 16,0 0 0-16,0-1-1 16,0 1-12-16,0 0 8 15,0 0 4-15,11 0-9 16,33 38 5-16,14 11 7 16,14 11-2-16,10 5 0 15,2 1-1-15,2-2 1 0,-4-4 0 16,-7-10 2-16,-8-14-7 15,-23-11-18-15,-17-12-48 16,-12-13-52-16,-11 0-116 16,-4-25-11-16</inkml:trace>
  <inkml:trace contextRef="#ctx0" brushRef="#br0" timeOffset="198">1168 693 195 0,'0'0'293'0,"0"0"-166"16,0 0-2-16,0 0-31 16,0 0-18-16,0 0-47 0,-4-8-16 15,-27 50 6 1,-16 15 3-16,-8 10-1 0,-9 1-21 16,-2-4-6-16,-1 0-30 15,-1-11-100-15,17-11-70 16,20-12-107-16</inkml:trace>
  <inkml:trace contextRef="#ctx0" brushRef="#br0" timeOffset="1914">1484 543 394 0,'0'0'224'0,"0"0"-86"0,0 0 13 15,0 0 13-15,0 0-30 0,0 0-66 16,3-158-51 0,-3 181-17-16,-7 49 0 0,-9 23-1 15,-1 15 3-15,10 7-1 16,0-4-1-16,3-2 1 16,4-17-1-16,-5-12 0 15,5-18-20-15,0-30-15 16,0-16-60-16,-4-18-71 15,4 0 49-15,-4-18 61 16,-3-38-46-16,-6-12-114 16,-11-1-28-16,-7-3 113 15,-12-2 117-15,-12 12 14 0,-4 5 38 16,1 14 13-16,7 18 20 16,14 7-24-16,23 15-1 15,14 3 21-15,0 0-56 16,22 3-7-16,53 18 38 15,23 4 23-15,21-10 21 16,7-8-27-16,-13-4-2 16,-9-3-9-16,-26 0 2 15,-19 0 10-15,-19-19 23 16,-18-8-23-16,-9-8 0 16,-13-1-5-16,0 1-23 15,0 6 5-15,-24 4-10 0,-7 16-6 16,0 0-1-16,2 9-20 15,7 0-1-15,-7 9-3 16,5 25-2-16,6 13 2 16,1 9 4-16,10 3 0 15,7 6-1-15,0-1-5 16,0-4 4-16,31-10 2 16,9-9-1-16,6-13-1 15,-2-12 2-15,3-16 0 16,4 0 6-16,8-12-1 15,-3-30-5-15,-5-4 8 16,-5-6-7-16,-6-5 21 16,-13 7-6-16,-3 7 0 0,-11 18 9 15,-6 11-16 1,-7 14-9-16,0 0 0 0,8 0-16 16,15 26 6-16,5 22 5 15,16 6 5-15,-24 7 0 16,-6-15-2-16,-1-8 2 15,14-14-1-15,-23-12-15 16,3-5 13-16,-3-7-8 16,-4 0 11-16,0 0 11 15,16-7-6-15,12-36 8 16,12-13-13-16,-9 1 3 16,-7 8 10-16,-1 10-11 15,-8 12 1-15,-2 12 2 16,-9 10-2-16,-4 3-6 0,3 0 2 15,10 0-23-15,11 16 24 16,7 20 0-16,3-4 1 16,3 0-1-16,-2-8-1 15,-1-5 1-15,-1-10 0 16,2-6-3-16,-4-3 3 16,9 0 3-16,-2-12 6 15,6-23 3-15,4-11-11 16,-5-2-1-16,-4 2 0 15,-6 15 4-15,-10 13-4 16,-12 8 0-16,-7 4 1 16,0 6-3-16,-1 0-15 15,10 0 5-15,-6 0 1 0,10 16-4 16,-10-2 2 0,0-7-1-16,-1 0 10 0,-2-7-6 15,-4 0 7-15,0 0 3 16,0 0 2-16,0 0-2 15,0 0 20-15,-21-3-14 16,-10-16-4-16,0 10-1 16,-1 2 0-16,8 7-2 15,6 0-1-15,-6 3-10 16,-9 39 11-16,2 15-2 16,0 10 3-16,11-6-1 15,16-5-9-15,4-10 5 0,0-14-7 16,7-10-9-1,21-12 20-15,5-10-3 0,-2 0 4 16,7-7 13-16,10-43-12 16,-1-21 15-16,0-17 16 15,-6-14-9-15,-10-16 21 16,-11-6-12-16,-17 0 10 16,-3 4-4-16,0 6-30 15,0 24 19-15,0 18-13 16,-3 32-10-16,-3 24 6 15,3 11-10-15,-5 5-3 16,1 36 3-16,-9 45-33 16,-4 38 33-16,-1 14 0 15,18 1-10-15,3-1 6 16,0-21-2-16,36-18-9 0,19-22-5 16,16-29-13-16,0-25 30 15,2-18 2-15,-5 0 1 16,-10-25 10-16,-10-27-5 15,-15-17 2-15,-15-12 13 16,-18-9-13-16,0 0 0 16,-31 4-5-16,-20 19 2 15,-4 18 8-15,11 17-10 16,13 5 0-16,15 24-2 16,9 3-3-16,7 16-15 15,0 43 8-15,3 12 1 16,45 12 2-16,19 4 7 0,19 2 0 15,-4-3-3-15,2-13 3 16,-14-5 0-16,-19-16-3 16,-15-12 6-16,-21-8-4 15,-15-8 1-15,0-2 0 16,-31-9 6-16,-35-9-6 16,-22-4-4-16,-14 0-45 15,0 0-49-15,0-8 13 16,10-20-67-16,10-25-150 15,16-15-394-15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5-15T16:00:57.189"/>
    </inkml:context>
    <inkml:brush xml:id="br0">
      <inkml:brushProperty name="width" value="0.05" units="cm"/>
      <inkml:brushProperty name="height" value="0.05" units="cm"/>
      <inkml:brushProperty name="color" value="#FFFFFF"/>
      <inkml:brushProperty name="fitToCurve" value="1"/>
    </inkml:brush>
  </inkml:definitions>
  <inkml:trace contextRef="#ctx0" brushRef="#br0">1648 2553 64 0,'0'0'171'0,"0"0"0"16,-299 0-52-16,173-24-28 15,-17-8-13-15,-21-8 19 16,-6-8-48-16,4-7 5 15,18-5 9-15,26-10-1 16,23-11 5-16,24-12-2 16,21-4-36-16,13-21 0 15,18-7-24-15,19-8 9 16,4-4-14-16,7 13 0 16,41 5 2-16,19 7-2 15,19 1 3-15,29 5-11 0,18 10 8 16,10 12-6-16,17 16 0 15,-3 8 4-15,2 11 2 16,-18 7 0-16,-26 13 0 16,-37 7 0-16,-36 15 9 15,-22 7-10-15,-20 0 1 16,0 0 0-16,0 0 12 16,0 0-7-16,0 0 0 15,0 0 19-15,-31-3-15 16,-16-3 4-16,-24 2-13 15,-15-8 3-15,-9 9 0 16,6 0-3-16,-3-1 0 16,21 4-4-16,20 0-2 15,20 0 2-15,27 0-1 16,4-3-13-16,0-2 9 0,11-4-7 16,57-8 16-16,21-4-6 15,26-9 6-15,4-2 0 16,-13 0-4-16,-17 1 9 15,-8 7-7-15,-19 2 2 16,-8 4 0-16,-17 8 9 16,-13-2-2-16,-17 5-2 15,-7 7 11-15,0 0-12 16,0 0 16-16,0 0-16 16,0 0 2-16,0 0-5 15,0 0-1-15,4 0-3 0,-4 0 2 16,3 0-9-16,10 4 10 15,5 39 0-15,15 20 2 16,2 8 4-16,1 13-1 16,-8-3-5-16,-10 5 4 15,-18-8 1-15,0 3-2 16,-62 9-3-16,-53-6-11 16,-35 9-33-16,-14-16-125 15,14-24-170-15</inkml:trace>
  <inkml:trace contextRef="#ctx0" brushRef="#br0" timeOffset="4968">1679 265 229 0,'0'0'200'0,"0"0"-114"15,0 0 7-15,0 0 15 16,0 0-15-16,0 0-40 15,0 0-18-15,16-27-3 16,-16 27-3-16,0 0 7 16,0 0 15-16,0 0-24 15,0 0 7-15,0 0 4 0,0 0-6 16,-23 18-3-16,-38 28-15 16,-17 19 9-16,-21 1-8 15,-7 1-13-15,-12-7-1 16,5-7-1-16,7-7 2 15,18-8 2-15,30-16-4 16,27-7-4-16,14-9-15 16,14-2-51-16,3-4-61 15,7 0-85-15,33-18-116 16,15-27-111-16</inkml:trace>
  <inkml:trace contextRef="#ctx0" brushRef="#br0" timeOffset="5524">1666 48 223 0,'0'0'126'0,"0"0"-83"0,0 0 27 16,0 0 54-16,0 0-14 15,0 0-28-15,57-48-30 16,-63 48-2-16,-52 0-15 15,-32 13-10-15,-28 9-8 16,-12 3-1-16,-9 5-12 16,-5-10 8-16,-5 5 3 0,2-4-4 15,14-2-1 1,29-2-7-16,35-9-2 31,32-2 3-31,26-2-2 0,8-4-4 0,3 3-3 0,0 2-16 16,65-4 0-16,50-1 21 15,59 0 0-15,27-9 6 16,7-23-6-16,-20 7-2 16,-35 7-5-16,-34 5 7 15,-24 6 6-15,-24 2-6 16,-20 2 17-16,-9 3 6 16,-15 0-5-16,-3 0 10 0,-4 0-8 15,0 18-11 1,-3 16 29-16,-6 26-16 15,-11 26 10-15,0 20 5 0,-8 15-6 16,-32 0 2-16,-4-12-13 16,6-13-2-16,3-11 0 15,6-20-12-15,5-3-1 16,10-12-2-16,-3-16-3 16,10-5-2-16,-9-11-25 15,1-6-75-15,-9-6-28 16,1-6-106-16,3 0-140 15</inkml:trace>
  <inkml:trace contextRef="#ctx0" brushRef="#br0" timeOffset="6085">2038 135 239 0,'0'0'167'0,"0"0"-78"16,0 0 1-16,0 0 9 15,0 0-43-15,0 0-10 16,-126 57 15-16,55 4-27 15,-8-2 15-15,1 12 16 16,-4-5-22-16,3 3 6 16,-12 2-20-16,5-7-6 0,-2-4 4 15,10-4-26-15,10-10 12 16,23-11-13-16,12-5 7 16,22-14-8-16,-2-1 1 15,13-11 0-15,-4-4-2 16,4 0-2-16,0 0-13 15,0-4-23-15,41-42-49 16,41-15-24-16,20-9-72 16,9 3-29-16,-8-1-78 15</inkml:trace>
  <inkml:trace contextRef="#ctx0" brushRef="#br0" timeOffset="6813">1832 135 134 0,'0'0'118'0,"0"0"-53"0,0 0 21 16,0 0 63 0,0 0-8-16,0 0-40 0,0-66-59 15,0 66-10-15,0 0-1 16,-34 0-19-16,-23 21 10 16,-9 4-9-16,-5-5-1 15,-7 4 24-15,-10 9-17 16,-5 2 7-16,-15 8 1 15,-12 3-26-15,-19 5 20 16,-2-7-18-16,6-7 0 16,22-9 6-16,18-18-9 15,24-4 0-15,29-6-1 16,18 0 8-16,24 0-10 0,0-6 3 16,28-31-20-16,30-7 7 15,28-2-14-15,12 8 27 16,17 1 0-16,-5 9-28 15,1 3 7-15,-8 0 7 16,-14 0 10-16,2-3-2 16,-9 7 2-16,-10 4 4 15,-10 9-5-15,-22 4 4 16,-16 4 1-16,-17 0 0 16,-7 0 4-16,0 0 7 15,0 0 12-15,0 0 19 16,-27 0-24-16,-14 12-13 0,7 2 12 15,10-5-7 1,13-1-10-16,11-1 0 0,0 3-3 16,0 2 2-16,0 1 0 15,0-1-23-15,27-9 24 16,8-3 0-16,13 0 0 16,15 0 0-16,12 0 5 15,4 0-5-15,-4 0 0 16,-10 0 1-16,-10 0-5 15,-18 0 4-15,-14 3 0 16,-12 22-1-16,-7 14 9 16,-4 13-6-16,0 12 35 15,0 4-19-15,-15 4 20 16,-1-3-11-16,0-2-2 0,1-7 18 16,2-10-38-16,6-7 2 15,3-15-7-15,4-9 5 16,0-13-8-16,0-2 3 15,0-4-22-15,0 0-9 16,0-18-81-16,20-18-181 16,-16 2-316-16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5-15T16:00:56.034"/>
    </inkml:context>
    <inkml:brush xml:id="br0">
      <inkml:brushProperty name="width" value="0.05" units="cm"/>
      <inkml:brushProperty name="height" value="0.05" units="cm"/>
      <inkml:brushProperty name="color" value="#FFFFFF"/>
      <inkml:brushProperty name="fitToCurve" value="1"/>
    </inkml:brush>
  </inkml:definitions>
  <inkml:trace contextRef="#ctx0" brushRef="#br0">400 2596 178 0,'0'0'327'0,"0"0"-249"0,0 0-52 15,0 0 60 1,0 0 52-16,0 0-4 0,-120 0-50 16,120 0-14-16,0 0-28 15,89 0-27-15,88-3 10 16,106-18-16-16,95-5 9 16,55 1 4-16,32 4-20 15,-5 7 5-15,-31 0-7 16,-23-2 3-16,-63-3-4 15,-76 1 2-15,-81 8 2 16,-93 1-3-16,-60 9 0 16,-33-3 0-16,0-3 4 15,-57 3-3-15,-76-1 9 0,-72 0-6 16,-50 4-4-16,-52 0 2 16,-40 0-1-16,-23 0-2 15,-32 4 0-15,-7 12-14 16,24 3 15-16,34 2-3 15,79 1 3-15,92-6 0 16,90-3-1-16,74-1-1 16,36 0-27-16,106-3-13 15,65 0 42-15,74-9 0 16,49 0 1-16,26 0-4 16,18-9 12-16,3-7-8 15,-21 2-1-15,-23-3 4 0,-34 2 6 16,-42 0-2-16,-36 5 4 15,-48-1 4-15,-42-3-13 16,-40-1 1-16,-37 6-4 16,-18 1-2-16,-20-10 1 15,0-3-61-15,-58-10-167 16,-37-7-287-16</inkml:trace>
  <inkml:trace contextRef="#ctx0" brushRef="#br0" timeOffset="9888">519 2397 273 0,'0'0'105'0,"0"0"-70"0,0 0-6 16,0 0 35-16,0 0 52 16,201 106 1-16,-11-106-43 15,29 0-16-15,18-3-22 16,15-15 8-16,-6 5 0 15,23 6-17-15,17 1 7 16,10 0-9 15,4 6-18-31,-17 0 4 0,-32 0-10 0,-30 0-1 0,-20 0 7 0,-20 6-7 16,-11 10 2-16,-10 3-2 16,-6 2 0-16,-32-5 12 15,-32 2-10-15,-43-6 2 16,-27-6-2-16,-20-3 2 15,0-3 5-15,0 0 14 16,0 0-6-16,0 0 13 16,0 0-8-16,0 0 1 15,0 0-2-15,0 0-21 16,0 0 4-16,0 0 0 16,0 0 2-16,0 0 28 15,0 0-3-15,0 0 16 0,0-8 12 16,0-14-39-1,0-12-14-15,0 0-2 0,0-4 0 16,0-13 7-16,0-10-8 16,4-2-1-16,16-15 0 15,-13-7 3-15,-3-14-5 16,-4-7 12-16,0-4-8 16,0-7 10-16,-8 4-4 15,-2 0 9-15,10-4 4 16,0-1-16-16,10 9-6 15,18 10-1-15,-1 3 1 16,-3 8 15-16,-4 14-13 31,-7 10-1-15,-10 18 20-16,-3 25-16 0,0 3 8 16,0 11-2-16,0 7-12 0,0 0 14 0,0 0-9 0,0 0-3 15,0 0-2-15,0 0 1 16,-3-5-3-16,-34 4 0 15,-30 1-1-15,-46 0-5 16,-54 0 8-16,-52 0 0 16,-56 13-4-16,-37 2 1 15,-19-12-4-15,-3-3 6 16,0 0 2-16,24 0-5 16,-3-18 4-16,7 5-24 0,3 8 11 15,3 5-18 1,21 0 15-16,36 0 6 0,33 5 3 15,42 17 7-15,33-3 0 16,33-4-1-16,36-2-10 16,19-9 10-16,23-4 1 15,7 0 0-15,14 0 3 16,-5 0-2-16,5 0-1 16,-3 0 3-16,6 0-2 15,0 0 7-15,0 0-8 16,0 0 0-16,0 0 4 15,-7-4-3-15,3 1-1 16,-3 0 0-16,3 3-1 16,4 0-1-16,0 0-4 15,0 40-5-15,0 44 4 0,0 28 1 16,0 24 6-16,11 2 0 16,6 14 10-16,7 0-9 15,3 1-1-15,4 2 0 16,4-16 2-16,-2-15 0 15,-2-9-1-15,-4-15 1 16,-3-22 0-16,-1-22-2 16,1-25-4-16,0-12 1 15,34-19-19-15,61 0 2 16,85-60-60-16,90-22-147 16,61-3-186-16</inkml:trace>
  <inkml:trace contextRef="#ctx0" brushRef="#br0" timeOffset="35449">6985 1098 547 0,'0'0'265'15,"0"0"-156"-15,0 0-32 16,0 0 41-16,0 0-18 15,0 0-49-15,-200-166 1 0,132 166-48 16,-1 0 0-16,1 3 3 16,1 35-7-16,12 19 0 15,16 11-2-15,10 7 0 16,26 3-5-16,3-5 6 16,16-8-17-16,42-19 4 15,10-14-42-15,7-19 3 16,0-13 33-16,-10 0 16 15,-1-3 4-15,-9-34 6 16,-15-7-2-16,-12-15 18 16,-21-13-6-16,-7-9-4 15,0-12 11-15,-44 9-21 16,-18 17 9-16,-2 19-1 0,6 27-10 16,10 18 16-16,14 3-16 15,10 0-1-15,17 40 1 16,7 19-12-16,0 12 9 15,42 4 3-15,29-12 0 16,15-17-6-16,12-21 2 16,4-16 3-16,10-9-1 15,1-5 0-15,2-33 2 16,-13-9 2-16,-20-6 4 16,-23-9 6-16,-23-6 13 15,-8-10 11-15,-25-16 7 16,-3 5 3-16,0 12-6 15,-31 17-5-15,8 17-8 0,-1 23 21 16,13 14-26-16,2 6-12 16,9 0-10-16,-8 16-6 15,-4 52-3-15,-3 31 8 16,-9 13 2-16,-3-2 3 16,3-10 0-16,8-11-4 15,8-20 0-15,5-8-4 16,3-21 1-16,0-20-6 15,0-13-17-15,0-3 26 16,0-4 0-16,0 0 1 16,0 0 11-16,0 0-11 15,7-30-2-15,20-4-2 16,4 6-5-16,2 9 6 0,6 16-1 16,5 3-3-16,3 0 5 15,4 0-34-15,-3 19 13 16,-14 0 2-16,-10 6 0 15,-8-4 10-15,-16 9-10 16,0 2-3-16,0 3 12 16,-47-3 0-16,-17-3 0 15,-5-7 3-15,1-13-8 16,13 1 12-16,15-10-20 16,20 0 3-16,9 0 14 15,11 0 10-15,0 0-6 16,0 0-3-16,15-3-26 15,29-7 29-15,10-1 2 0,27-5 1 16,4 0 1 0,18-9 1-16,-1-6-2 0,-3-5 0 15,-5-6 1-15,-15-1 7 16,-13-4 7-16,-19 4 8 16,-14 5 18-16,-18 0-15 15,-8 8 18-15,-7 3 13 16,0 10-25-16,0 5 6 15,0 9-18-15,0 3-3 16,0 0-17-16,-11 12-2 16,-13 48-10-16,1 30 11 15,-16 21 2-15,-1 16 5 16,13 8-4-16,-4 10 0 0,27 11 1 16,4 7 0-16,0 0-3 15,15-1 0-15,-3-9 3 16,-8-20 7-16,-4-19-10 15,0-25 0-15,-37-32-1 16,-17-30 8-16,-5-22-7 16,-16-5 2-16,-16-28-1 15,-2-52-2-15,-6-24 1 16,21-11-43-16,21 4 11 16,43 14-8-1,14 10 23-15,71-11-41 16,62-4-8-16,44-21 36 0,28-7 11 0,-4 2-10 15,-4 4 26-15,-33 10-7 16,-25 11 10-16,-41 10 4 16,-36 15 6-16,-27 12 33 15,-26 8 4-15,-9 13 4 16,0 8 20-16,-44 12-61 16,-3 4 2-16,-8 15-2 15,8 3-6-15,12 3 1 16,4 0-5-16,2 25 0 15,1 27-5-15,18 17-2 16,2 12 6-16,8 0-11 16,0 4-11-16,35-7 18 15,16-14-17-15,11-15-6 0,2-17 25 16,-2-18-10 0,-5-14 13-16,-3 0 0 0,-6 0 6 15,10-36-5-15,-3-12 13 16,9-10-3-16,-2-5 11 15,-2 0-22-15,2-1 9 16,-14 14-9-16,-13 16 2 16,-3 12-6-16,-10 14 4 15,2 8-6-15,0 0 5 16,-1 0-19-16,-6 4 8 16,-1 13 0-16,-1 1-13 15,-8-11 22-15,2-1-4 16,-1-6 7-16,-8 0 8 15,0 0-5-15,0 0 3 0,0 0 22 16,0-9-1 0,-4-26-2-16,-16 1-25 0,-4 8 2 15,-3 11-6-15,-1 10 4 16,1 5-5-16,0 0-5 16,-1 46 1-16,-12 31 8 15,5 13 1-15,8 17 0 16,7-4-7-16,20-11 1 15,0-14-8-15,16-25-13 16,19-22-15-16,9-16 28 16,7-15 10-16,15-15 4 15,25-47 25-15,11-29-16 16,-3-17 17-16,-13-17 29 0,-19-23-22 16,-16-26 16-16,-23-10-17 15,-21 4 9-15,-7 21 5 16,-7 38-27-16,-28 44 6 15,2 29 11-15,19 32-29 16,1 11 17-16,2 5-24 16,-9 50-6-16,-4 50 2 15,-3 33 4-15,16 24 0 16,11 5 0-16,0 10 1 16,0-7-9-16,14-13 8 15,17-12-23-15,13-26-20 16,24-23-49-16,10-29-22 0,21-31-71 15,10-26-59 1,-3-5-118-16</inkml:trace>
  <inkml:trace contextRef="#ctx0" brushRef="#br0" timeOffset="35676">9853 784 357 0,'0'0'49'0,"207"0"-6"16,-70 0 102-16,12 0-72 15,-3 0-53-15,-23 0-19 16,-26-7-1-16,-30-5-19 16,-43 9-124-16,-24-3-55 0,-28-2-129 15</inkml:trace>
  <inkml:trace contextRef="#ctx0" brushRef="#br0" timeOffset="36035">8590 392 505 0,'0'0'192'0,"0"0"-71"0,0 0-34 16,0 0-3-16,0 0-39 15,0 0-41-15,-93-37 3 16,66 74 0-16,14 4-6 16,9 5 11-16,4-8-12 15,0-9 0-15,0-15 15 16,17-10-6-16,1-4 35 15,2 0-7-15,0-7 19 16,-4-15 33-16,-12 4-28 16,-4 1-2-16,0 3-13 15,0-3-44-15,-13 2-4 16,-14 9-8-16,-8 6-69 0,-1 0-44 16,12 21-78-16,24 27-156 15</inkml:trace>
  <inkml:trace contextRef="#ctx0" brushRef="#br0" timeOffset="39093">6246 183 544 0,'0'0'116'0,"0"0"-84"0,0 0 15 16,0 0 34-16,0 0-2 15,0 0-59-15,62-124 6 16,-62 119 14-16,0 2-13 16,0-1 32-16,0 0-5 15,0 1 3-15,0-3 17 16,0-6-20-16,0 4-5 15,-11-2-4-15,-16 6-28 16,-1 4 22-16,-15 0-16 16,-5 14-18-16,-16 44 23 15,-5 26-16-15,-19 30 11 0,2 27 9 16,4 29-29-16,15 26 29 16,36 6-16-16,31-5-7 15,7-5 4-15,88-9-12 16,42-8-1-16,33-17 0 15,10-21-14-15,8-34-16 16,2-31-67-16,-13-33-73 16,-16-29-233-16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5-15T16:01:33.675"/>
    </inkml:context>
    <inkml:brush xml:id="br0">
      <inkml:brushProperty name="width" value="0.05" units="cm"/>
      <inkml:brushProperty name="height" value="0.05" units="cm"/>
      <inkml:brushProperty name="color" value="#FFFFFF"/>
      <inkml:brushProperty name="fitToCurve" value="1"/>
    </inkml:brush>
  </inkml:definitions>
  <inkml:trace contextRef="#ctx0" brushRef="#br0">491 1561 663 0,'0'0'134'15,"0"0"-21"-15,0 0 35 16,0 0-19-16,0 0-48 16,0 0-57-16,-208-61 2 15,157 61-15-15,-16 22-11 16,8 25 17-16,-1 2-15 16,25 5-2-16,24 1 0 0,11-5 0 15,0 3-7-15,35-10 4 16,40-5-3-16,20-12-1 15,7-12 5-15,0-14 2 16,-9 0 2-16,-9 0 4 16,-9-28-1-16,-24-6-2 15,-9-4 0-15,-9-5 36 16,-18-3-14-16,-3 5 5 16,-12 1 5-16,0 9-28 15,0 13 23-15,0 7-13 16,0 8-12-16,0 3-1 0,0 0-4 15,15 0-13-15,22 20-2 16,14 23 7-16,20 16 8 16,11 3 0-16,8 1 4 15,1 1-5-15,-13-2 1 16,-30-18 0-16,-14-4 0 16,-17-20-8-1,-17-5-3-15,0-5-25 16,0-6-2-16,-51-4 35 0,-11 0 3 15,1 0-19-15,23-4 15 16,18-13-11-16,20-11 5 16,0-15-4-16,27-10-16 15,32-11-2-15,12-3 23 0,8 0 9 16,-19 4 3-16,-15 3 1 16,-4 2-4-1,-21 6 7-15,3-2 9 0,-12 11 13 16,-7 5 0-16,-4 10 14 15,0 7 0-15,0 9-36 16,0 5 5-16,0 7-12 16,0 0 0-16,-4 0-1 15,-16 19-15-15,-7 27 16 16,9 17-3-16,5-1 3 16,13 6 0-16,0-8-4 15,7-5-1-15,37-11 4 16,7-7-7-16,4-12 8 0,12-19-3 15,5-6 10 1,2 0-7-16,16-3 4 0,-15-29-1 16,-4-10 7-16,-13-1-2 15,-14-8-4-15,0 10 11 16,-9 1-3-16,-12 18-6 16,-15 9-2-16,1 13-3 15,-2 0 0-15,6 0-1 16,5 5-9-16,6 19 4 15,3 4 2-15,-7 4-2 16,-7-5-1-16,-5-8-6 16,-8-13 6-16,0-1 0 0,0-5 6 15,0 0 0 1,0 0 7-16,0 0-7 16,-4-26 5-16,-29-8 2 0,2-1-3 15,-7 2-2-15,-6 15-2 16,4 4 0-1,-2 14-6-15,9 0 4 16,2 22-7-16,16 24-5 16,6 10 11-16,9 5 2 0,0-13-23 15,0-5 11-15,20-11-29 16,4-14 22-16,-4-8 0 16,4-10 6-16,-6 0 14 15,-2 0 6-15,1 0-4 16,-3-14 21-16,3 0-3 15,-6 4 10-15,2 4-17 0,-10 6-3 16,14 0-10 0,1 0 0-16,18 0 0 0,8 16-2 15,7 6 5-15,4-8-6 16,7-4 2-16,2-10 1 16,-5 0 8-16,-1 0-5 15,-1-18-3-15,-6-26 21 16,-9-24-1-16,-10-17 19 15,-17-26 1-15,-11-20-9 16,-4-11 23-16,-4-2-14 16,-27 17-8-16,0 27 5 15,11 38-34-15,0 25 34 0,13 27-19 16,3 10-8 0,-5 0-4-16,-2 10-6 0,-20 57-7 15,-2 33 2-15,6 22 5 16,12 11 0-16,15 4-3 15,0 0-5-15,27-10 1 16,24-15-27-16,21-13-29 16,13-24-12-16,1-22-58 15,-11-25-15-15,-18-28-84 16,-43 0-102-16,-14-28-179 16</inkml:trace>
  <inkml:trace contextRef="#ctx0" brushRef="#br0" timeOffset="343">2569 1352 6 0,'0'0'619'0,"0"0"-536"15,0 0-75-15,0 0 61 16,252 67 83-16,-110-38-70 16,12-11-46-16,6-8 23 15,3-10-12-15,-19 0-5 16,-25-10 2-16,-41-15-8 15,-34 0 20-15,-37-5 21 16,-7 4-3-16,0-10-27 16,-27 1-23-16,-17 3 1 15,-2 7-21-15,10 19 5 16,9 6-13-16,-1 0 4 16,4 38 0-16,1 28-6 0,12 17 4 15,11-2-1-15,0 6 3 16,51-10-12-16,15-11 7 15,25-16-1 1,15-3-16-16,16-31-15 0,20-16-63 16,12 0-55-16,-4-29-99 15,-10-30-154-15</inkml:trace>
  <inkml:trace contextRef="#ctx0" brushRef="#br0" timeOffset="600">4322 0 819 0,'0'0'177'0,"0"0"-68"0,0 0-33 16,0 0-51-16,0 0 59 16,321 329 16-16,-128-166-43 15,1-10-13-15,-37 2-32 16,-40 1 28-16,-46 3-35 15,-44 25-1-15,-27 8-8 16,-47 1 2-16,-79 18-18 16,-58 1-64-16,-56-11-71 15,-39-17-88-15,-9-28-481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5-15T16:01:42.196"/>
    </inkml:context>
    <inkml:brush xml:id="br0">
      <inkml:brushProperty name="width" value="0.05" units="cm"/>
      <inkml:brushProperty name="height" value="0.05" units="cm"/>
      <inkml:brushProperty name="color" value="#FFFFFF"/>
      <inkml:brushProperty name="fitToCurve" value="1"/>
    </inkml:brush>
  </inkml:definitions>
  <inkml:trace contextRef="#ctx0" brushRef="#br0">572 1639 285 0,'0'0'204'0,"0"0"-123"0,0 0 36 16,0 0 23-16,0 0 16 16,0 0-45-1,0 0-37-15,0-103-23 0,0 103-9 16,-13 0-38-16,-11 38 0 15,-14 34 2-15,-6 30-3 16,-4 12 15-16,14 2-18 16,6 1 1-16,19-11-2 15,9-9 1-15,0-11 0 16,20-21 0-16,28-11-27 16,19-19 27-16,5-17-19 15,13-10 19-15,7-8 0 16,-7-8 1-16,-6-35-1 15,-12-21 17-15,-15-9-14 0,-29-27 26 16,-23-13-1-16,0-20-8 16,-43-7-6-16,-36 7-8 15,-9 15-6-15,6 33 0 16,11 24 5-16,24 26 3 16,12 22-8-16,8 13 5 15,-5 0-10-15,-19 45-1 16,-13 47-16-16,13 32 6 15,17 17-3-15,34 2 19 16,14-16-26-16,85-14 7 16,43-27 18-16,23-26-24 15,12-30 23-15,-11-26-1 16,-17-4 4-16,-23-13-1 0,-27-33 5 16,-17-19 3-1,-18-8 32-15,-22-20-9 0,-18-2 11 16,-21 3-5-16,-3 0-17 15,0 11 21-15,-10 22-9 16,-7 18-16-16,2 20 29 16,6 14-42-16,6 7 0 15,-5 0-3-15,-12 45-30 16,-7 48 28-16,-4 30 2 16,11 15 0-16,12-17-5 15,8-15-1-15,0-13 0 16,8-19 5-16,16-18-25 0,-4-20 20 15,-6-15-26-15,-5-10 16 16,-5-8 4-16,0-3 20 16,-4 0-8-16,16 0 14 15,2-31-13-15,10-12 13 16,1-3-12-16,-2 11-1 31,-8 10 10-15,1 10-11-16,0 12-9 0,3 3 5 0,1 0-22 15,4 22 22-15,-5 5-9 0,-12 5-21 16,-2 4 5-16,-9-7-30 16,0-2 43-16,-5-5 8 15,-30-4-43-15,-20-4 37 0,-12 0-44 16,5-7-37-16,7-4 34 16,22 1-51-16,22-4 59 15,11 0 25-15,8 0-55 16,46 0 80-16,21 0 3 15,16 0 9-15,4-20 44 16,-5-10-34-16,-12 2 21 16,-14 0 45-16,-16-4 1 15,-14 1-3-15,-13 1-6 16,-7 5-10-16,-8 3 20 16,-6 6-34-16,0 7-5 15,0-4-11-15,0 10-33 16,0 3 23-16,0 0-27 0,0 0 0 15,0 22-12-15,0 40-1 16,0 38 13-16,0 31 0 16,-10 18 3-16,-4 25-4 15,-3 6 1-15,14 0 0 16,3-13 30-16,0-26-26 16,0-20 4-16,0-29-1 15,-13-25 4-15,2-27-1 16,4-24-10-16,3-9 3 15,-25-7 29-15,-22 0-10 16,-24-20 0-16,-27-23-22 16,-1-13-25-16,1-6 24 15,9-7-40-15,22-3-12 16,23 2 9-16,36-12-70 0,12-5-42 16,47-15-40-16,48-16-176 15,20-10-211-15</inkml:trace>
  <inkml:trace contextRef="#ctx0" brushRef="#br0" timeOffset="342">2302 1876 296 0,'0'0'259'15,"0"0"-119"-15,0 0 10 16,0 0 27-16,0 0-86 15,0 0-73-15,-140-89-10 0,120 89-8 16,-4 29-3-16,4 20 0 16,13 5 3-16,7 1-10 15,0-4 5-15,27-8 0 16,20-16 5-16,5-10 0 16,-14-17 9-16,-9 0-3 15,-7 0 22-15,-9-4 18 16,-2-27 32-16,-2-10-47 15,-9 1-27-15,0-6-4 16,0 15-51-16,-24 2-10 16,-7 15-69-16,-2 14-89 15,22 0-65-15,11 6-175 0</inkml:trace>
  <inkml:trace contextRef="#ctx0" brushRef="#br0" timeOffset="1863">3480 1479 761 0,'0'0'198'16,"0"0"-51"-16,0 0-7 15,0 0-29-15,0 0-23 16,0 0-61-16,-48-117-15 0,21 117-12 15,-13 31-1 1,-11 41 1-16,0 28 0 0,20 24 1 16,20 18-3-16,11 14 2 15,0-5 0-15,27-7-2 16,28-23-4-16,7-24-4 16,5-33-3-16,-5-23-13 15,-1-19 18-15,-14-19 1 16,1-3 7-16,3 0 13 15,4-35-7-15,-4-16 4 16,-4 0 10-16,-16-10-12 16,-11-3 28-16,-9 4-25 15,-7 0-2-15,-1 13 3 0,-3 16-5 16,6 13-9-16,1 12 2 16,-3 6-16-16,9 0 11 15,14 0-15-15,15 9 0 16,9 31 19-16,6 13-28 15,5 15 20-15,-7-5 0 16,-1-2-2-16,-2-5 8 16,-9-8-4-16,-6-3 7 15,-15-14-4-15,-9-14-27 16,-13-2-38-16,0-12 5 16,-28-3-11-16,-27 0 52 15,-12 0-57-15,16-9-41 0,11-13 64 16,21-7 40-1,19-7 7-15,0-2-2 0,28-17-21 16,30-1 33-16,10 3 0 16,3 4 4-16,-5 2 14 15,-3 0-14-15,-8 6 25 16,-7-5 3-16,-6 0-4 16,-6 8 33-16,-12 3-12 15,-4-2 0-15,-9 6-1 16,-7 3-13-16,-4 9 7 15,0 8 16-15,0 10-38 16,0 1 7-16,-4 0-27 16,-23 6 0-16,-8 35-3 15,-9 18-2-15,13 6-1 0,15 3 5 16,12 4-1-16,4-6-4 16,4-2 6-16,47-7 0 15,7-14-2-15,17-16 5 16,4-13-3-16,8-14 0 15,-5 0 1-15,0-3 24 16,-3-32 5-16,-8-14 15 16,-7-8 9-16,-9-8-22 15,-4 0-11-15,-4 3-14 16,-8 12-2-16,-12 19 9 16,-10 16-14-16,-10 14 0 15,-2 1-6-15,3 0-18 16,6 26 2-16,3 26 10 0,-1-5-21 15,-12 3 3-15,3-14 8 16,-7-7 1-16,0-13 21 16,0-8-34-16,0-8 9 15,0 0 15-15,0 0 10 16,0 0 2-16,-24-4-2 16,-14-28 4-16,-17 4 1 15,-1 3-5-15,8 4 0 16,3 10-3-16,4 11-12 15,10 0 14-15,4 16-25 16,3 25-35-16,11 5 48 16,10 7-21-16,3-6-3 0,0-13-1 15,24-4-27 1,3-16 31-16,4-8 20 0,-2-6 14 16,-7 0 17-16,7 0-8 15,-1-3 43-15,-1-19 4 16,0-3-32-16,-3 8 13 15,-13 3-29-15,-2 3 0 16,-5 11 26-16,3 0-34 16,10 0-7-16,1 0-4 15,9 8 5-15,13 19-1 16,4 5 7-16,7 7 0 16,8-13 2-16,5-5-1 15,-2-15-1-15,-4-2 0 16,6-4 8-16,-13-7 0 15,-3-31 12-15,-10-16 34 0,-5-21 10 16,-6-12-23-16,-12-20 6 16,-2-17-1-16,-6-9-44 15,-7 11 43-15,0 15-20 16,0 25-1-16,0 38 26 16,-7 19-41-16,-2 16 12 15,9 9-20-15,0 0 5 16,-4 5-12-16,-3 47-11 15,-10 44 17-15,3 12-4 16,-3 11 6-16,13-2-2 16,4-14 0-16,0 3-25 15,0-10 12-15,28-15-48 0,12-15-41 16,2-11-25-16,2-20-78 16,0-17-78-16,3-18-80 15</inkml:trace>
  <inkml:trace contextRef="#ctx0" brushRef="#br0" timeOffset="2808">6089 1987 462 0,'0'0'217'15,"0"0"-138"-15,0 0 43 16,0 0-7-16,0 0-78 0,0 0-15 15,201 30-14-15,-86-16 16 16,11 1 16-16,14-15-31 16,-7 0 29-16,-1 0-12 15,-35 0-5-15,-37-10 42 16,-25-9-25-16,-23-2 22 16,-4-7-10-16,-8-7-31 15,0-1 9-15,0 1-20 16,-11 11-2-16,-6 10-5 15,10 6-1-15,7 8-1 16,-13 0-3-16,-3 22-26 16,-6 30 29-16,-7 16-1 0,10 4-2 15,19-10-2 1,0-5-13-16,0-8 12 0,39-11 6 16,1-4-15-16,11-18 15 15,0-8 1-15,7-8 0 16,10 0 14-16,3 0-10 15,-5-28-4-15,2-11 10 16,-14 1 0-16,-10 1 0 16,-9 9-6-16,-11 12 2 15,-8 0 2-15,-9 16-8 16,-3 0-4-16,-4 0-1 16,0 0-31-16,0 16 27 15,0 14-4-15,0 5 3 16,0-13 1-16,0-8-10 15,0-9 12-15,0 1 7 0,0-6-15 16,0 0 15-16,0 0 9 16,0-6-3-16,0-35 11 15,-24-5-10-15,-3-10-7 16,-4 10 0-16,3 11 5 16,5 10-5-16,6 18 0 15,6 7 2 1,-5 0-5-16,-12 50-7 0,-3 19 7 15,4 21-6-15,7-9 11 16,20-10-7-16,0-14 5 16,0-23 0-16,20-9-9 15,7-14 11-15,4-11-2 0,-3 0 7 16,12 0-1-16,4-24 30 16,1-30-2-16,-1-13-14 15,-9-20 19-15,-15-15-12 16,-7-17 11-16,-13-9-16 15,0 4-17-15,0 7 28 16,0 15-33-16,0 25 1 16,0 25 16-16,0 28-14 15,0 17-2-15,0 7-1 16,0 0-17-16,-13 19 14 16,-11 50-16-16,-7 35 19 15,8 34 1-15,23 8 0 16,0 3-1-16,27-16 0 0,44-23-36 15,11-18-3-15,10-24-67 16,6-26-51-16,1-25-88 16,-1-17-313-16</inkml:trace>
  <inkml:trace contextRef="#ctx0" brushRef="#br0" timeOffset="3094">8320 846 479 0,'0'0'146'0,"0"0"-18"15,0 0-7-15,0 0 11 16,0 0-67-16,0 0-58 0,-28-68 4 16,72 133-10-16,18 41 25 15,37 27 26-15,-24 35-4 16,-8 18-24-16,-8 17 9 15,-43 2-14-15,-5-6-15 16,-11-29 7-16,-42-23-11 16,-77-7-30-16,-50-16-53 15,-67-5-157-15,-47-8-218 16</inkml:trace>
  <inkml:trace contextRef="#ctx0" brushRef="#br0" timeOffset="3679">783 942 469 0,'0'0'218'0,"0"0"-116"0,0 0 3 15,0 0 61 1,0 0-52-16,0 0-42 0,-129-99-58 16,50 145 3-1,-23 49 3-15,-8 38-4 0,-1 42 27 16,13 41-31-16,26 17 4 16,27 16 12-16,28-4-21 15,17-14 7-15,31-14-14 16,57-11-6-16,25-30 3 15,26-30-5-15,18-40-45 16,20-38-95-16,7-40-86 16,6-28-178-16</inkml:trace>
  <inkml:trace contextRef="#ctx0" brushRef="#br0" timeOffset="11388">1366 346 340 0,'0'0'167'16,"0"0"-54"-16,0 0 4 16,0 0 5-16,0 0-14 15,0 0-68-15,47-35 9 16,-16 20-17-16,9-7-24 15,28-2 30-15,38-3-25 16,44-4-12-16,38 2 6 16,25 7-6-16,-1 6-2 0,-39 7 1 15,-56 5-16-15,-53 4 14 16,-53 0-28-16,-11 0-46 16,-22 0 3-16,-38 0 39 15,-26 0 31-15,2 0-19 16,2 0-15-16,16 0 37 15,30 0-8-15,8 0 8 16,12 4 3-16,-2 14-3 16,-6 11-3-16,0 14 3 15,1 19 0-15,2 13 8 16,1 15 5-16,9 4 8 16,-1-2 1-16,4 1-20 0,1-12 8 15,-6-6-10-15,2-10 6 16,-5-6-2-16,5-18-4 15,-2-13 0-15,6-13-4 16,3-9 4-16,0-6-6 16,-5 0-7-16,-2 0 13 15,-5 0 8-15,5-6-1 16,2-9-2-16,9-2 15 16,0 0-14-16,0-5-6 15,29-6 0-15,37 0-21 16,21-9 17-16,23 6-10 15,12-1 6-15,-8-3-5 16,-3-1 17-16,-33 2-4 16,-19 2 17-16,-23 5 25 15,-21 14 39-15,-8 7-14 0,-7 6 0 16,0 0-14-16,0 0-53 16,0 0-8-16,0 0-11 15,0 34 18-15,-3 16 0 16,-8 9 1-16,-2 3 0 15,13-3 4-15,0-1-1 16,0-13-3-16,0-5 0 16,0-18-14-16,0-16 11 15,0-3-9-15,5-3 12 16,6 0 13-16,13-14-10 16,11-21 10-16,9-7 4 15,-1-9-10-15,-1 6 11 0,-5 5-13 16,-13 12-3-16,-4 13 1 15,-17 15-3-15,8 0-1 16,6 0-5-16,-3 12-18 16,6 19 22-16,-7 3-7 15,-6-3 6-15,1-7-8 16,-5-6-1-16,3-7-1 16,-2-8-3-16,-1-3-17 15,1 0 33-15,9 0 0 16,10 0 4-16,19-28 2 15,19-15-3-15,1-3-4 16,-4 11 1-16,-14 6 0 16,-17 15 11-16,-14 7-8 0,-6 4-1 15,-3 3-4-15,9 0 2 16,5 0-13-16,9 0 13 16,6 7-14-16,9 10 9 15,2 0 5-15,4-5 0 16,-8-4-2-16,-13-8 7 15,1 0-5-15,-8 0 8 16,-2-15-2-16,2-16 35 16,0-6-2-16,-9-6-10 15,-2 5 23-15,-5 7-39 16,-4 10 38-16,0 12-7 16,0 5-36-16,0 4 14 0,0 0-22 15,0 19-21-15,0 34 21 16,-20 28 0-16,-4 12 3 15,7-2-3-15,7 7-1 16,2-11 1-16,-1-9 0 16,2-15 2-16,7-17-3 15,-7-12 4-15,3-21-3 16,-2-4 0-16,3-9 3 16,3 0-3-16,-4 0 15 15,-7-16 4-15,6-34 28 16,-3-30-37-16,5-2-10 15,3-14 0-15,0-12 2 16,0 4-14-16,11 0 12 0,22 8-11 16,-2 24 1-1,-4 21-6-15,8 21-1 0,8 29-5 16,18 1-34 0,4 1 39-16,10 42-13 0,-7 17-3 15,-13-2 30-15,-28-1-35 16,-20-5 21-16,-7-6 3 15,-11 5-22-15,-40-8 33 16,-16-9-7-16,5-9-12 16,7-3 22-16,18-16-40 15,17-3 7-15,20 1 21 16,0-4 12-16,0 0 7 0,33-4-2 16,36-35-4-1,26-12-2-15,17-11-15 16,-6 0 16-16,-8-6 4 0,-8-7 7 15,-19-6 17 1,-13-2-9-16,-14 2 10 0,-17 12 24 16,-14 7-33-16,-13 17 5 15,0 19 10-15,0 16-32 16,0 10 5-16,-9 0-8 16,-26 25-4-16,-8 37-9 15,-5 25 13-15,6 9-1 16,9-6-5-1,19-8-14-15,10-5 16 0,4-15 4 16,0-13-18-16,7-12 17 16,32-14-34-16,12-8 17 0,16-15 18 15,12 0 0 1,-1 0 2-16,-3-11 3 16,-15-16 1-16,-18-5 33 15,-9 3-22-15,-18 7 14 0,-6 8 13 16,-9 7-13-16,0 7 17 15,0 0-40-15,0 0 0 16,0 0-16-16,0 37-20 16,0 15 28-16,0 8-5 15,18-1 5-15,19-3-4 16,5-4 4-16,5-14-21 16,4-9 0-16,-3-15-71 0,-1-14-5 15,1 0-75 1,-10-25-86-16,-9-36-147 0</inkml:trace>
  <inkml:trace contextRef="#ctx0" brushRef="#br0" timeOffset="11590">5479 351 233 0,'0'0'144'0,"0"0"-12"16,0 0 1-16,0 0-11 15,0 0-122-15,0 0-6 16,0 0-10-16,-55 53 3 15,55-8-114-15,0-6-81 16,0-4-111-16</inkml:trace>
  <inkml:trace contextRef="#ctx0" brushRef="#br0" timeOffset="12003">5747 541 194 0,'0'0'298'0,"0"0"-145"16,0 0-37-16,0 0 42 0,0 0-60 16,0 0-74-16,-9-46-20 15,-25 60-4 1,2 29 0-16,-4 14 1 0,16 6-1 16,20 9 0-16,0 1-3 0,24-5 4 15,36-11-2-15,15-15 1 16,3-18 0-16,-7-9 1 15,-5-15 1-15,2 0 2 16,-21 0 21-16,1-25-12 16,-14-7 35-16,-10-14 12 15,-8-3-30-15,-12-13 26 16,-4 3-12-16,0 9-23 16,0 16 19-16,0 12-37 15,0 19 23-15,0 3-26 16,0 0-4-16,-9 21-1 15,-6 32 0-15,3 10 5 16,1 2 4-16,11 3-2 16,0-2-4-16,0-4 1 0,27-3-23 15,21-10 10 1,3-17-32-16,0-14-27 0,0-15 28 16,-7-3-44-16,-17-15-7 15,-20-45-91-15,-7-21-119 16</inkml:trace>
  <inkml:trace contextRef="#ctx0" brushRef="#br0" timeOffset="12167">6195 187 261 0,'0'0'113'0,"0"0"22"16,0 0-47-16,0 0 2 0,0 0-71 15,0 0-19 1,12-28-14-16,-1 62-3 15,6 9-38-15,7-11-199 0</inkml:trace>
  <inkml:trace contextRef="#ctx0" brushRef="#br0" timeOffset="12455">7033 66 532 0,'0'0'208'15,"0"0"-16"-15,0 0-17 16,0 0-20-16,0 0-46 16,0 0-89-16,0-66-14 15,0 116-6-15,-28 26 0 16,1 31 16-16,3 12-7 16,6 9-5-16,1 1-4 0,5-7 10 15,4-10-6-15,1-13-4 16,7-21-6-16,0-16-7 15,0-22-61-15,0-20-26 16,0-8-5-16,0-12-78 16,0-16 97-16,-4-43-68 15,-16-19-214-15,-24-11 159 16</inkml:trace>
  <inkml:trace contextRef="#ctx0" brushRef="#br0" timeOffset="13309">6593 573 220 0,'0'0'99'0,"0"0"-50"0,0 0-33 0,0 0-15 0,0 0 36 16,0 0 11-16,224 31 59 16,-122-31-40-1,-3 0-11-15,-13 0 12 0,-19-13-16 16,-12-18 47-16,-11-9 26 16,-9-4-46-16,-4-15 2 15,-2-7-24-15,-15-5-15 16,-10 3 12-16,-4 11-35 15,0 18 12-15,0 22-9 16,-4 8-20-16,-6 9 9 16,-11 0-11-16,-10 16-1 15,-16 37-14-15,-4 21 15 0,7 11 0 16,17 14-1-16,7 4-1 16,16-4 1-1,4-11 1-15,0-12-8 0,0-16 5 16,24-18-31-16,3-16 13 15,4-20-2-15,6-6-6 16,5 0 29-16,5 0 13 16,4-25-10-16,-3-12 17 15,-12-4-13-15,-9 1-5 16,-8 10-2-16,-6 8 14 16,-6 15-15-16,-4 7 1 0,3 0-8 15,-6 0 5-15,4 0-49 16,-1 13-1-16,8 12 47 15,2-7-40-15,-6-2 43 16,13-3-15-16,15-5 13 16,20-7 1-16,25-1 8 15,13 0-2-15,2 0-2 16,-13-13 11-16,-21-12-2 16,-23 1 22-16,-14-1 0 15,-12-7 18-15,-4 1-39 16,-8 1 23-16,0 5-20 15,0 9 1-15,0 9-10 16,-8 7-4-16,-19 0-14 16,-20 44 7-1,-25 31 14-15,-19 25-7 16,-11 12 0-16,3 9 11 0,10 9-11 16,14 7 0-16,28-4 8 0,23 7 3 15,24-4-3-15,0-1-8 16,20-11 0-16,15-11 10 15,-8-21-5-15,-11-17-5 16,-16-19 2-16,0-21-13 16,-7-14 11-16,-60-18 0 15,-28-3 5-15,-31-9 11 16,-8-44-15-16,-8-13-1 16,12-17 0-16,12-4 7 15,25-4-7-15,29 7-7 0,40 3 6 16,24 0-34-1,24-1-1-15,67 1-37 0,35 0-41 16,20 3-75-16,7-4-133 16,-3-2-194-16</inkml:trace>
  <inkml:trace contextRef="#ctx0" brushRef="#br0" timeOffset="14021">6081 63 155 0,'0'0'169'16,"0"0"-122"-16,0 0 44 15,0 0 37-15,0 0-39 16,216 0-18-16,-183 0-7 16,-19 3 5-16,-10-3 7 15,-4 0-29-15,0 3 7 16,0-3-27-16,0 5-20 15,0-5-5-15,0 4-2 16,0 3-3-16,0 3-5 16,0 15 8-16,0 2 0 15,-4 6 0-15,1-4 2 0,3-2 4 16,0-5-6-16,0-6 0 16,0-3-2-16,12 4 1 15,30-7 1-15,13 2 7 16,5-5-4-16,-5-7 25 15,-11 0-5-15,-13 0 12 16,-11-32 15-16,-9-11-27 16,-11-6 11-16,0-1-28 15,0 0 6-15,-24 10-23 16,-10 14 11-16,-6 11-13 16,1 10 12-16,-1 5-44 15,2 0-10-15,-2 37-40 0,5 6-85 16,7 1-5-16,8-4-153 15</inkml:trace>
  <inkml:trace contextRef="#ctx0" brushRef="#br0" timeOffset="14490">5408 90 280 0,'0'0'71'0,"0"0"-6"16,0 0 13-16,0 0-67 16,0 0 11-16,0 0-17 15,-51 73 72-15,36-34-59 16,6 0 13-16,9-7-24 16,0 3 5-16,20-7 6 0,27-12 13 15,1-4 49 1,-6-12-11-16,-6 0 17 0,-8-3 36 15,-12-28-41-15,-8-12-26 16,-8-11-26-16,0 5-20 16,-44 6-4-16,-18 11-5 15,-17 22-26-15,-12 10-77 16,5 0-237-16,26 17-291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5-15T16:11:24.163"/>
    </inkml:context>
    <inkml:brush xml:id="br0">
      <inkml:brushProperty name="width" value="0.05292" units="cm"/>
      <inkml:brushProperty name="height" value="0.05292" units="cm"/>
      <inkml:brushProperty name="color" value="#FF0000"/>
    </inkml:brush>
  </inkml:definitions>
  <inkml:trace contextRef="#ctx0" brushRef="#br0">2994 12767 636 0,'0'0'177'0,"0"0"-53"15,0 0-15-15,0 0-15 16,0 0-54-16,0 0-39 16,2 20-1-16,4 18 3 15,5 9 23-15,5 3 2 16,1-1-20-16,6 9 17 15,2 2-21-15,-3 5-4 0,-5 3 5 16,0-6-5 0,-7-13-13-16,-1-15-55 15,-4-18-114-15,-5-12-75 16,0-4-75-16,0 0-60 0</inkml:trace>
  <inkml:trace contextRef="#ctx0" brushRef="#br0" timeOffset="396.756">2878 13147 107 0,'0'0'49'16,"0"0"32"-16,0 0-7 16,113 0-25-16,-58-7 18 15,11-11-18-15,3-3-24 16,-7 0 3-16,-13 1 9 15,-13 0 10-15,-12-3 18 0,-10-2 21 16,-6-5 25-16,-6-5-24 16,-2-1-20-16,0 4 11 15,0 6-13-15,-2 11 3 16,-4 8 15-16,1 5-39 16,3 2 9-16,0 0-49 15,2 0 1-15,-4 16-10 16,-1 13 3-16,5 8 2 15,0 4 0-15,0-2 3 16,2 6-3-16,18-1 0 0,3-3-12 16,6 3 3-1,2-7-41-15,0-5-44 0,0-7 6 16,-2-11-79-16,-4-9-71 16,-8-5-56-16,-7 0-179 15</inkml:trace>
  <inkml:trace contextRef="#ctx0" brushRef="#br0" timeOffset="1808.759">3717 13064 151 0,'0'0'144'0,"0"0"-49"15,0 0 20 1,0 0 2-16,0 0 6 0,89-116-40 15,-89 98 7-15,0 4-6 16,-4 3-59-16,-9 6 27 16,-1 1-25-16,4 4-15 15,-3 0 13-15,-4 0-25 16,2 5 0-16,-1 14 0 16,8 2-4-16,1 9 0 15,7-1 4-15,0 0-2 16,0 4-8-16,17-3 5 15,10-1-1-15,5-10 3 0,-1-9-7 16,2-4 10 0,-4-6 1-16,0 0 0 0,0-6 19 15,0-11-20-15,-4-2 11 16,-4-6 12-16,-2 0-21 16,-3 4 23-16,-1-2-21 15,-1 11 1-15,-3 0 3 16,-3 4-8-16,-1 8-2 15,0 0 1-15,0 0-19 16,1 0 16-16,-1 0 3 16,0 4 1-16,0 0-3 15,-7-3 5-15,0-1-2 16,0 3 0-16,0-3 2 16,0 0 3-16,0 0-5 15,0 0 0-15,-5 0 13 0,-7 0-10 16,2 0-3-16,-1 0 0 15,1-3-7-15,4 3 1 16,2 0 4-16,4 0-2 16,0 0-5-16,0 0-9 15,-3 0-10-15,3 3-1 16,-2 9-8-16,0 0 3 16,2 2 4-16,-2 0 8 15,2-2 17-15,0-1 0 16,0-2 5-16,0-3-3 15,0 2 9-15,4 0-7 16,5-4 1-16,-1 0 0 0,2-2 7 16,-6-2-3-16,3 0 10 15,-3 0 18-15,5 0-20 16,-2 0 25-16,2-6-9 16,-3 0-6-16,-1 0 23 15,-1 0-29-15,1-2 16 16,-3-1-6-16,-2 4-23 15,3 3 39-15,-3 0-14 16,0-6-8-16,2 8 0 16,-2 0-16-16,0 0-5 15,0 0 1-15,0 0-20 16,8 0 16-16,6 0-6 16,6 0 10-16,7 6-6 0,2-2 6 15,0-2 0 1,4-2 0-16,-6 0 1 0,4 0-3 15,-4 0 2-15,-2-6 0 16,-6-3 11-16,-3-3-5 16,-5 1-2-16,-7-4 27 15,-1-2-11-15,-3-1 48 16,0 0-34-16,0 2-4 16,-5 7 31-16,1 4-43 15,2 5 13-15,-1 0-17 16,3 0-8-16,0 0-11 15,0 0 5-15,0 5-11 16,0 24 11-16,0 9-10 16,0 11 10-16,0 14-2 0,0 10-2 15,14 2-2-15,6 0 6 16,-4-24 0-16,-1-2 2 16,-3-17 3-16,-6-9-6 15,1-11 1-15,-5-7-8 16,-2-5 6-16,0 0 4 15,0 0-1-15,0 0 24 16,0 0-18-16,-5-22 28 16,-13-12-29-16,-1-14 5 15,-4-8-5-15,1-9-6 16,2-9 0-16,-4 5-4 16,8-1 2-16,5 11-1 15,4 9 3-15,7 6-25 16,0 12 21-16,0 6-5 15,2 8 1-15,14 4 1 0,8 3-26 16,5 4 4-16,9 4 7 16,9 3-15-16,4 0 34 15,-2 21-9-15,-7 5 1 16,-10 6 9-16,-14-4-22 16,-14 0 4-16,-4 2-4 15,-20 3-40-15,-35 8-12 16,-22 5-103-16,-10 0-150 15,1-8-239-15</inkml:trace>
  <inkml:trace contextRef="#ctx0" brushRef="#br0" timeOffset="4310.732">4126 13957 506 0,'0'0'129'0,"0"0"-4"16,0 0-4-16,0 0-29 15,0 0-67-15,0 0-21 16,-7 47 15-16,7-8 3 16,0 1-9-16,0 2 10 15,0-1-14-15,5-4 5 16,1-9-12-16,3-10 3 16,-5-9 0-16,3-6 0 15,-4-3-4-15,-1 0 15 16,0-10 5-16,0-15 18 0,2-8-22 15,1-9 8-15,2-4 26 16,-3-4-30-16,-1-1-5 16,-1 2 1-16,-2-2-14 15,0-2 8-15,0 16-9 16,0 13-1-16,0 13 8 16,0 11-9-16,2 0-7 15,9 23-15-15,3 15 16 16,3 10 6-16,1 3 0 15,3-6 1-15,-2-4 0 16,4-5-1-16,1-13 0 0,-7-2-1 16,0-7 2-1,-5-11-5-15,-7-3 4 0,0 0 0 16,-5 0-3-16,7-12 6 16,-1-15-2-16,3-8-1 15,5-2 5-15,-6-2-3 16,1 8-2-16,-5 12 0 15,-1 9 0-15,-3 7 3 16,0 3-6-16,7 0-1 16,1 25-23-16,6 8 27 15,1 4 0-15,-4 2 1 16,3-3-4-16,-1-5 3 16,-3-4 0-16,0-5-9 0,3-4-69 15,-1-6-21-15,-1-1-70 16,-2-11-91-16,-2 0-36 15,0 0-1-15</inkml:trace>
  <inkml:trace contextRef="#ctx0" brushRef="#br0" timeOffset="4867.387">4593 14101 117 0,'0'0'89'0,"0"0"-12"16,0 0 24-16,0 0 3 15,0 0-20-15,0 0-50 16,-17-51-19-16,17 48 17 15,7-6-7-15,6 0 16 16,3-4 8-16,-3-1-25 16,3-4 15-16,-3-2-9 0,-2 0-11 15,-4 5 12-15,-7 0-11 16,0 1 21-16,0 6 6 16,-18-1-27-16,-4 6-2 15,2 3-1-15,-1 0-15 16,2 6 13-16,3 17-15 15,1 4 0-15,5 5-4 16,8 2 6-16,2-3-2 16,0-3 0-16,14-5 2 15,15-6-5-15,6-10 11 16,3-7-8-16,2 0 0 16,-4-7 2-16,0-18-2 15,-5-4 1-15,-6-3-1 0,-6-4 18 16,-5-4-17-1,-5-4 8-15,-7-3 6 0,-2 4-13 16,0 0 24-16,-7 11-2 16,-7 10 12-16,6 12 23 15,1 6-31-15,5 4 2 16,2 10-30-16,-2 26-12 16,2 14 12-16,0 8 0 15,0 0 1-15,0-2 1 16,0-7-1-16,15-10-1 0,6-5 0 15,1-10-24 1,-3-7-5-16,2-8-38 0,-10-6-56 16,-5-3-82-1,-6 0-33-15,0 0-45 0,0 0-37 16</inkml:trace>
  <inkml:trace contextRef="#ctx0" brushRef="#br0" timeOffset="5697.377">4736 14050 68 0,'0'0'50'16,"0"0"-25"-16,0 0 7 15,0 0 28-15,0 0 1 16,127-37 12-16,-91 16 24 0,2 0-18 16,-6-4-17-16,-6 3 13 15,-6 2-2-15,-6-4-9 16,-6 4 6-16,-3-3-5 15,-5 4 8-15,0-1-28 16,0 4-8-16,0 4 16 16,-5 8-32-16,-1 0 16 15,2 4-2-15,2 0-30 16,-2 10-5-16,0 23-3 16,0 10 3-16,2 7 5 15,2-2-4-15,0-4-1 16,0-1 0-16,6-14 1 15,10-2-4-15,-1-11 3 16,-1-6 0-16,-1-6-3 16,-1-4 3-16,1 0-1 0,-2 0 1 15,3-16 0-15,-4-7 1 16,-1 4-1-16,3-4 3 16,-6 6-2-16,-2 7 1 15,-1 5-2-15,-3 3 0 16,4 2-10-16,3 0 4 15,6 0-4-15,3 9 10 16,4 3-5-16,2 0 2 16,3-1 2-16,-2 2-2 15,-4-10-3-15,-3 2 5 16,-7-5 1-16,-5 0 0 16,-2 0-5-16,0 0 13 15,1-3-8-15,-1-6 0 0,-2-5 3 16,0 0-1-1,0-2-2-15,0 5 3 0,0 1 4 16,0 7-7-16,0 3 1 16,0 0-1-16,0 0-14 15,0 0 6-15,3 13 1 16,12 7 7-16,8 1 1 16,3-3-1-16,6-6-3 15,1-5 3-15,0 0-1 16,1-7 1-16,-3 0 0 15,-7 0 1-15,-1-7 2 16,-6-7 1-16,-8-2-4 0,-6-1 3 16,-3-5 0-1,0 0 11-15,-23-3-14 0,-12 7 0 16,-8 4-1-16,-3 8 1 16,-2 4 0-16,9 2 0 15,10 0-11-15,10 0-1 16,15 0-28-16,4 8-113 15,0 1-79-15,9-4-55 16,18-3-64-16</inkml:trace>
  <inkml:trace contextRef="#ctx0" brushRef="#br0" timeOffset="6185.36">5810 13924 289 0,'0'0'179'16,"0"0"-45"-16,0 0-10 15,0 0-31-15,0 0-7 16,-133-48-38-16,113 48-23 16,5 0-10-16,3 7-14 15,8 8 6-15,1 9-7 16,3-2 0-16,0 5-5 15,10-4 4-15,12-2-1 16,4-6-4-16,3-7-9 16,-2-8 9-16,-4 0-10 15,-4-4 16-15,-3-14 12 0,-3-6-8 16,-1-4-4-16,-8-2 7 16,-4-6 3-16,0-4 25 15,-6-2-1-15,-14 0 17 16,-5 1 29-16,2 9-28 15,4 11-2-15,3 9-6 16,9 12-21-16,5 0 6 16,2 0-29-16,0 21 3 15,0 16-8-15,2 3 6 16,11-1-1-16,5 2 0 0,3-4 3 16,0-4-7-1,0-8 4-15,1-4-32 0,5-8-98 16,2-8-168-16,7-5-321 15</inkml:trace>
  <inkml:trace contextRef="#ctx0" brushRef="#br0" timeOffset="6725.765">6114 13721 635 0,'0'0'213'0,"0"0"-130"16,0 0 29-16,0 0 0 15,0 0-36-15,0 0-51 16,-9-16-24 0,9 25-2-16,0 15 2 0,0 10 0 15,0 6 13-15,-4-1-13 16,-3-2 6-16,1-3-4 15,3-6 1-15,0-7-1 16,3-10-3-16,0-4 0 16,0-7 4-16,0 0-1 15,0 0-3-15,0 0 17 16,0-14 6-16,0-17 22 0,0-9-30 16,8-10-8-16,-4-6 4 15,1-4-5 1,-5-3-6-16,0 2 6 0,0 6-4 15,0 11 16-15,2 10-13 16,2 15 2-16,-4 10-6 16,2 9-1-16,5 0-4 15,7 26-15-15,6 18 18 16,4 15 1-16,0 6 0 16,1 2 0-16,-4-2 1 15,-6-4-1-15,5-6 0 16,-3-9 0-16,8-7-11 15,0-6 6-15,-5-13-49 0,-3-6-56 16,-3-9-65 0,-5-5-154-16,-5 0-16 0,-4-2-9 15</inkml:trace>
  <inkml:trace contextRef="#ctx0" brushRef="#br0" timeOffset="7845.521">6043 13868 210 0,'0'0'94'15,"0"0"-56"-15,0 0-9 16,0 0 41-16,-114-2 7 16,114 2-23-16,0 0-29 15,0 0-6-15,20 0 38 16,13 0 10-16,13-2-4 16,6-8-3-16,4-2-11 0,-4-2 0 15,-6 0-6-15,-5 0-9 16,-8-2 4-16,-4-1-5 15,-7 2 3-15,-6 3 8 16,-8 4-7-16,-5 4 5 16,-3 4 5-16,0 0-19 15,0 0 3-15,0 0-21 16,0 0-10-16,0 12 0 16,0 6-6-16,2 8 6 15,10 0 0-15,-2 1 1 16,9 0 0-16,0-5-1 15,8 1 0-15,2-6 1 16,0-2 0-16,0-8-2 16,-9 0 1-16,-11-4-3 15,-5-3-1-15,-4 0 4 0,0 0-16 16,-17 0-7-16,-16 0-58 16,-4-3 29-16,11-6 20 15,6 2 20-15,11-3 8 16,9-5 6-16,0-3-2 15,5-2 1-15,16-5-1 16,6-1 0-16,2-3-1 16,-4 0 1-16,0 2 10 15,-5 3-5-15,-7 2 7 16,-2 1 14-16,-2 6-11 16,-4 3 7-16,-3 6 9 15,-2 2-10-15,0 4 19 0,0 0-21 16,0 0 0-16,0 0-11 15,-5 0-7-15,1 0-2 16,-6 14-7-16,6 11 0 16,0 8 7-16,2-1 1 15,2-2 0-15,0-2 1 16,4-1-1-16,16-10-3 16,0-5 1-16,7-6 2 15,2-6 2-15,-2 0-1 16,2 0 5-16,-5-9-1 15,-1-8 0-15,1 1-4 0,-4-4-1 16,-2 1 3 0,-1 2 9-16,0 1-9 0,-7 3-3 15,-1 8 4 1,3 3-4-16,-4 2-7 0,1 0 2 16,5 0-2-16,-5 7 2 15,1 6 5-15,-2-1 0 16,-4-4 0-16,0-2 0 15,-1-4 0-15,-1-2 0 16,-2 0 0-16,0 0 12 16,0 0 0-16,0-18-1 15,-11-3-9-15,-9-2-1 16,-1 2-1-16,2 7 0 16,5 7 4-16,3 5 8 0,7 2-11 15,-3 0-1-15,-2 12 0 16,2 20-13-16,-1 6 12 15,1 5-2-15,5-2 3 16,2-4 2-16,0-4-1 16,19-11 4-16,15-4-5 15,4-9 0-15,4-7 0 16,8-2 4-16,-4-2-4 16,-1-19 17-16,-9 1-13 15,-12 3 1-15,-13 2 4 16,-9 6-8-16,0 2 3 15,-2 7-4-15,0 0-6 16,5 0-26-16,9 0-104 0,3 0-97 16,10 0-171-16</inkml:trace>
  <inkml:trace contextRef="#ctx0" brushRef="#br0" timeOffset="11693.761">5878 14397 475 0,'0'0'119'0,"0"0"-77"15,0 0 47-15,0 0 25 16,0 0-25-16,0 0-40 16,0 0-1-16,-62-38-26 15,21 38-7-15,-17 0-7 16,-15 0-2-16,-16 6-6 15,-19 8 0-15,-9 4 2 0,-11 0-5 16,-1 3 3-16,9-3 0 16,13-1-5-1,14 2 5-15,14-1-2 16,6 3 0-16,13 2 1 0,2 0-3 16,6 2 4-16,10-1 0 15,1 2 0-15,12-4 0 16,8-3 0-16,5 2 0 15,1-1-4-15,1 2-5 16,3-4 14-16,1 5-5 0,4-3 0 16,-1 4-3-1,3 6 3-15,0 2 0 0,2 4 3 16,-1 6 13-16,3 6-16 16,0 12 7-16,0 12 23 15,0 13-20-15,0 8 32 16,-3 6-2-16,-8-1-10 15,3 1 19-15,1 5-21 16,-2 10 6-16,4 15 7 16,-1 15-39-16,2 8 17 15,1 1-3-15,3 1-16 16,0-6 20-16,5-13-16 16,12-11 1-16,-1-18 0 15,-3-16 8-15,3-18-10 16,-5-14 9-16,1-12-9 0,-4-11 26 15,-1-9-27-15,1-4 3 16,-2-3 2-16,-2-2-2 16,-4 5 4-16,0 1-7 15,0-1 3-15,0 5 12 16,0 10-13-16,-2 7-3 16,-12 11 0-16,1 10 8 15,-3 15-9-15,3 5 0 16,1-18 3-16,8-18-3 15,2-23 0-15,2-20 0 16,0-6 0-16,0 0 0 16,0 0-5-16,0 0 5 0,0 0 0 15,0 0-3 1,0 0 3-16,0 0-9 0,9 0 8 16,17-10 1-16,13 2-3 15,17-11 3-15,10 2 0 16,14-5 6-16,9-4-4 15,3-2-2-15,3 2 0 16,4 4-3-16,3-1-1 16,12-4 4-16,9-4-1 15,10-1-9-15,14-4 8 16,9-8 1-16,12 3 0 16,5 6-13-16,4 5 10 15,-8 2-3-15,-11 10-9 16,-8 4 13-16,-9-2-19 15,-4 6 22-15,2 1-4 0,-4 0-8 16,-2-4 11-16,-2 4-2 16,-4-6-5-16,-5-1-3 15,-1 2 11-15,-10 0-2 16,-11 7-1-16,-15-4-9 16,-22 8 3-16,-21-6 6 15,-11 9 3-15,-13-3-4 16,-9 3 6-16,-5 0-2 15,-4-3 1-15,0 3 6 16,0-8 8-16,0-1 4 16,0-14-16-16,-13-3 3 15,-3-4 6-15,1-7-11 0,-3 2 7 16,9-15 0-16,0-12-8 16,2-4 2-16,7-15-2 15,-2-9 14-15,2-5-9 16,0-7-5-16,0-14 0 15,0-18 5-15,5-17-2 16,10-13-3-16,-1 2 4 16,-5 14 23-16,-9 9-26 15,0 16 16-15,0 13-10 16,-21 5 3-16,-1 6 2 16,2-2-12-16,2 1 0 15,7 2 0-15,5 0 6 16,-2-1-6-16,4 2 0 0,2 12 1 15,-4 5-5-15,-1 2 4 16,-3 4 0-16,-2 11-3 16,-5 10 8-16,2 12-5 15,1 11 0-15,-1 8 1 16,5 2-1-16,-2-1 0 16,-1 2 2-16,1-3 2 15,-1 1-3-15,4 7-1 16,0 0 0-16,-4 5 1 15,-5 0-4-15,-6 4 3 16,-13-2 0-16,-13 7-3 16,-33 0 3-16,-35 9 0 0,-42 23-4 15,-43 10-5-15,-40 8 5 16,-36 5 4-16,-33 14 0 16,-22 9-15-16,-12 15-2 15,-10 4-13-15,14 19-5 16,26 9-70-16,44-7-34 15,64-11-115-15,59-29-399 16</inkml:trace>
  <inkml:trace contextRef="#ctx0" brushRef="#br0" timeOffset="13570.71">4741 14829 456 0,'0'0'140'16,"0"0"-33"-16,0 0 10 16,0 0 4-16,0 0-9 15,0 0-82-15,-40-107-15 16,24 107 16-16,1 0-29 16,-6 0 9-16,2 8-11 15,-1 11 3-15,-1 8-3 16,6 8 0-16,3-3 0 0,8 2-10 15,4 2 10-15,0 1-4 16,23 1 4-16,8-6-4 16,4 3-1-16,3-3 5 15,-2-6 0-15,-2 2-4 16,-5-6 12-16,-8 1-8 16,0-4 0-16,-13 2-3 15,-6-3 3-15,-2 0 0 16,0-1 4-16,-13-2-6 15,-13-4 11-15,-6 0-9 16,-1-7 0-16,0 1-15 16,4-5 14-16,8 0-28 0,11-14-17 15,7-13 15 1,3-12-59-16,3-6-56 0,19-14 7 16,4 5-13-16,-1 0 18 15,-7 9 78-15,-5 10 56 16,-7 9 3-16,0 3 10 15,-2 7 39-15,-2 7 26 16,2-1-18-16,-1 6 24 16,-1 0-27-16,-2 4 4 15,0 0 23-15,0 0-41 16,0 0 9-16,0 0-40 16,4 8 5-16,4 18-11 15,-2 9 34-15,0 4 6 0,1 0 12 16,-3-4-40-1,1 1 3 1,0-3-6-16,-3-8-5 0,2-3-10 0,1-8 0 16,-5-5 5-16,2-9-15 15,2 0 9-15,-4 0 1 16,7 0-5-16,-2-17 5 16,-1-3 9-16,7-6-5 15,-2 12 1-15,5-4-10 16,-6 9 1-16,1 2 2 15,0 7 0-15,0 0-20 16,4 0 20-16,1 7-4 16,-1 8 6-16,5-1-4 15,-3-2 4-15,3-2 0 0,-5-2-4 16,-1-4 6-16,-1-4-3 16,-5 0 1-16,0 0 0 15,-2 0 15-15,0-12-10 16,-2-5 8-16,-2-4-12 15,0-1 6-15,0 0-1 16,-10 0-6-16,-9 5 2 16,1 8-4-16,1 5 2 15,-1 4 0-15,5 0 0 16,-1 0 4-16,5 0-10 16,5 13 6-16,2-1 0 15,2 2-9-15,0 6 0 16,13-8 5-16,9 5 1 0,1-5-25 15,-6-6 14-15,1-2 2 16,-5-2 12-16,-3-2-5 16,-4 0 4-16,-4 0 1 15,1 0 0-15,-1 0 4 16,-2 0-9-16,2 0 5 16,2 2 0-16,6 4-3 15,3-2 3-15,5 1 0 16,-1-4-3-16,4-1 2 15,-2 0-8-15,1 0 11 16,3-6-2-16,0-8 7 16,-6-4-1-16,-3 2-6 15,-8 2 19-15,-6 0-17 16,0 0 38-16,0 2-12 0,-4 3-6 16,-6 4 16-16,2 1-23 15,3 4 19-15,5 0-8 16,0 0-24-16,0 26 7 15,0 15 1-15,0 2-7 16,0 11 23-16,0 1-20 16,0-3 10-16,0 6 2 15,5-3-16-15,9-2 14 16,1-7-13-16,1-12 13 16,-3-12 6-16,-9-13-21 15,-4-8-1-15,0-1 8 16,0 0-5-16,0 0 35 15,0-28 1-15,-13-12-29 0,-5-16-6 16,3-8-1-16,-3-2-3 16,2-2 0-16,5 1 5 15,2 9-12-15,5 8 7 16,4 10 0-16,0 8-7 16,0 8-7-16,8 8 7 15,3 10 3-15,5 2-31 16,5 4 33-16,0 0-11 15,6 1 13-15,0 19-6 16,-2 3-3-16,-1 7 8 16,-9 4 1-16,-6 0-6 15,-6 0 3-15,-3-3 3 0,0-4-2 16,-14-3-6-16,-13 1-12 16,-4-5-25-16,2-4-59 15,2-6-43-15,12-6 12 16,9-4-35-16,6 0 47 15,15-22 3-15,26-18-309 16</inkml:trace>
  <inkml:trace contextRef="#ctx0" brushRef="#br0" timeOffset="13897.031">5581 14594 319 0,'0'0'108'16,"0"0"-22"-16,0 0 17 15,0 0 48-15,0 0-19 16,0 0-81-16,0 0-34 16,-33-42-14-16,27 68 0 15,-4 10 68-15,4 12-13 16,1 16-15-16,3-2 27 15,2 11-26-15,0-7 6 16,0-5-21-16,23-6-21 16,8-7 13-16,6-6-20 0,8-5 0 15,2-7-2 1,4-12-82-16,2-8-91 0,1-10-121 16,4 0-184-16</inkml:trace>
  <inkml:trace contextRef="#ctx0" brushRef="#br0" timeOffset="14944.388">5455 15078 39 0,'0'0'86'0,"0"0"9"16,0 0-59-16,0 0 8 15,0 0-10-15,0 0 6 0,-3-24 3 16,3 19 9 0,0-1-6-16,0 3 11 0,0-3-22 15,0 3 15-15,0-1-11 16,0-3-11-16,0 0 8 15,0 2-11-15,0-4-10 16,0 1 12-16,0 2-3 16,0-4-10-16,-5 2 13 15,3 0-22-15,0-1 22 16,-3 9-19-16,1-5 1 16,0 5-9-16,-3 0-17 15,0 0 6-15,0 0 0 16,-3 5-2-16,1 14 13 15,-1 9 0-15,2 2 2 0,3 4 12 16,1-6-14-16,4-2 1 16,0-4-4-16,0-4-1 15,11-5 2-15,9-4 2 16,7-4-18-16,4-5 18 16,5 0-23-16,2 0 11 15,-1-5-20-15,2-9-62 16,-6-4-20-16,3 0-114 15,-3-2-94-15</inkml:trace>
  <inkml:trace contextRef="#ctx0" brushRef="#br0" timeOffset="15368.122">5982 15040 281 0,'0'0'69'15,"0"0"-68"-15,0 0 71 16,0 0-21-16,0 0-9 0,0 0 7 15,96 0 16 1,-38-11 28-16,7-1-19 0,5 3-21 16,-6-5 5-16,1-4-18 15,-1 4-6-15,1 2 15 16,1-9-23-16,-3 7 8 16,-7 3-13-16,-17-1-3 15,-12 7 5-15,-15-1-18 16,-10 4 4-16,-2 2-9 15,0 0 1-15,0 0-2 16,-12 0-11-16,-1 0-39 16,5-2-40-16,8-6-76 0,0-4-54 15,0-6-154 1</inkml:trace>
  <inkml:trace contextRef="#ctx0" brushRef="#br0" timeOffset="15732.021">6840 14357 273 0,'0'0'118'0,"0"0"-22"15,0 0-8-15,0 0 14 16,0 0 24-16,0 0-48 15,-75-82-8-15,75 82-27 0,0 0-41 16,15 0 5 0,16 22 21-16,15 6 15 0,5 4 5 15,4 6-17-15,1-1 13 16,0-1-13-16,-5 4-21 16,-2 4 19-16,-2 0-16 15,-9 5-2-15,-7 9 12 16,-13 0-20-16,-11-4-2 15,-7-4-1-15,0-6-31 16,0-12-53-16,-9-2-72 16,-7-6-166-16,-9-6-289 15</inkml:trace>
  <inkml:trace contextRef="#ctx0" brushRef="#br0" timeOffset="17999.921">4774 15695 544 0,'0'0'156'0,"0"0"-115"15,0 0 22-15,0 0 50 16,0 0-20 0,0 0-29-16,-135-4-34 0,112 25-15 15,3 5 9-15,2 11-6 16,7-1-4-16,4 8 10 15,3 2-16-15,4 7 1 16,0-7 8-16,0 2-13 16,2-9-6-16,16-6 2 15,4-8-3-15,7-2-2 16,2-9 7-16,3-10-2 16,0 1 0-16,1-5-5 15,-2 0 5-15,3-17 0 16,-3-1-2-16,-2-5 2 15,-8 0 13-15,-5-3-8 0,-7-4 9 16,-7 5-12-16,-4 8 20 16,0 8-6-16,0 9 20 15,0 0 15-15,0 0-26 16,0 0-17-16,0 0-8 16,0 5-3-16,0 16-3 15,0 4 5-15,0 1 1 16,5-4 6-16,11 0-6 15,-1-4 0-15,7 0-2 16,1-6-1-16,-1-2 1 16,0-10-32-16,1 0-58 15,-3 0-19-15,-5-14-93 0,-6-12-57 16,-9-3-155-16</inkml:trace>
  <inkml:trace contextRef="#ctx0" brushRef="#br0" timeOffset="18366.218">4894 15775 283 0,'0'0'51'0,"0"0"45"16,0 0 28-16,0 0-41 16,0 0-21-16,0 0-42 15,-4-12-9-15,4 12 12 16,-2 0-4-16,2 7-3 0,0 4 12 15,0-2-19-15,0-2 18 16,4-5 4-16,5 1-11 16,-2-3 34-16,0 0-10 15,-1 0 1-15,-4 0 5 16,1 0-14-16,-3-5 23 16,0-2-5-16,0-4-24 15,0 7-7-15,-5-1-18 16,1 5-5-16,2 0 0 15,2 0-15-15,0 0-29 16,0 0-70-16,0 23-79 16,2 9 27-16,16 2-83 0,8 2 23 15,5-4-9 1</inkml:trace>
  <inkml:trace contextRef="#ctx0" brushRef="#br0" timeOffset="19320.736">5189 16012 106 0,'0'0'205'0,"0"0"-44"0,0 0-11 16,0 0-27-16,0 0-25 15,0 0-30-15,4 0-52 16,7 0-14-16,1 0 0 16,10 17 18-16,2 2 11 15,1-1-6-15,0 0-7 16,-7 0 7-16,-3-4-20 15,-4 3 11-15,-2 0-11 0,-2-2-1 16,-7-1-3-16,0-2 1 16,0-3 1-16,-9-9-3 15,-5 0-14-15,3 0 10 16,3 0 2-16,3-14-11 16,2-4 11-16,3-5-7 15,0 2 1-15,0-1 7 16,0 0-4-16,8-2 3 15,7 2-3-15,7-4 5 16,3-4 6-16,1 2-6 16,-1 5 3-16,-5 2 2 15,-9 10 1-15,-4 7 3 0,-4 0 0 16,-3 4 4-16,0 0 9 16,0 0-16-16,0 0 0 15,0 0-6-15,0 0-11 16,0 14 3-16,0 8 8 15,0 5 3-15,2-1 11 16,4 1-12-16,1-4-2 16,9-1 6-16,5-4-6 15,0-9-3-15,8-4-3 16,0-5 2-16,6 0 3 16,5-14 2-16,-3-14 5 15,-6 2 2-15,-8-8-3 16,-9 1-4-16,-3 1 5 15,-11-4-1-15,0-2 18 0,0-2 4 16,-15 2-7-16,-3 4 17 16,3 7-17-16,-1 13 8 15,-2 5 1-15,7 9-18 16,0 0 6-16,4 0-12 16,5 0-5-16,-1 18-4 15,1 18-13-15,2 12 17 16,0 6 0-16,7-8 0 15,13-2-7-15,4-8 6 16,6-5 1-16,1-13 0 16,0-10-16-16,0-8 9 15,-2 0 0-15,2-3 4 16,-6-15 2-16,-8-4 2 0,-5 3 5 16,-8-3-2-16,-4-4 3 15,0 3-7-15,0 2 0 16,-13 2 2-16,-5 9 8 15,0 2-9-15,3 8 2 16,4 0 0-16,4 0-3 16,0 23-8-16,5 4 0 15,0 11 8-15,2 3-3 16,0-9 3-16,6-6-1 16,19-2 1-16,4-6-6 15,6-6 5-15,13-3-8 0,4-6-18 16,2-3-27-1,0 0-80-15,-19-3-222 0,-10-24-346 16</inkml:trace>
  <inkml:trace contextRef="#ctx0" brushRef="#br0" timeOffset="19669.968">6130 15482 601 0,'0'0'130'0,"0"0"-74"0,0 0 50 15,0 0 25 1,0 0-50-16,0 0-51 0,-48 97-2 15,46-43 16-15,2 8-5 16,0-4 6-16,2 5-22 16,19-5-14-16,4 0 14 15,6 4-23-15,9-8 1 16,3-4 0-16,-4-12-1 16,5-14-10-16,-1-10-50 15,11-14-89-15,6 0-107 16,3-24-155-16</inkml:trace>
  <inkml:trace contextRef="#ctx0" brushRef="#br0" timeOffset="20066.767">6607 15978 423 0,'0'0'65'0,"0"0"-9"16,0 0 62-16,0 0-11 0,0 0-43 16,0 0-54-1,11 2 22-15,22-2 10 16,7 0-1-16,14 0-2 0,20 0-4 15,26-17 14-15,22-9 12 16,19-2-35-16,-1 0-2 16,-15 2-11-16,-20 7 3 15,-40 4-5-15,-30 10-9 16,-19 0-2-16,-16 5 6 16,0 0-2-16,-12 0 4 15,-12-4-8-15,0 4-32 0,1 0-58 16,5-3-101-16,5-4-60 15,1-7-276-15</inkml:trace>
  <inkml:trace contextRef="#ctx0" brushRef="#br0" timeOffset="20407.081">7425 15266 403 0,'0'0'212'15,"0"0"-80"-15,0 0 27 0,0 0-11 16,0 0-47-16,0 0-29 16,-29-45-57-16,38 45-13 15,22 27 25-15,15 4 2 16,10 10 25-16,4 1-16 15,3 4-6-15,-3 8 14 16,-6 4-26-16,-9 2 7 16,-8 1-3-16,-12 1-23 15,-21 5 5-15,-4 2-6 16,-22 10-9-16,-36 6-55 16,-15-4-172-16,-19-11-122 15,-7-16-320-15</inkml:trace>
  <inkml:trace contextRef="#ctx0" brushRef="#br0" timeOffset="27545.915">9137 13029 483 0,'0'0'85'16,"0"0"-54"-16,0 0-28 0,0 0-2 15,-114-41-1-15,85 33 0 16,-4 2 1-16,-5 0 3 16,-7 2 9-16,-2-1 1 15,-8 4 2-15,-6-3 3 16,-3 1-17-16,-9 0 0 16,-4 1 2-16,-1 0 5 15,-2 2 1-15,0 0 20 16,-3 0-23-16,-1 0 7 15,-12 0 1-15,0 0-14 16,0 2 8-16,2 2-9 16,1 2 10-16,-3 0-6 15,-2 3-4-15,-5-2 0 0,3-1 5 16,2-2-3-16,0-2 6 16,4-2-1-16,0 0-2 15,3 0-5-15,2 0 5 16,3 0-5-16,-6 2 0 15,3 6 2-15,-4 1 1 16,-8 8 3-16,5 0 6 16,-2 2 3-16,4 1-6 15,5-1 5-15,2 1-6 16,0-5-6-16,-4 3 1 16,-1 4-3-16,-6 5 4 15,-5 4-4-15,-3 6-1 0,-6 1 1 16,-2 4 3-16,3-2 3 15,4-1 10-15,0 0-9 16,-4-3 0-16,-1-4-6 16,1 2-1-16,1 0 0 15,13-1-1-15,-3 2 3 16,1 4-2-16,3 1 0 16,0 1 0-16,5 3 5 15,4-1-5-15,2 3 0 16,7 0 0-16,0 3 4 15,5-1-2-15,2 3-2 16,-1 6 0-16,5-5 0 16,1 8 0-16,1 1 0 15,3 4 1-15,-6 2 0 0,-3 3 3 16,-2 4 3-16,-1 8-1 16,5 8 12-16,9 3-1 15,8-2-4-15,8-7-4 16,1 5-7-16,3 0 10 15,3 4-6-15,-1-4 3 16,4-3 2-16,2-2-9 16,7-3 2-16,4 0-3 15,5-6-1-15,5 1 3 16,1 5-3-16,0-1 6 16,1 0-1-16,3 7-5 0,4 5 0 15,-3 6 0 1,5-8 3-16,0-2-3 0,0-7 0 15,0-9 0-15,13 0 0 16,8-7-3-16,2 4 3 16,4 1-3-16,4-1 6 15,1 1-3-15,6-2 0 16,0-2 0-16,2 1 0 16,5-9 1-16,-1 0-1 15,8-4 3-15,6-6 1 16,6-7-6-16,7 3 2 15,10-7 0-15,-4 3 5 16,2 1-5-16,-6 3-1 16,-8 0-3-16,4 6 3 15,-2 4 1-15,4 2 3 0,5-6-3 16,5 1 0-16,5-4-2 16,5-7 2-16,8 1 0 15,1-2-4-15,4 6 3 16,-1-6 1-16,4 5-2 15,-2-5 1-15,4-1-4 16,9-2 1-16,3-4 4 16,1-3-5-16,3 0 1 15,3 1 4-15,1-5 0 16,8 5-1-16,4-6 2 16,4 1-1-16,3-6 0 15,1 2 1-15,3-2-1 0,8-3 3 16,-4-7-3-1,6 3 0-15,1-10-1 0,0 7-8 16,-1-1 7-16,2-5 1 16,-4 4-4-16,0 0 1 15,-4-6 4-15,-5 3 3 16,-1 2-2-16,-1-6-2 16,1 8-2-16,-1-4 3 15,3-2 4-15,-1-2-4 16,3 0 2-16,9 0-3 15,2 0 1-15,3 0 0 16,-2 0 0-16,2 0 0 16,1 0 0-16,-1-2 0 15,-4 2 4-15,-4 0-3 16,-1-1 1-16,-1-3-2 0,3-3 5 16,1 1-4-16,4 1 5 15,2-6-5-15,7 1 1 16,3-3-1-16,0-4-1 15,3 3 0-15,0-1-1 16,-5 0 5-16,1 1-2 16,4-4-2-16,-3 0 1 15,-1-1 0-15,1-2 0 16,3-1-1-16,-3-1 1 16,-1 10 2-16,-2-1-4 0,-7 1 1 15,-2 3 0-15,2-2 9 16,-4-6-6-16,2 0-3 15,-4 0 3-15,6 0 1 16,1-4 8-16,-1-1-11 16,-2 6 6-16,-5-5 3 15,-2 1-7-15,1-3 1 16,0-3 0-16,3 1-2 16,0-2 3-16,-3 2-1 15,8-6 0-15,-4-3 5 16,-3-1-6-16,-3 0 1 15,-10 0 1-15,-6 1 1 16,-6-2 8-16,-3 3-4 16,-8 6 3-16,-7-2-3 0,-6 2-8 15,-12-2 3-15,-6 2-3 16,-9-2 0-16,-7-3 5 16,0 8-7-16,-2-4 8 15,-5 3 2-15,-4 4-6 16,-9-5 13-16,-15 6 12 15,-6-4-21-15,-10-1 18 16,-2-6-11-16,-2 3-2 16,0-12 0-16,-3 10-12 15,-2-6 0-15,-4-3 4 16,-6 5 1-16,-3-3 19 16,-5-3-14-16,0 4 1 15,0-4 3-15,0-3-3 0,-11-1-6 16,-7 1 0-16,-5-2 1 15,-1 2 6-15,-3 4-3 16,-2-4 1-16,-2 3 5 16,0 2-13-16,0-1 2 15,2-1-3-15,0 6 0 16,4-6 8-16,2 1-9 16,4-6 7-16,-1 2-2 15,4-4-6-15,-2-6 0 16,2 1 0-16,1 4 3 15,-5-2-1-15,-3 7-1 16,-1 0 1-16,-5 0-2 16,-4 0 4-16,-3 2-4 15,0-2 0-15,3-4 3 16,-3 2-2-16,1-5-1 0,-8 3 0 16,1 5 0-16,-2-6 2 15,-1 8-2-15,1 0 3 16,1 2-3-16,3-1 13 15,-2 5-5-15,-1-3-7 16,1-3-1-16,-3 1 3 16,-1-3-5-16,-2 2 2 15,-3-3 0-15,-4 0 0 16,-3 2 0-16,-7 2 0 16,-2 0 5-16,2 3-4 15,1-1-1-15,-1 1 0 16,5 2 1-16,-3-5-3 0,-5-1 4 15,-4 2-1-15,-4-11-1 16,-4 1-2-16,2 0-2 16,-2 4 2-16,-3 6-2 15,-6 4 2-15,-3 1 2 16,-3 4 0-16,1-7-3 16,1 4 3-16,-1-1 0 15,-2 1 0-15,3 1 0 16,-1 0 2-16,1-2-2 15,0 0 2-15,-2 2 1 16,1-1-2-16,-2 6-2 0,-4-4 0 16,5 2-4-1,-2-1 2-15,9-3 1 0,-1 4 2 16,1 0-3 0,1 1 3-16,-4 3-2 0,4 0 1 15,0-1 0-15,0 4 1 16,2 0 3-16,1 3-2 15,3-1-1-15,3-1 1 16,5 3-3-16,4-2 2 16,4 2-2-16,3-2-1 15,4-2 3-15,-2-2-3 16,-3 2 1-16,1 1 2 0,-12-1-2 16,-1 5 1-1,-8-2-11-15,-4 4 7 0,0 0-1 16,-7 4-1-16,1-1 3 15,1 1-8-15,1 2 12 16,6-6 0-16,3 1 1 16,4 2 1-16,-1-5-2 15,2 5 0-15,-8 1 0 16,0-1 2-16,-2 0-2 16,0 0 0-16,3-1 0 15,1 1 0-15,3-1 3 16,4-4-3-16,0 6 0 15,1-1 0-15,1-1-1 16,-2 8 0-16,0-5-2 16,-6 1 1-16,-9 4 2 15,-8-4 0-15,-5-1-3 0,1 3 2 16,0-4 1-16,3 2-1 16,-2 0 3-16,1 2-2 15,-3 4 0-15,-2 3-5 16,-6 0 3-16,-2 0-20 15,-7 0 8-15,7 3 5 16,14-1-6-16,9-2 10 16,12 0-10-16,4 0-2 15,3 0 2-15,1 0-12 16,4 0 14-16,3 0 8 16,2 0-11-16,1 5-20 0,-5 6-72 15,-8-1-68 1,-11 2-216-16</inkml:trace>
  <inkml:trace contextRef="#ctx0" brushRef="#br0" timeOffset="32473.611">9268 14476 328 0,'0'0'121'16,"0"0"-49"-16,0 0 14 0,0 0-21 15,0 0 5-15,0 0-28 16,0 0-37-16,0 0 12 16,-13-8-11-16,59 6 13 15,31-5 53-15,32-6-47 16,33-8 13-16,28 1-9 15,19-6-23-15,10 2 27 16,3 6-26-16,8-3-3 0,2 6 20 16,8-2-21-1,12-4 19-15,1 1-20 16,18-4 13-16,17-4-15 16,15-9 2-16,7-4 10 0,-12 1 7 15,-22 10-13-15,-42 3-6 16,-40 13 0-16,-53 2-2 15,-52 9-6-15,-43 3 8 16,-26 0-37-16,-58 12-56 16,-48 22-56-16,-55 8-101 15</inkml:trace>
  <inkml:trace contextRef="#ctx0" brushRef="#br0" timeOffset="34382.22">9244 14561 88 0,'0'0'112'16,"0"0"0"-16,0 0-11 0,0 0 31 15,0 0-20-15,0 0-35 16,0-18 0-16,0 18-42 16,0 0-6-16,11 19-6 15,4 11 11-15,6 14 44 16,-3 11-29-16,1 15-22 15,2 20 15-15,-6 14-25 16,5 24 2-16,-4 21 2 16,-1 14-20-16,-3 8 61 15,-1 0-9-15,0-2-28 0,7-9 13 16,4-3-32 0,7-2 14-16,13 2 2 0,8 3-20 15,3 5 34-15,2 1-20 16,-7-1-3-16,-6-8 10 15,-9-10-18-15,-4-9-1 16,-4-27-4-16,-5-25 10 16,-3-24 1-16,-1-21-11 15,-5-9 2-15,-2-10 25 16,-4-10-24-16,0-3 0 16,-5-9-3-16,2 5 5 15,-2 5-1-15,2 2-3 16,-2 10 1-16,2 4 5 15,0 1-5-15,0 0-2 16,3-8 0-16,-1-2-1 0,0 1 1 16,4 0 0-1,0 4 2-15,-1-4-2 0,1 5 3 16,0-5-3-16,-6-4 0 16,5 4-1-16,-5 0 1 15,2 0 0-15,0 4 1 16,4-1 1-16,-2-2-2 15,3 2 0-15,-1-4 0 16,4-7-1-16,-3 0-5 16,-3-6 6-16,2-1 0 15,-2-3-3-15,7 0 3 16,10 0 0-16,14-12-5 0,15-11 10 16,13-3-9-16,13-3 4 15,2 3 0-15,9 5 2 16,4 3-2-16,15 4-2 15,12-8-2-15,16 0 4 16,22-9-3-16,22-6 3 16,17-8 0-16,15 1-7 15,4 4-10-15,-4 5 11 16,-7 12-9-16,-11 5-15 16,-16 4 28-16,-11 6-8 15,-4 0 10-15,-3 1-10 16,-6-5 10-16,-4-2-10 15,-3-7-1-15,-4-6-17 0,-3 5 28 16,-6-2 0 0,-11 6 0-16,-17 2-7 0,-15 6 7 15,-14 7 0-15,-13-2 0 16,-6 5-1-16,-2-2 1 16,1-2 3-16,1 1-2 15,0-6 3-15,-4 6-4 16,-9-8 0-16,-9 7-3 15,-15-1 9-15,-7 5-11 16,-7 0 5-16,-7-9 0 16,0-5 15-16,0-4-13 15,0-13-2-15,-7 4 0 0,3-7 5 16,4-7-3-16,0-5-2 16,0-2 0-16,0-10 8 15,-5-3-2-15,-6-6 1 16,-7-1 20-16,-4 2-20 15,-7-2 24-15,-9-5-19 16,0-1-7-16,-2-6 11 16,6-7-8-16,10-10-8 15,11-2 12-15,8-7-8 16,3 4 14-16,2-3-15 16,0 0-2-16,-3-8 13 15,-5 2-11-15,-8 3-3 16,-6-2 0-16,-9 6 13 15,-9 1-7-15,-5 9-6 16,-1 4 3-16,3 3 11 0,9-4-11 16,12-6-3-16,9 2 0 15,6 8 3-15,7 5-6 16,0 6 3-16,0 4 0 16,0 2 1-16,0-5-1 15,0 7 0-15,-12 1 0 16,-5-1 4-16,-3 6-4 15,-1 4 0-15,4 1 0 16,3 8-2-16,3 4 5 16,5 8-3-16,0 6 0 15,-4 5 3-15,3 3-3 16,-1 4 0-16,-2 0 0 0,-1-1 0 16,3 6 0-1,-1 2 0-15,-3 3 0 0,-5-2-5 16,-14-3 0-16,-21 7 5 15,-30-1-12-15,-45 8 10 16,-47 0-53-16,-55 20-3 16,-41 12-16-16,-27 8-83 15,-8 4-59-15,10-10-163 16,25-1-306-16</inkml:trace>
  <inkml:trace contextRef="#ctx0" brushRef="#br0" timeOffset="39765.357">11424 18474 793 0,'0'0'105'16,"0"0"-101"-16,0 0 45 15,0 0 59-15,0 0-36 16,0 0-9-16,0 0-32 16,-36-14-16-16,36 14 13 15,-4 0-26-15,-5 18 5 16,-5 8-7-16,-1 10 4 0,1 1-4 15,10 2 0 1,4-4 0-16,0-3-1 0,20-3-1 16,9-4-6-16,9-11 5 15,0-7-22-15,5-7 13 16,-6 0-7-16,1 0 10 16,-7-17 7-16,-6-14-6 15,-9-4 8-15,-10-5 4 16,-6-1-2-16,0 2 10 15,-14-4-11-15,-15 13 5 16,-4-2 14-16,-5 9-20 16,-4 14-5-16,2-3 2 15,6 8-33-15,10 4-11 16,13 0-53-16,9 0-60 0,2-4-37 16,13-11-174-16</inkml:trace>
  <inkml:trace contextRef="#ctx0" brushRef="#br0" timeOffset="41400.978">11797 18253 503 0,'0'0'236'0,"0"0"-173"16,0 0-1-16,0 0 81 15,0 0-15-15,0 0-44 16,-19-22-21-16,19 22-51 0,0 14-5 15,0 22 9-15,0 13 6 16,0 1 0-16,0-3-15 16,7 0-4-16,-3-6 6 15,1-12-9-15,-2-7 1 16,1-4 2-16,-2-4-2 16,0-10-1-16,-2-4 0 15,2 0-9-15,-2 0 9 16,0 0 0-16,7-18 1 15,-1-18-8-15,8-4-23 16,3-4 4-16,4 7 10 16,4 8-7-16,4 5 6 15,0 8-2-15,-2 6 8 16,-1 10 8-16,-2 0-19 0,-6 0 9 16,-5 12-5-16,-7 6-5 15,-6 5 12-15,0 0-5 16,-10 3-9-16,-15 0 9 15,-4-8-28-15,6-4 20 16,2-6 14-16,8-5-1 16,8-3 9-16,1 0 2 15,4 0-6-15,0-11 5 16,0-7-33-16,18 2 13 16,11-4 13-16,13-2 1 15,3 5 7-15,-3-3 0 16,0 1 0-16,-6 3 2 15,-7 0 2-15,-5-3-4 0,-8 10 13 16,-5 1 1-16,-4 2 37 16,-4 4-7-16,-1 0-4 15,-2 2 13-15,0 0-25 16,0 0-8-16,0 0-3 16,0 4-17-16,0 19 13 15,8 21 6-15,7 14 8 16,8 13 15-16,6 4 63 15,2-1-55-15,5-2-29 16,0 0-21-16,-5-3 23 16,-5-6-21-16,-5-9-2 0,-13-19 7 15,-2-16-6-15,-6-10-1 16,0-9 0-16,-6 0 2 16,-29 0-4-16,-19-16 2 15,-8-13-29-15,-3-7 7 16,15-4-12-16,11-5 34 15,24 5-1-15,13-13-37 16,2 3-13-16,10-6-32 16,22-6 35-16,5 1 13 15,6-1-16-15,1 4 19 16,1 6 16-16,-3 2 2 16,-6 18 14-16,-11 1 2 15,-9 9-1-15,-8 5 6 16,-3 8-2-16,-5 4-1 0,0 0 15 15,0 1-16-15,0 4 29 16,0 0-13-16,0 0-12 16,-3 0 5-16,1 0-12 15,-2 4 0-15,-2 28-2 16,-2 6 2-16,4 3 0 16,2-3 0-16,2-8 4 15,0-2-6-15,0-5 2 16,14-8 0-16,5-9-2 15,3-2 1-15,3-4 1 16,4 0 0-16,0-14 2 16,-2-12 2-16,-1-6-2 15,-3 2-2-15,-5 5 0 0,-1-1 1 16,-3 5-4 0,-5 7 3-16,-3 10 0 0,-2-1 0 15,-4 5 0 1,8 0-1-16,-2 0 0 0,7 0 2 15,3 0-4-15,-3 0 3 16,-3 5 0-16,-4-1 0 16,-3-1-2-16,-3-3 2 15,0 2 0-15,0-2 3 16,0 0-3-16,0 0 2 16,0 0 3-16,-7 0 10 15,-11-9-15-15,-3 4 0 16,4 0-3-16,1 5 3 15,5 0 0-15,3 0 0 0,6 10-3 16,2 20-2-16,0 2 5 16,0 3 0-16,17 2-3 15,5-11 5-15,3-4-2 16,-3-3 0-16,-2-10 6 16,-4-6-7-16,-3-3 8 15,3 0-7-15,4-11 0 16,4-23 9-16,1-5 5 15,0-14-8-15,-4-1 5 16,-3-9 18-16,-2 5-17 16,-7 0 24-16,-9 14 6 15,0 8-28-15,0 18 37 16,0 9-5-16,0 9-16 0,0 0 5 16,0 0-35-16,0 12 0 15,0 20-6-15,0 14 6 16,0 12 2-16,0 0-2 15,0 0 0-15,0 4 7 16,13-8-6-16,3-1-1 16,6-12 0-16,9-15-51 15,12-15-12-15,13-11-55 16,0-20-37-16,-8-15-66 16,-19-9-123-16,-29 4-127 0</inkml:trace>
  <inkml:trace contextRef="#ctx0" brushRef="#br0" timeOffset="41578.292">12833 18318 326 0,'0'0'297'15,"0"0"-288"-15,0 0-2 16,0 0 7-16,147-32 15 16,-87 13-12-16,-5 1-17 15,-1 4-6-15,-11 2 5 16,-14 6-12-16,-12 3-57 15,-12-2-136-15,-5 1-104 16</inkml:trace>
  <inkml:trace contextRef="#ctx0" brushRef="#br0" timeOffset="42016.075">12195 18129 39 0,'0'0'303'15,"0"0"-255"-15,0 0-6 16,0 0 51-16,0 0-4 16,0 0-38-16,-24 112-6 15,30-93-23-15,8-12-13 16,-1 7 17-16,5-5-16 15,2-5 13-15,2 2-1 16,-1-6-5-16,-4 0 15 16,-5 0-9-16,-6-10 24 15,-6 1 17-15,0-5-45 16,-20 9-19-16,-29 3-165 0,-13 0-294 16</inkml:trace>
  <inkml:trace contextRef="#ctx0" brushRef="#br0" timeOffset="45494.653">9598 14520 220 0,'0'0'73'0,"0"0"-23"16,0 0-1-16,0 0 33 0,0 0 3 15,0 0-51 1,0 0-23-16,29-32-2 15,31 27 20-15,14 2-20 0,20-6 40 16,17-7-10-16,19-3-14 16,16-4 22-16,11 0-41 15,3-2 5-15,-6 2-10 16,-13 0 9 0,-14 5-9-16,-17 4-1 0,-16 2 3 15,-20 2 7-15,-22 6-10 16,-23 1 0-16,-16 3 0 15,-11 0 9-15,-2 0-9 16,-5 0 12-16,-32 0 21 16,-28 0-29-16,-26 0-4 15,-25 0-10-15,-19 12 9 16,-4-3-20-16,-2-1 19 16,2 2 0-16,4 2 2 0,14 2 0 15,12 0 0-15,17 0 0 16,17-1-3-16,17-3-17 15,16-5 16-15,19-2-15 16,19-3-7-16,4 0 21 16,42 0-86-16,27 0 20 15,24-8-90-15,17-15-201 16</inkml:trace>
  <inkml:trace contextRef="#ctx0" brushRef="#br0" timeOffset="47488.718">10250 15119 211 0,'0'0'66'0,"0"0"-51"16,0 0-14-16,0 0 63 15,0 0 25-15,0 0-23 16,-10 0-11-16,10 0-26 16,0 0 16-16,-2 0 8 15,2 0-30-15,0 0 9 16,0 0-10-16,0 0-9 16,0 0 5-16,9 0-18 0,31 0 0 15,23 0 8-15,21 0-4 16,16 0 10-16,12 0-14 15,13-14 0-15,13-8 12 16,7-4-10-16,4-2 2 16,-6 2-2-16,-10 8 10 15,-16 0-8-15,-20 4 0 16,-16 2-4-16,-19 1 15 16,-15 4-9-16,-16 0-4 15,-15 6 3-15,-7-1 5 16,-7 0-3-16,-2 2 5 0,0 0-6 15,0 0 0-15,0 0-6 16,0 0-8-16,0 0-23 16,-9 16-79-16,-20 7-8 15,-13-4-174-15</inkml:trace>
  <inkml:trace contextRef="#ctx0" brushRef="#br0" timeOffset="48097.637">10321 15580 28 0,'0'0'196'16,"0"0"-153"-16,0 0-8 16,0 0 38-16,0 0 30 15,0 0-18-15,-3 0-54 16,3 0 2-16,0 0 0 16,5 0-23-16,32 0-10 15,24 0 44-15,23-1-14 16,14-12 6-16,10 4-25 15,8-8 8-15,11-1-1 16,2 0-16-16,7-4 29 16,11 2-14-16,2-6-5 15,3 5 17-15,-7 1-21 16,-11 8 2-16,-15-1 1 16,-20 9 1-16,-28 1 6 0,-31 3-18 15,-24 0 0-15,-16 0-6 16,0 0-8-16,-20 11 14 15,-9 5-4-15,-5 0-28 16,1-4-21-16,2-1-29 16,0-4-75-16,-5-2-147 15</inkml:trace>
  <inkml:trace contextRef="#ctx0" brushRef="#br0" timeOffset="48770.997">10487 16034 24 0,'0'0'69'15,"0"0"2"-15,0 0 16 16,0 0-17-16,0 0-15 16,0 0 14-16,-28 0 20 15,28 0-35-15,0 0-25 0,0 0-10 16,0 0-16-16,4 2 15 15,32 2 17-15,24-4 12 16,25 0 3-16,24 0-23 16,18-18 4-16,9-1-12 15,7-4-17-15,1-2 23 16,3 6-11-16,3-8 1 16,-3 9 16-16,-2 1-24 15,-11-2 36-15,-12 1 10 16,-19 6-51-16,-25 3 11 15,-22 9-13-15,-23-5 2 16,-10 5 5-16,-13 0-5 16,-5 0-2-16,-3 0 0 15,-2 0-16-15,0 0-17 0,0 0-61 16,-4 0-44-16,-18-4-35 16,-12 1-124-16</inkml:trace>
  <inkml:trace contextRef="#ctx0" brushRef="#br0" timeOffset="49572.883">11791 14916 35 0,'0'0'47'16,"0"0"-7"-16,0 0 18 15,0 0 28-15,0 0-46 16,0 0 4-16,0-5 16 15,0 5-16-15,0 0-13 0,3 0-21 16,10 0-3-16,8 0 7 16,2 0 5-16,4 0-14 15,2 0 24-15,0 0-21 16,5-2 12-16,-1 2 18 16,6-5-24-16,-2 5 21 15,-3-3-18-15,-5 1-10 16,-5 2 15-16,-6 0-22 15,-7 0 4-15,-4 0-4 16,-5 0 2-16,-2 0 1 16,0 0-3-16,0 0 0 15,0 0-1-15,0 0 1 16,0 0-5-16,-13 0 5 0,-16 0 0 16,-7 2 6-16,-4 6-6 15,0 1 5-15,2 2-15 16,7-3-10-16,6 0-21 15,7 0-49-15,7-2-73 16,9-3-62-16</inkml:trace>
  <inkml:trace contextRef="#ctx0" brushRef="#br0" timeOffset="50151.529">12256 15312 122 0,'0'0'40'0,"0"0"27"0,0 0 4 16,0 0-5-1,0 0-2-15,0 0-41 0,0 0-22 16,0 4 12-16,0 5 18 16,-5 0 5-16,-9 3-12 15,-6 2-10-15,-11 4 4 16,-11 4-16-16,-12 2-2 16,-4-7-67-16,-2 0-273 15</inkml:trace>
  <inkml:trace contextRef="#ctx0" brushRef="#br0" timeOffset="52094.711">12708 14444 319 0,'0'0'109'0,"0"0"-71"16,0 0-9-16,0 0 55 16,0 0-45-16,0 0 40 15,-72 0-43-15,70 0-24 16,2 0 3-16,0 0-15 16,0 0 3-16,0 0-1 15,0 0-2-15,0 0 0 0,14 0 6 16,13 0 7-1,13-5 30-15,4-2-14 0,-1-3-8 16,-8 3 26 0,-8 5-32-16,-14-3 2 0,-9 5 4 15,-1 0-15-15,-3 0 27 16,0 0-16-16,0 0-10 16,0 0 7-16,0 5-14 15,3 21 0-15,1 18 16 16,5 7-15-16,-3 11 16 15,1 4-2-15,0 2 5 16,-3-1 22-16,1-3-24 16,-5-2 4-16,0 0 6 15,0-4-22-15,0 0 15 0,0 4-4 16,0 3-13-16,2 9 16 16,9 7-15-16,3 0 48 15,-1-5-18-15,-2-5-30 16,0-9 13-16,-4-12-3 15,-1-6 1-15,-1-7 12 16,0-4-28-16,-3-5 9 16,0-2-3-16,0-8 1 15,0-4-1-15,-2-1-3 16,0 5-3-16,0-1 10 16,0 2-9-16,0-1-1 15,0-9 3-15,0 0 5 16,0-6-5-16,0 2-3 0,0-5 0 15,0 0 4 1,0 0-3-16,0 0-1 0,0 0 0 16,0 2 5-16,0-2-4 15,0 0 0-15,-2 0 2 16,0 0 4-16,0 0-7 16,0 0 0-16,-14 0 0 15,-13 4 2-15,-18 0-12 16,-23 4 5-16,-5-2-50 15,-1 2-20-15,7 6-86 16,7-2-27-16,6-2-98 16,16-10-159-16</inkml:trace>
  <inkml:trace contextRef="#ctx0" brushRef="#br0" timeOffset="61748.629">10308 15195 22 0,'0'0'40'0,"0"0"3"15,0 0 12 1,0 0-30-16,0 0 33 0,0 0-47 16,0 0 1-16,-61-18 15 15,52 16-26-15,-4 2 10 16,1 0-11-16,-1 0 7 16,2 0-6-16,4 0 3 15,5 0-2-15,0 0 23 16,2 0-19-16,0 0 10 15,0 0-6-15,0 0-5 16,0 0 14-16,0 0 1 16,0 0-4-16,0 0 27 0,0 0-26 15,0 0 25-15,0 0-8 16,0-3-33-16,7-1 29 16,8-5-11-16,5 4-11 15,4-4 34-15,5 1-34 16,2 3 16-16,8 0-3 15,1 2-19-15,2-2 24 16,5-2-8-16,5 0-5 16,0-7 24-16,4 1-28 15,5-4 13-15,5-1 4 16,2 0-23-16,-1 1 31 16,-3 0-21-16,-10 8-8 15,-6 2 18-15,-7 1-16 0,-6 4-7 16,-3 2 0-1,-1-5 12-15,2 0-12 0,5 1 6 16,3-4-5-16,7-4 31 16,4 2-25-16,6-4 0 15,-2-3-7-15,-4 2 17 16,-2-1-10-16,-8 1-3 16,-4 2-2-16,-4 5 15 15,-1-2-9-15,-2 6-8 16,-4-5 0-16,0 5 14 15,-8 4-9-15,0 0-5 16,-6 0 0-16,-4 0 3 0,-2 0 1 16,1 0-4-1,6 0 0-15,3 0 2 0,4 0-2 16,4 0 0-16,-4 0 1 16,-1 0 1-16,3 0 0 15,-6 0-2-15,2 0 0 16,-4 0 7-16,-1 0-9 15,1 0 2-15,-4 0 0 16,2 0-2-16,1 0 6 16,-1 0-4-16,3 0 0 15,-1 0 2-15,-1 0-5 16,-1-3 3-16,-6 1 0 16,-1-3 0-16,-6 5 11 15,0 0-11-15,0 0 0 16,0 0 13-16,0 0-13 0,0 0 5 15,0 0-3 1,0 0-1-16,0 0-1 0,0-5-3 16,0-3-52-16,-17 3-143 15,-14 1-26-15,-12 4-157 16</inkml:trace>
  <inkml:trace contextRef="#ctx0" brushRef="#br0" timeOffset="62736.428">10298 15638 107 0,'0'0'88'0,"0"0"-31"15,0 0-16-15,0 0-2 16,0 0 20-16,0 0-10 15,-62 13-36-15,62-13 33 16,0 0 4-16,0 0-43 16,0 0 14-16,11 0-19 15,13 0 7-15,9 0 27 0,10 0-32 16,6-4 19-16,7-6-1 16,6-8-20-1,12 2 31-15,1-4-14 0,6 2 3 16,-2 1 18-16,-8 3-38 15,-7 4 15-15,-6 2 1 16,-4-4-14-16,4 2 38 16,4-4-4-16,7 2-17 15,6-2 16-15,6 1-34 16,-5-2 10-16,-7-2-8 16,-9 0 3-16,-9 3 10 15,-8-4-9-15,-3 0-9 16,-3 1 23-16,-2 0-14 0,-4 3-8 15,-2-1-1 1,-5 3 9-16,-2 7 3 0,-4-3-8 16,-7 4-4-16,-2 2 7 15,-2 2-5-15,-2 0-2 16,1 0 0-16,5 0 2 16,3-3 0-16,3 2-1 15,5-3 0-15,5 0 9 16,7-2-3-16,1-3-7 15,10 0 0-15,2-3 8 16,0 3 3-16,-5 4-11 16,-2 1 0-16,-4-1 0 0,-9 3 6 15,-3 2-8-15,-6 0 2 16,-5 0-1-16,-4 0 1 16,-2 0 0-1,-1 0 1-15,-1 0-6 0,-1 2 9 16,-2 3-4-16,-2-5 0 15,0 0-2-15,0 0 2 16,0 0 0-16,0 0-18 16,0 0 3-16,-6 0-159 15,-14 0-159-15,-9 9-200 16</inkml:trace>
  <inkml:trace contextRef="#ctx0" brushRef="#br0" timeOffset="63637.469">10418 16179 136 0,'0'0'37'16,"0"0"-5"-16,0 0 21 15,0 0 32-15,0 0-9 16,0 0-45-16,-15 7 22 0,22-14-15 15,11-4-7 1,6 3 4-16,5-2-21 0,4 5 6 16,6-2 9-16,5 2-18 15,7-4 30-15,5 5-18 16,4-6-7-16,7 2 11 16,6-2-15-16,6-4 24 15,0 6 5-15,6-6-35 16,0 2 22-16,9-3-18 15,6 2 6-15,3 0 17 16,-5 4-33-16,-11 1 7 16,-14 8-7-16,-9 0 12 0,-3 0-4 15,-5 0-4-15,2 0-1 16,0 0 26-16,2 0-25 16,4-6 16-16,1 2-10 15,-1-1-7-15,-3-3 11 16,-5 2-11-16,-5 3 0 15,-9-1 2-15,-9 4 1 16,-10 0-6-16,-11 0 0 16,-8 0 3-16,-2 0-3 15,-2 0 3-15,0 0 6 16,0 0 13-16,0 0-21 16,0 0 14-16,0 0-8 15,0 0 1-15,0 0-4 0,0 0-2 16,0 0-2-1,0 0 2-15,0 0 1 0,0 0-6 16,0 0 1-16,0 0 2 16,0 0 2-16,0 0-2 15,0 0 0-15,0 0-5 16,0 0-27-16,0-5-82 16,-12-8-345-16</inkml:trace>
  <inkml:trace contextRef="#ctx0" brushRef="#br0" timeOffset="69179.957">9411 13918 377 0,'0'0'99'0,"0"0"-1"16,0 0-42-16,0 0 38 16,0 0 7-16,0 0-19 15,-40-67-19-15,36 70-49 16,-6 31-11-16,-5 12 36 0,-1 12-25 15,-1 2 7-15,1 1-20 16,7-8 20-16,5-2-11 16,4-7-10-16,0-8 1 15,2-12 8-15,19-3-5 16,12-12-4-16,6-5 0 16,13-4 12-16,8-18-5 15,9-15-4-15,-7-6-3 16,-6-5 9-16,-16 0 1 15,-17-2-10-15,-15-6 0 16,-8 2 6-16,-8-4 4 16,-19 3 3-16,-7 3-4 0,1 12 30 15,8 10-36 1,7 10 10-16,7 11-4 0,7 3-3 16,0 2 15-16,4 5-21 15,0 24 0-15,-2 12-11 16,2 7 11-16,0-4 0 15,0 2 0-15,4 0 6 16,9 0-10-16,5-5 4 16,2-5 0-16,0-9-2 15,-2-10 4-15,-3-9-4 16,-1-8 1-16,-1 0-5 16,8 0 6-16,2-13 0 15,2-10 0-15,2-3-2 16,-7 4 3-16,-3 1-1 0,0 6 0 15,-9 6-2-15,-1 2 0 16,-2 7 2-16,-3 0 0 16,5 0-7-16,1 2 2 15,10 14 5-15,-2-1 0 16,6 4-2-16,-1-6 1 16,2-2 1-16,0-5 0 15,-1-4-1-15,1 2 3 16,-10-4-2-16,-1 0 0 15,-6 0 6-15,3-11-4 16,-1-8-2-16,2-8 0 16,-4 0 5-16,-1-2 4 15,-3 8-9-15,-2 3 0 0,0 6 2 16,0 5 2-16,0 5 2 16,0 2-5-16,0 0 7 15,0 0-8-15,0 0-1 16,0 17-3-16,9 0 4 15,7 6-8-15,6-4 8 16,4 2 0-16,8-3 2 16,4-4-2-16,2-5 0 15,3-4-2-15,-6-5 5 16,-1 0-5-16,-5-6 2 0,-2-16 0 16,-6-8 3-1,-8-4 1-15,-7 0-4 16,-8-7 0-16,0 2 4 0,-2-2-4 15,-15 1 0-15,-3 5 0 16,-3 1 5-16,4 13 3 16,5 7-8-16,5 8 0 15,5 6 4-15,-3 0-6 16,3 17 2-16,-3 21 0 16,7 11-9-16,0-3 13 15,0-5-7-15,22-6 3 16,7-5 0-16,4-10 0 15,3-3 0-15,-1-13 0 16,0-4-2-16,-7 0 4 16,4 0-2-16,1-17 0 0,1 0 1 15,-3-6-1-15,-2 1 0 16,-2-2 0-16,-4 2 0 16,-2-4 3-16,-1 6-5 15,-9 8 2-15,-2 6-1 16,-4 6-1-16,-1 0 2 15,5 0 0-15,4 6-11 16,3 8 13-16,1 3-3 16,-1-3 1-16,-3-1-4 15,-5-9 1-15,-4-1 3 16,-2-3 0-16,-2 0 10 16,0 0-2-16,0-5-7 0,0-15-1 15,-16 2 2-15,-1-2-4 16,-6 0 2-16,1 6 0 15,0 7 3-15,0 2 0 16,-5 5-6-16,-2 5 2 16,-7 21 1-16,5 11 0 15,2 5 0-15,13 0 0 16,9-1-2-16,7-6 1 16,5-4 0-16,24-9 1 15,6-8-3-15,4-9 1 16,-4-5 2-16,-1 0 0 15,-7-5 1-15,-5-19 3 16,-5-5-4-16,-8-8 0 16,-4-8 3-16,-5-5 0 15,0-8-1-15,0-4-1 0,-16-2 7 16,-4 2-2-16,-2 5-6 16,4 15 0-16,5 16 4 15,1 14 15-15,10 11-10 16,2 1-1-16,0 18-8 15,0 23-3-15,4 17 3 16,13 7 0-16,0-2 4 16,7-6-2-16,10-9-2 15,4-12 0-15,11-10-1 16,2-9 1-16,5-12-1 16,0-5-1-16,-5 0-38 15,0-9-6-15,-15-12-75 16,-16 0-84-16,-20-4-32 0,-11 1-236 15</inkml:trace>
  <inkml:trace contextRef="#ctx0" brushRef="#br0" timeOffset="69681.756">10011 13704 154 0,'0'0'325'0,"0"0"-223"15,0 0-66-15,0 0 32 16,0 0 71-16,0 0-43 16,0 0-23-16,-23-54-5 15,21 54-50-15,0 0 16 0,2 0-24 16,-2 0 0 0,0 4-5-16,2 15 0 0,0 8-5 15,0-1 0-15,4-2 3 16,16-7-3-16,2-5 0 15,5-12 3-15,0 0 6 16,-5-5 5-16,-5-22 6 16,-3-2 26-16,-9-2-38 15,-5 2 24-15,0 0-9 16,0 4-21-16,-23 4 17 16,-10 9-19-16,-13 10-11 15,-6 2-48-15,0 6-100 16,17 20-163-16,24-1-250 15</inkml:trace>
  <inkml:trace contextRef="#ctx0" brushRef="#br0" timeOffset="74041.225">13274 14904 292 0,'0'0'269'0,"0"0"-152"15,0 0-65 1,0 0-15-16,0 0-4 0,0 0-27 15,4 41 67-15,8-13-28 16,1 7-12-16,1-3 16 16,1-1-20-16,-1-1 10 15,-6-4-10-15,1-6-18 16,-2-4 8-16,-2-6-13 16,-3-6-3-16,-2-4 9 15,0 0-11-15,0 0 22 16,0 0 37-16,0-7 12 0,0-16 11 15,0-11-61 1,-10-4-14-16,-5-8 17 0,-5-7-25 16,-3 0 1-1,0-5-1-15,0 0 1 0,5 5-1 16,3 11 0-16,6 10 1 16,6 8-10-16,3 8 4 15,0 4-13-15,3 4-10 16,16 2-25-16,6 2 13 15,4 4-4-15,5 0 0 16,-3 8 29-16,-2 16-18 16,-7 10 10-16,-7 2 6 0,-7 4-16 15,-8 1 22 1,0-4-20-16,-16 2-11 0,-9-4-3 16,-2-3-46-16,-2-6-28 15,10 0-106-15,9-11-84 16</inkml:trace>
  <inkml:trace contextRef="#ctx0" brushRef="#br0" timeOffset="75469.243">13577 14897 217 0,'0'0'309'16,"0"0"-150"-16,0 0 0 16,0 0-70-16,0 0-2 0,0 0-35 15,-46-82-13-15,41 82-28 16,-4 0-11-16,-4 15-5 16,-1 13 3-16,1 9-1 15,9-3-18-15,2-4 6 16,2-4-18-16,0-12-8 15,0 0 11-15,8-7-31 16,5-2 9-16,3-5 21 16,-3 0-2-16,1 0 26 15,-1-10 7-15,-3-2 0 0,-4-3 34 16,-2 2-5-16,-4 5 29 16,0-4 30-16,0 7-29 15,0-4-26-15,0 7 5 16,0 2-19-16,0 0-2 15,0 0-17-15,0 0-15 16,0 14 5-16,3 4-2 16,5 2 6-16,2-3 0 15,1-5 6-15,-3 2 0 16,2-5-11-16,-4-3-7 16,1-6 6-16,-3 0-7 15,5 0 19-15,2-12 10 16,-2-8-5-16,5-9 19 15,-5 0-19-15,-1-3 3 16,-3-3 9-16,-1 12-17 0,-1 5 9 16,-1 4-3-1,-2 10-2-15,2 4-3 0,3 0-1 16,3 0-12-16,3 6 1 16,9 10 2-16,-1-2 7 15,-2 0-9-15,1 0-3 16,-3-2-1-16,-1-6-14 15,-3 2 8-15,-1-8 0 16,-4 0 5-16,1 0 16 16,-1 0 0-16,3-14 0 15,0-4 14-15,-4-4-7 16,-3 4 16-16,-2-3 13 16,0 2-4-16,0 5 5 0,0 0-10 15,0 6-13-15,-7 5 22 16,3 1-17-16,2 2-7 15,2 0-12-15,-3 0-18 16,3 13 11-16,0 11-3 16,0-6-5-16,0 3 14 15,18-6-15-15,2-1 9 16,-2-2-4-16,-5-8-11 16,-2-3 20-16,-4-1-13 15,0 0 11-15,0 0-1 16,1 0 10-16,3-4-5 15,1-5 0-15,-1-1 2 0,0-1-2 16,-2 6 1 0,-5 3 1-16,1-3-1 0,-5 5 0 15,0 0-2-15,0 0-7 16,0 0-13-16,2 0 8 16,2 11 5-16,4 1 8 15,0 0-1-15,1-2-6 16,3-2-1-16,-6-3-1 15,1-5-9-15,-5 0 8 16,0 0-6-16,0 0 16 16,0 0 16-16,0-7-9 15,0-7 23-15,-2 0-7 0,3 2-18 16,0 6 4-16,-1-2 2 16,-2 4-8-16,2 2 0 15,0-1-3-15,5 3-4 16,1 0-8-16,6 0-4 15,1 0 8-15,4 12-6 16,-2-3-2-16,3 1 10 16,-1-6-5-16,-2-4 9 15,-1 0 0-15,-5 0 2 16,-1 0 2-16,-2-12 2 16,0-6 9-16,-3-9 35 15,-5-2-10-15,0-5 31 16,0-1-11-16,-11-3-12 0,-12 4 22 15,1 2-16 1,-2 4-25-16,4 8 13 0,6 10-25 16,5 10 8-16,5 0 0 15,4 0-23-15,-2 0-3 16,0 18-18-16,2 12 15 16,0 8 1-16,0 0-1 15,19 0-4-15,6 0-11 16,2-2-8-16,2-5-9 15,2-7-20-15,2-2-31 16,3-15-18-16,0-7-97 16,-7 0-61-16,-14-3-207 0</inkml:trace>
  <inkml:trace contextRef="#ctx0" brushRef="#br0" timeOffset="75648.133">14106 14740 200 0,'0'0'171'16,"0"0"9"-16,0 0 6 16,115-36-33-16,-39 23-66 15,9-2-54-15,-3 3-33 16,-10 2-8-16,-12 6-100 16,-18-1-159-16,-19 0-337 15</inkml:trace>
  <inkml:trace contextRef="#ctx0" brushRef="#br0" timeOffset="79867.716">12266 16554 220 0,'0'0'159'0,"0"0"-32"15,0 0-8-15,0 0 3 16,0 0-31-16,0 0-45 16,-55-11-23-16,6 11 2 15,-15 4 6-15,-11 10 16 16,-9 4-16-16,-14 4-1 15,-16 1-18-15,-17 9-6 16,-15 3 1-16,-5 5-7 16,4 1 0-16,13-5-7 15,16-7 7-15,27-4 0 0,26-9 0 16,25-6 2-16,20-3 1 16,7 0-3-16,5 1 0 15,4 0-5-15,-2 3 7 16,4 6-4-16,-1 5 2 15,1 0 0-15,2-4-2 16,0 0 5-16,0-4-3 16,0 4 6-16,0 3-5 15,0 3 1-15,9 6 6 16,9 6 3-16,6 4 28 16,3 4-8-16,0 2-20 15,2-2 26-15,0 4-15 16,-3 2-6-16,6 4-5 0,-3 5-4 15,2 6 6 1,0 7-2-16,-6 3 7 0,-3-7 30 16,-2-5-40-16,-2-10-4 15,-5-12 1-15,-1-9-3 16,-6-10 7-16,-2-15-9 16,1 2 0-16,-3-5 5 15,2-4-3-15,-2 0-2 16,4 0 2-16,11 0-2 15,14-8 10-15,19-9 5 16,21-10-8-16,24 1 4 16,26-2-9-16,22-2 2 15,17 2 0-15,18-7-3 0,14-1-1 16,11-4 0-16,11-6 1 16,-5-2 0-16,-3 4 2 15,-8 4-5-15,-13 3 2 16,-16 10-6-16,-13 1 6 15,-17 3-2-15,-10-3 2 16,-4 2-1-16,-7-2 1 16,-12 0 0-16,-9 3-1 15,-15 4 1-15,-10 3 0 16,-16 2 0-16,-14 5 0 16,-13 4 2-16,-11 1-2 15,-7-1-1-15,-5 5-1 16,5 0 2-16,1 0-1 15,5 0 2-15,1 0 1 0,3 0 0 16,-4-3-2-16,-3-1 0 16,-8 2 0-16,-4 2 4 15,1-3 2-15,-3 3-2 16,0 0 8-16,0-5 10 16,0-10-4-16,0-2 1 15,-5-9-19-15,-3-6 2 16,-2 2 4-16,4-7-2 15,-1-2-1-15,1 2 11 16,-4-3-13-16,1 4 8 16,-6-4 0-16,-3-4-4 15,-7 0 9-15,-6-10-7 0,-2-9-1 16,-9-9 3 0,-3-4-5-16,1 1-4 0,-1 3 0 15,-2 14 1-15,2 9 3 16,3 10-1-16,1 11-2 15,8 10 6-15,7 6-7 16,8 6 0-16,4 3 0 16,1-2 0-16,-2-2 7 15,-3 4-7-15,-7-1 1 16,-13 0-3-16,-18 4 6 16,-22 0-6-16,-33 4 2 15,-27 15-15-15,-33 2 11 16,-24 1-7-16,-17 10-5 0,-12 2 0 15,-2 9-14 1,1 5 6-16,0 6-16 0,4 4-56 16,5-6-56-16,16-2-82 15,28-14-129-15,33-18-307 16</inkml:trace>
  <inkml:trace contextRef="#ctx0" brushRef="#br0" timeOffset="80542.301">11350 17200 292 0,'0'0'184'0,"0"0"-104"15,0 0-35-15,0 0 56 16,0 0-19-16,127-31-29 0,-17-5 3 16,23-8-4-1,17-7-10-15,10 0 3 0,-1 5-20 16,1 0-6-16,-2 11-1 15,-6-3 4-15,-13 6 11 16,-19 5-19-16,-22 8-9 16,-23 6-1-16,-21 5 1 15,-21 6-10-15,-19 2 3 16,-10 0-29-16,-4 0-24 16,-16 7-83-16,-34 18-17 15,-24 6-98-15,-22 5-265 16</inkml:trace>
  <inkml:trace contextRef="#ctx0" brushRef="#br0" timeOffset="80908.8">11734 17357 392 0,'0'0'147'16,"0"0"-123"-16,0 0 28 16,0 0 42-16,0 0-17 0,113-6 12 15,3-24-2 1,40-16 13-16,20-6-46 0,9-2-17 16,-10 4-12-16,-20 5-19 15,-14 5 16 1,-14 5-11-16,-9 4 5 0,-11 4 21 15,-14 6-20-15,-21 7-7 16,-19 0-6-16,-14 5 6 16,-16 4-14-16,-9 5 4 15,-9 0-9-15,-5 0-19 16,0 0-59-16,-31 14-69 16,-30 12-40-16,-26 10-115 15,-15 9-85-15</inkml:trace>
  <inkml:trace contextRef="#ctx0" brushRef="#br0" timeOffset="81184.152">12242 17495 16 0,'0'0'320'0,"0"0"-292"15,0 0-23-15,0 0 43 16,0 0 90-16,0 0-48 15,18 4-32-15,38-8 35 16,31-20-1-16,33-10 11 0,27-12-30 16,18-2-24-1,6 4 5-15,1 3-43 0,-6 10 7 16,-8 1 8 0,-13 6-10-16,-23-2 14 0,-22 7-26 15,-26 10 3-15,-27 1-14 16,-18 8-39-16,-21 0-126 15,-8 0-366-15</inkml:trace>
  <inkml:trace contextRef="#ctx0" brushRef="#br0" timeOffset="92497.194">11159 13222 301 0,'0'0'194'0,"0"0"-71"16,0 0-15-16,0 0 14 15,0 0 12-15,0 0-32 16,0 0-31-16,0 0-11 16,-130-82-9-16,86 75 9 0,-8-2-25 15,-1 1-16-15,-4 0 7 16,-9 1-13-16,-7 2-2 15,-10 1-8-15,-8 2 0 16,-9 2-1-16,-14 0 2 16,-7 0-1-16,-8 0-3 15,-7 20 3-15,0 8-2 16,3 8 0-16,13 7 1 16,10 3-3-1,14 5 1-15,11 6 0 0,3 5 2 16,6 4-2-16,4 6 1 15,10 3 5-15,9 7-3 16,8 8 0-16,12 6-2 16,6 3 0-16,10-5 5 0,7-6-3 15,8-8-1-15,2-5-4 16,2-7 3-16,23-6-3 16,8-2 1-16,8-6-3 15,14-3 4-15,7 0 0 16,19-7 1-16,8-4-2 15,18-4 1-15,22-9 0 16,23-9-2-16,19-14 7 16,17-4-7-16,8-22 2 15,5-21 0-15,3-5 1 16,-3-8-1-16,-18-2 0 16,-21 0 6-16,-19 0-3 15,-22 0 0-15,-18-2 4 16,-15-2-3-16,-16-5 0 15,-12-8-3-15,-9-15 11 0,-8-5-7 16,-6-6 2-16,-10 3 5 16,-14 0-1-16,-7 4 6 15,-6 4 13-15,-21-1-9 16,-26 5-7-16,-24 4 7 16,-27 1-10-16,-22 9-4 15,-19 10-7-15,-13 11 2 16,-8 16-7-16,-12 17-3 15,-15 18 5-15,-18 0-2 16,-7 36-21-16,-6 15 0 0,8 7-25 16,30 3-29-1,44 2-56-15,53-4-144 0,54-6-334 16</inkml:trace>
  <inkml:trace contextRef="#ctx0" brushRef="#br0" timeOffset="94854.572">20216 14795 627 0,'0'0'169'0,"0"0"-19"15,0 0-9-15,0 0-41 16,0 0-12-16,0 0-23 0,-96-83-32 16,86 83 5-1,2 0-14-15,-5 0-19 0,-5 22-1 16,-5 20-3-16,-8 15 1 15,-2 14 1-15,9 0 0 16,6 1-3-16,18-7 0 16,2-14-11-16,42-9 9 15,26-11-1-15,9-15-1 16,22-14-4-16,1-2 16 16,-4-14-4-16,-8-22 1 15,-24-9-3-15,-16-2 8 16,-15-8-5-16,-10 1 4 15,-12-4 3-15,-10 0-7 16,-3 4 13-16,0 1 3 16,-8 12-9-16,-4 6 10 0,-2 11-11 15,3 16 4 1,0 0 2-16,1 8-17 0,0 0-2 16,1 18-11-16,-3 30 5 15,4 17 8-15,3 15 0 16,5 7 2-16,0-6-1 15,19-12-1-15,2-13-1 16,2-15 1-16,-1-14-8 16,-5-13 5-16,0-12-4 15,-4-2 3-15,0 0 4 16,7-19 4-16,0-10 7 0,3-16-3 16,-4 1-8-16,-1-2 10 15,1 11-10-15,-11 14 0 16,1 11-1-16,-3 10-6 15,8 0-8-15,1 5 13 16,12 12-6-16,0 5 8 16,0 0-2-16,2 0-5 15,-4-4 3-15,-1-3 2 16,-6-10-3-16,-2-2 3 16,-8-3-4-16,-1 0 2 15,-1 0 8-15,0-5 3 16,0-17 9-16,1-10-14 15,-3-8 4-15,-2-5-4 16,-2 7-2-16,0 4 3 16,0 15-2-16,0 9 6 0,0 10-1 15,0 0-1-15,0 0-5 16,2 0-15-16,10 22-10 16,3 14 23-16,12 4 4 15,2 0 1-15,7-11-3 16,1-10-4-16,4-5 0 15,-6-14 3-15,-3 0 0 16,-3 0 1-16,-7-14 2 16,0-12 1-16,-4-10 8 15,-5-6-11-15,-6-11 7 16,-4 2 0-16,-3-7-6 0,0 0 7 16,-17 5-7-1,-14 9 0-15,2 12 7 0,2 10-4 16,4 16-2-16,7 6 6 15,3 0-7-15,1 4-2 16,8 33-4-16,4 4 5 16,0 11-2-16,10 1-5 15,22-3 7-15,4-10 0 16,4-5-1-16,-3-9-1 16,4-6 2-16,-3-15 0 15,-3-5 0-15,-3 0 5 16,-3-5-5-16,-7-12 1 15,0-1 2-15,-2-2 1 16,-4 0 0-16,-1 3 2 16,-6 5-6-16,1 7-3 0,-4 3 3 15,3 2-5-15,5 0-7 16,-1 0 12-16,0 7-13 16,3 4 13-16,-6 1-1 15,2-6-11-15,-3 0 11 16,-5-4-5-16,0 2 4 15,-4-4 0-15,0 0 4 16,0 0 0-16,0 0 7 16,-4 0-9-16,-9 0 10 15,-7-12-10-15,2 6 1 16,-2 2-3-16,-2-3-1 16,1 7-2-16,2 0 3 0,0 0-9 15,7 11 9-15,2 8 1 16,8 8-16-16,2 8 14 15,0 0-4-15,27-3 0 16,8-6 6-16,8-8-7 16,-5-10 6-16,-5-8 2 15,-2 0 0-15,-4-3 5 16,-4-20-4-16,-1-12 8 16,-5-4 3-16,-8-7-11 15,-6-2 12-15,-3-2-5 16,-3 1 0-16,-21-1 9 15,-3 3-7-15,1 1-6 16,1 13 14-16,12 15-16 0,3 11 15 16,10 7-17-1,0 0-1-15,0 17-9 0,0 27-9 16,16 16 19-16,9 5 2 16,4-1 1-16,9-6-4 15,4-11 1-15,7-6-5 16,9-9-1-16,5-15-18 15,1-6-4-15,-6-9-14 16,-14-2-61-16,-15 0-35 16,-15-20-49-16,-14-5-102 15,-9-1-164-15</inkml:trace>
  <inkml:trace contextRef="#ctx0" brushRef="#br0" timeOffset="95093.421">21185 14614 95 0,'0'0'526'0,"0"0"-371"15,0 0-24-15,0 0 21 16,0 0-88-16,0 0-35 15,-66-27-29-15,64 27-7 16,2 20-57-16,0 18-129 16,0 8-234-16</inkml:trace>
  <inkml:trace contextRef="#ctx0" brushRef="#br0" timeOffset="97141.085">20448 16016 566 0,'0'0'237'0,"0"0"-148"15,0 0 48-15,0 0-11 16,0 0-30-16,0 0-47 16,-114-38-32-16,98 38-4 15,-1 22-13-15,1 12-10 16,5 7 9-16,11 4 1 16,0 0-3-16,6-10 0 15,30-9-9-15,9-8 5 16,11-13 1-16,1-5-21 15,-1 0 27-15,-5-26 6 16,-13-6 0-16,-9-3 6 0,-11-8-4 16,-11-4 6-1,-7-3-1-15,0 2-1 0,-25 0-1 16,-8 15 0-16,-7 5 7 16,-3 20 6-16,3 8-8 15,5 0 1-15,1 4-17 16,10 20-5-16,1 10 2 15,10 3 3-15,9 3 0 16,4-4-4-16,8-6 0 16,28-2 4-16,13-14-9 15,5-6-9-15,5-8 11 16,1-4 0-16,4-23 7 0,-4-4 12 16,-9-5-12-1,-14 4 9-15,-12 1-5 0,-13 6 2 16,-10-4 7-16,-2 3 0 15,0 9 4-15,-2 2 21 16,-6 7 1-16,4 8 1 16,2 0-12-16,0 0-28 47,2 0-2-47,0 30-14 0,0 10 16 15,0 5 9-15,4 1-9 0,6 2 0 0,0-7 1 16,1-3 0-16,1-1 1 0,-1-10-2 15,-3-8 0-15,-3-7 7 16,0-6-7-16,-5-6 0 16,0 0 3-16,0 0 6 0,0-6 6 15,0-11-10-15,2-6 1 16,7-3-12-16,9 0 1 16,3 2 2-16,9 7-3 15,-1 8-6-15,0 1 7 16,2 8 1-16,-7 0-1 15,-3 0 3-15,-4 4-24 16,-7 9 7-16,-8-1-4 16,-2 3-25-16,0-1 10 15,-21 3 1-15,-3 0 11 16,-1-11 11-16,8 3-7 16,10-9 22-16,7 0-3 15,0 0 3-15,0 0-8 0,18-5-23 16,13-13 23-16,12-12 8 15,5 2 5-15,2-4-5 16,-8 2 6-16,-11 6-4 16,-11 6 3-16,-9 1 3 15,-7 8 16-15,-4 5 15 16,0-1 2-16,0 5 15 16,0 0-14-16,0 0-13 15,0 0-7-15,0 0-22 16,0 18-1-16,0 14 0 15,-8 17 1-15,1 9 6 16,3 12-2-16,4 7-1 0,0 17 5 16,27-4-5-16,8 6 12 15,3-1 11-15,-3-15-25 16,-1-5 1-16,-10-17-2 16,-5-17 4-16,-13-19-2 15,-6-7-2-15,0-15 2 16,-29 0 3-16,-20-5-5 15,-14-22-8-15,-6-14-12 16,3-7-16-16,10-6 13 16,18-4 4-16,22 0 6 15,16-5 5-15,4-3-12 16,30 0 9-16,11-7 6 0,4 5 1 16,0 3 4-1,0 7 1-15,-5 3 3 0,-1 7 1 16,-9 12-2-16,-10 5-2 15,-6 14 3-15,-10 7-2 16,-3 1 12-16,-5 7 1 16,0 0 2-16,0 2 7 15,0 0-24-15,0 0 3 16,-5 0-3-16,-3 16-6 16,5 7 6-16,3 9 0 15,0 0 0-15,7 2-1 16,20-2 3-16,6-2-2 15,-4-5 0-15,4-8-1 16,-6-5 1-16,-2-12 0 16,-2 0 1-16,-4 0 5 15,1-17-3-15,3-2 6 0,-1-8-3 16,-2 2-2-16,0-1 2 16,-2 2-5-16,0 2 6 15,-2 8-7-15,-5 2 0 16,-1 12-1-16,2 0-7 15,-1 0 1-15,0 0 5 16,1 0 0-16,-6 0 0 16,3 0 0-16,-5 0-1 15,-4 0 3-15,0 0-1 16,0 0 3-16,0 0 5 16,0 0-7-16,-2 0 4 0,-13 0 2 15,-1 0-3-15,0 0-2 16,3 0-1-16,4 4-7 15,5 6 5-15,4 8-12 16,0 6 10-16,0 4-5 16,15-1-4-16,14 0 2 15,9-10 0-15,4-8 8 16,2-4 3-16,4-5 0 16,-8 0 0-16,-2-9 10 15,-7-13-7-15,-2-10 1 16,-7-4 11-16,-8-8-7 15,-8-4 13-15,-6-2-2 16,0-1 9-16,-20 3 0 16,-9 4-8-16,7 12-5 0,4 10-2 15,7 13-10-15,7 6 11 16,4 3-14-16,0 0-11 16,0 26-4-16,0 18 0 15,15 19 15 1,6 4 0-16,0 4 2 0,6-5-6 15,4-6 6-15,2-7-4 16,8-14 2-16,3-11-25 16,-1-16-25-16,-1-1-14 15,-6-11-29-15,-12 0-1 16,-7-19-54-16,-15-8 7 0,-2-4-103 16,-23-1-90-16</inkml:trace>
  <inkml:trace contextRef="#ctx0" brushRef="#br0" timeOffset="97342.482">22363 16012 244 0,'0'0'102'0,"0"0"-13"15,0 0 7-15,113-18 3 16,-60 5-10-16,8 3-31 16,-8-4-34-16,-9 2-17 15,-9 4 2-15,-16 7-9 16,-12-3-3-16,-7 4-33 15,-13 0-166-15,-43 0-103 0</inkml:trace>
  <inkml:trace contextRef="#ctx0" brushRef="#br0" timeOffset="97694.266">21223 15909 366 0,'0'0'257'0,"0"0"-159"15,0 0 2-15,0 0 41 16,0 0-21-16,0 0-44 16,-27-52-32-16,25 52-44 0,-2 0-7 15,2 0 1-15,2 17-1 16,0-4-6-16,6 1 11 15,21-2-8-15,4-7 10 16,-2-5 9-16,-4 0-6 16,-12 0 22-16,-9 0 6 15,-4-9 25-15,0-5 5 16,0-4-29-16,-15 3-8 16,-7-4-21-16,-1 5-3 15,4 1-3-15,7 8-13 16,10-2-77-16,2 0-50 15,45-9-190-15,26-4-254 16</inkml:trace>
  <inkml:trace contextRef="#ctx0" brushRef="#br0" timeOffset="98244.756">22516 14332 518 0,'0'0'240'0,"0"0"-107"15,0 0-3 1,0 0-61-16,0 0-58 0,0 0-5 15,32-109 22-15,24 95 4 16,8 5 1-16,1 2-19 16,-5 7 15-16,-4 0 2 15,-12 0-14-15,-7 7 11 16,-2 10-6-16,-4 9-1 16,0 15 4-16,-2 18-5 15,-1 18 15-15,-3 19 4 16,-7 10-8-16,-1 21 3 15,4 15-13-15,6 14-10 16,6 10 12-16,9 4 0 16,3-15 3-16,1-10-6 0,-1-9-10 15,-5-15-3-15,-6-17 8 16,-8-15-15-16,-7-14 12 16,-13-13 0-16,-6-12-4 15,0-17 4-15,-2-8-10 16,-23-6 3-16,-10-5-4 15,-19-2-1-15,-10-8-13 16,-10-4-43-16,5 0-41 16,14-18-30-16,18-26-78 15,26-23-82-15,11-19-397 16</inkml:trace>
  <inkml:trace contextRef="#ctx0" brushRef="#br0" timeOffset="98697.581">23599 14855 586 0,'0'0'256'0,"0"0"-95"0,0 0-11 15,0 0-34-15,-48-103-48 16,29 100-15-16,2-2-30 15,1 5-15-15,1 0-8 16,-5 8-2-16,-3 20 1 0,-2 7-6 16,4 7 7-16,3-2 1 15,7 2 0-15,9-2-2 16,2-2-1-16,8 0-7 16,26-4 8-16,15 1-2 15,9-5 3-15,4 2 0 16,1-10 2-16,-7 2 5 15,-10-4-5-15,-11-2 0 16,-10-2-1-16,-14-4-1 16,-11 2-3-16,0-1-5 15,-17 4 8-15,-23 1-4 16,-10 0-1-16,-1-6-36 0,5-2-17 16,9-10-29-1,13 0 10-15,13 0-20 0,6 0-6 16,5-17 2-16,0-9-1 15,12-11-44-15,14-11-292 16</inkml:trace>
  <inkml:trace contextRef="#ctx0" brushRef="#br0" timeOffset="98943.635">23754 14985 248 0,'0'0'115'16,"0"0"17"-16,0 0 9 15,0 0-4-15,0 0-2 16,0 0 5-16,46-102-72 0,-46 102-37 15,2 9-31 1,7 22 3-16,1 13 17 0,-2 4 12 16,5 3 8-16,3-2 1 15,2-9-25-15,0-4-4 16,0-9-3-16,-1-5-9 16,-1-12-5-16,-5-6-27 15,-2-4-60-15,-2 0-31 16,0-21-49-16,-5-12-111 15,-2-16-225-15</inkml:trace>
  <inkml:trace contextRef="#ctx0" brushRef="#br0" timeOffset="99263.85">23725 14698 224 0,'0'0'122'15,"0"0"-25"-15,0 0-1 0,-25-104 4 0,23 97 5 16,0 7-38-16,0 0-27 15,2 0-40-15,-6 0-11 16,6 0 0-16,-2 14 11 16,2 1 6-16,0 2-6 15,0-10-1-15,5-2 1 16,15-5 19-16,2 0 53 16,3 0 25-16,-8-12-16 15,-7-7-26-15,-8 3 8 16,-2-4-15-16,0 3-8 15,-5-1-18-15,-10 9-21 16,-3 1-1-16,2 8-17 0,5 0 8 16,2 3-27-1,5 26-83-15,4 11-18 0,0 12-84 16,8 6-93-16,17 4 111 16</inkml:trace>
  <inkml:trace contextRef="#ctx0" brushRef="#br0" timeOffset="99845.865">24155 15008 288 0,'0'0'172'16,"0"0"2"-16,0 0-21 0,0 0-9 16,0 0-59-1,0 0-53-15,31-53-29 0,-14 53 13 16,6 0-5-16,-1 4-2 15,1 6 0-15,1-4-1 16,-8 1-1-16,-3-4-1 16,-6 6-5-16,-5 5-2 15,-2 3-7-15,0 9 8 16,0 2 0-16,-2 2 5 16,-12-3 4-16,8-8-2 15,4-1-5-15,2-5-2 16,0-9 0-16,0 0-2 15,2-4 2-15,11 0 0 0,9 0 1 16,5 0 7-16,9-17 0 16,3-9 1-16,4-6-7 15,-1-8 5-15,1-8 12 16,-3-8 2-16,-4-1 5 16,-7 8-4-16,-7 9 8 15,-11 6 15-15,-9 11-10 16,-2 9 7-16,0 8 5 15,-4 3-24-15,-14 3-10 16,-4 0-13-16,-7 9-2 16,-4 21 2-16,6 11-1 15,9 2 1-15,18 1-3 0,0-3 3 16,16-7-1 0,21-5 3-16,11-6-2 0,9-12 13 15,15-8-9-15,3-3 1 16,-1 0 5-16,-14-3-10 15,-20-2 0-15,-22 5-39 16,-18 0-81-16,-7 0-166 16,-37 6-368-16</inkml:trace>
  <inkml:trace contextRef="#ctx0" brushRef="#br0" timeOffset="100605">21840 17888 441 0,'0'0'127'16,"0"0"-99"-16,0 0 38 15,130-22 43-15,-72 12-8 0,20 0-52 16,13-2-22-16,5 5-15 15,-7-4-12-15,-17 7-9 16,-30 4-82-16,-22 0-134 16,-20 0-234-16</inkml:trace>
  <inkml:trace contextRef="#ctx0" brushRef="#br0" timeOffset="100781.891">21997 18124 526 0,'0'0'101'16,"113"-26"-9"-16,-26 7 32 0,11 4-13 15,5 0-59 1,-7 6-52-16,-7 0 0 0,-16 1-193 16</inkml:trace>
  <inkml:trace contextRef="#ctx0" brushRef="#br0" timeOffset="104879.764">23283 17602 724 0,'0'0'155'0,"0"0"-48"16,0 0 33-16,0 0-22 16,0 0 21-16,0 0-85 0,0 0-41 15,0 0-3 1,-31-8-7-16,31 59 41 0,2 15-17 15,4-1-22-15,4 12 24 16,-3 3-15-16,-3 7-2 16,0-4-10-16,1-17 7 15,-3-21-9-15,0-24 0 16,0-15 1-16,-2-6 8 16,0 0 0-16,0-22 18 0,0-28 10 15,-6-18-35 1,-10-16-2-16,0-10 0 0,1-9 1 15,3 1-7-15,4-10 6 16,1 1-4-16,7 3 3 16,0-2-18-16,5 16 4 15,19 17-4-15,8 29 2 16,3 24 16-16,3 12-5 16,5 12-7-16,5 9 11 15,4 26-19-15,-6 23 10 16,-1 13 10-16,-14 4-13 15,-10 3 7-15,-13-11 3 16,-8-1-10-16,0 1 6 16,-20-9-52-16,-20 1-18 15,-9-6-45-15,-2-9-94 0,8-8-116 16,14-10-247-16</inkml:trace>
  <inkml:trace contextRef="#ctx0" brushRef="#br0" timeOffset="106283.827">23758 17781 486 0,'0'0'153'16,"0"0"3"-16,0 0 41 16,24-104-27-16,-24 72-95 15,0 6-28-15,-11 5-8 0,-14 7-20 16,-4 5 5-16,0 9-24 15,-4 0-3-15,0 17 3 16,2 10-11-16,4 10 8 16,14 3-4-16,8 4 7 15,5 0 1-15,0-8-1 16,20-8-6 0,2-6 3-16,1-9-36 0,-6-13 17 15,1 0-4-15,1 0 26 16,-2-17 4-16,1-3 7 15,-1-2 0-15,-3 5 18 16,-5 0-24-16,-5 11 16 16,-2 3 1-16,-2 3-9 15,0 0 9-15,0 0-22 16,0 0-2-16,3 0-1 0,6 9-23 16,2 17 26-16,5 0-2 15,1 6 9-15,2-5 4 16,-4-1-11-16,1-6 0 15,-8-5 2-15,1-8 1 16,-5-3-3-16,2-4 3 16,2 0-1-16,9-8 23 15,10-21 2-15,10-10 9 16,3-5 2-16,-3 7-36 16,-8 5 6-16,-10 10-8 0,-11 14 5 15,-1 3-5-15,-3 5 0 16,6 0-6-16,7 5 3 15,5 13-14-15,5 5 9 16,0-2 0-16,-2 2 8 16,-4-6 2-16,0-7-2 15,-6-2 0-15,-3-4-2 16,-6-4 1-16,-2 0 1 16,3-4 2-16,5-22 1 15,-2-10 14-15,-1 0-13 16,-9-4-1-16,0 8 6 15,-2 2-5-15,-17 6-1 16,0 7 0-16,4 8 6 16,1 9 0-16,3 0-9 15,-2 0-14-15,4 21 8 0,5 16-6 16,4 11 12-16,2-2 0 16,27-2 0-16,8-8 0 15,6-4 0-15,-1-1 1 16,0-14-4-16,-8-6 11 15,-10-8-11-15,-5-3 5 16,-4 0-2-16,1 0 18 16,9-21-8-16,1-2-2 15,-2 5-6-15,-6 4 2 16,-9 6-4-16,-5 8 0 16,-4 0 1-16,0 0-7 15,0 0 6-15,0 0-12 0,8 0 8 16,3 4-9-16,-1 13 12 15,4-3 0-15,-5-4-7 16,-3 4 5-16,-1-6 3 16,-5-5-8-16,0 2 6 15,0-1-5-15,0-4 7 16,0 0 9-16,0 0-3 16,3 0 15-16,5-9-8 15,10-8-9-15,2-1-3 16,3 0 0-16,-8 9-2 15,-1 9-5-15,-1 0-1 16,3 0-2-16,-1 0 2 16,3 18 0-16,-1 1 3 0,4 3-6 15,-1 0 10 1,2-4 0-16,-2-6 2 0,-4-6 5 16,-5-6-4-16,0 0 2 15,3-4 19-15,1-24-13 16,3-12 7-16,-3-13-7 15,-8-6-4-15,-7-8 20 16,0-3-2-16,-24 2 16 16,-12-3-14-16,-2 7-21 15,0 12 16-15,11 11-2 16,8 15-19-16,9 17 19 16,8 9-14-16,2 0-6 15,0 12-5-15,0 34-36 16,0 16 41-16,10 19 0 0,0 7 6 15,-1 10-1-15,1 5-2 16,5-3-3-16,1-2 2 16,3-15-1-16,6-10-2 15,-3-25-31-15,0-19-59 16,-4-26 10-16,-2-6-42 16,-7-48-17-16,-5-21-118 15,-4-8-206-15,-20 4-94 16</inkml:trace>
  <inkml:trace contextRef="#ctx0" brushRef="#br0" timeOffset="106464.236">24737 17788 466 0,'0'0'99'0,"0"0"-16"15,0 0 65-15,0 0 33 0,0 0-71 16,0 0-93-16,22-44 1 16,60 30-4-16,21-2-11 15,8-2-6-15,7-4-21 16,-2 0-220-16,-18 3-181 15</inkml:trace>
  <inkml:trace contextRef="#ctx0" brushRef="#br0" timeOffset="117994.13">26141 17668 449 0,'0'0'183'15,"0"0"-106"-15,0 0 25 16,0 0 56-16,0 0-13 16,0 0-75-16,-2-16-38 15,2 16-26-15,0 13-6 16,10 13 0-16,11 19 11 15,-3 0 3-15,-1 4-3 16,-3-1 0-16,-5-1-10 0,-7-3-1 16,-2 0-18-16,0-5-69 15,-11 7-129 1,-9-15-330-16</inkml:trace>
  <inkml:trace contextRef="#ctx0" brushRef="#br0" timeOffset="118848.122">25804 17950 271 0,'0'0'117'15,"0"0"-86"-15,0 0-10 16,0 0 63-16,0 0 31 16,118 0-45-16,-66 0-25 0,3-3-12 15,8-3-4-15,0-2 23 16,3 4-40-16,7 2 4 16,4-2-1-16,-2-4-15 15,-1-1 8-15,-9 4-8 16,-15-4 3-16,-13 4-6 15,-16-4-13-15,-9 5-27 16,-12-4-24-16,0 3-56 16,-4-8-194-16</inkml:trace>
  <inkml:trace contextRef="#ctx0" brushRef="#br0" timeOffset="119337.126">26143 17548 247 0,'0'0'157'15,"0"0"-59"-15,0 0 18 16,0 0-37-16,0 0 27 16,0 0-15-16,-7-53-18 0,7 53-19 15,0 0-41-15,0 0-6 16,0 8-7-16,0 18 0 16,0 15 16-16,3 8 8 15,9 6-5-15,2 7 16 16,1 4-8-16,4-2-4 31,-3-1-13-31,1-5-9 0,1 0 5 0,2-5-2 16,-2 0-2-16,0-5-2 15,-3-7 0-15,-1-18 0 16,-7-10 2-16,-5-8-2 16,-2 0 4-16,0-5-4 15,0 0 0-15,0 0-4 0,-16-10-33 16,-18-17-42-16,-10 0-231 15,-7-4-76 1</inkml:trace>
  <inkml:trace contextRef="#ctx0" brushRef="#br0" timeOffset="119715.814">25935 17834 239 0,'0'0'165'0,"0"0"-42"0,0 0-18 16,0 0-1-16,0 0-32 16,0 0-43-16,-23-18-21 15,23 18-3-15,0 0-4 16,0 0 2-16,13 0-3 15,16 0 38-15,15 0-3 16,18 0-4-16,17 0 21 16,14-4-18-16,19-10-6 15,2 0-14-15,1 2 1 16,-10 2 13-16,-20 2-12 16,-25 3-5-16,-22 0 5 15,-23 1-10-15,-13 4 1 16,-2 0-7-16,0-4-3 0,-11 0-14 15,-18 4-59-15,-8 0-134 16,-3 0-46-16,1 0-159 16</inkml:trace>
  <inkml:trace contextRef="#ctx0" brushRef="#br0" timeOffset="122047.663">26157 17552 123 0,'0'0'14'16,"0"0"13"-16,0 0 97 15,0 0-18 1,0 0 2-16,0 0-9 0,-41-85-33 15,39 77 13-15,-5 3 8 16,3-4-38-16,0 5-6 16,2 0 38-16,-1 4-49 15,3 0 8-15,0 0-13 16,0 0-19-16,0 0-14 16,0 18 6-16,0 21 0 0,9 15 12 15,8 10-9-15,4 1 9 16,1 7 14-1,1 3-23-15,4 2 25 0,-1 9-15 16,-2-7-6-16,-1 6 28 16,-3-14-31-16,-9-14 11 15,0-16-15-15,-2-17 6 16,-6-12-6-16,-1-8 0 16,-2-4 2-16,0 0-10 15,2-30 0-15,2-24-89 16,-2-8-226-16,-2-8-367 15</inkml:trace>
  <inkml:trace contextRef="#ctx0" brushRef="#br0" timeOffset="122384.976">25943 17842 466 0,'0'0'161'16,"0"0"-135"-16,0 0-7 15,0 0 23-15,0 0 28 16,0 0-23-16,-23 0-45 16,23 0 2-16,0 0 16 15,0 0-17-15,2 0 34 16,17 0-25-16,18-3-3 16,26-7 30-16,19-11-37 15,25-3 20-15,13-2-14 0,7-2 1 16,-2 2 1-16,-15 4-9 15,-23 5 0-15,-27 8 1 16,-29 3 0-16,-16 1-4 16,-13 5 0-16,-2 0-33 15,0 0 18-15,-31 0-64 16,-9 7-55-16,-11 1-33 16,4 2-137-16</inkml:trace>
  <inkml:trace contextRef="#ctx0" brushRef="#br0" timeOffset="125595.016">27661 17066 413 0,'0'0'118'0,"0"0"-29"16,0 0 45-16,0 0-40 16,0 0-13-16,0 0 5 15,-87-50-35-15,85 50-8 16,-1 0-26-16,-5 10-14 0,-6 26 2 15,-1 22-4-15,-1 5 1 16,7-2-2-16,9-3 6 16,0-9-4-16,7-6 2 15,24-5-3-15,5-6-1 16,4-10 2-16,2-14-5 16,1-8 3-16,1 0 0 15,1-21 6-15,1-19 0 16,-3-6 1-16,-11-2 2 15,-11-1-5-15,-9-6-2 16,-10-7 11-16,-2 0 6 16,0 3 12-16,0 6-17 0,-12 15 8 15,2 13 3-15,1 18-10 16,5 2 14-16,-2 5-29 16,4 0-3-16,-4 37-3 15,-3 24 0-15,-3 15 6 16,6 5 2-16,4-7 1 15,2-11-3-15,2-10 0 16,20-7 2-16,3-16-2 16,0-8 0-16,-8-16 1 15,-3-1-3-15,-3-5-1 16,5-5 3-16,3-23 10 0,8-8-6 16,4-4 3-1,-4 0-6-15,-6 13 3 16,-6 10-4-16,-9 9 1 15,-1 8-5-15,4 0-4 0,8 0-13 16,6 8 13-16,8 14 2 16,-2 0 6-16,0 0-3 15,0 1 1-15,-2-10 2 16,-2-6-1-16,-6 0-3 16,-5-7 0-16,-3 0 8 15,1 0-1-15,-2-18 12 16,5-10-13-16,2-11 2 15,-7 4-4-15,-5-5 0 16,-2 8 11-16,-3 6-5 0,0 8-6 16,0 14 17-16,0 4-12 15,0 0-5-15,0 0-1 16,0 16-23-16,4 16 21 16,13 3 5-16,6 6-2 15,2-10 0-15,4-4-4 16,2-5 2-16,-4-13 2 15,0 0 0-15,-8-9 3 16,1 0-2-16,1-4 2 16,-2-18 11-16,4-19-10 15,-3 2 1-15,-5-11-5 16,-13-8 2-16,-2 4 10 16,0-4-1-16,-17 0-5 0,-8 17 13 15,3 7-18 1,7 12 10-16,3 12-5 0,8 10-3 15,4 0-6-15,0 18-1 16,0 30 1-16,0 14-9 16,0 2 15-16,16-1-3 15,3-1 0-15,6-13 1 16,4-8-4-16,2-11 3 16,-4-8-6-16,-7-16 1 15,-5-1 6-15,6-5-1 16,4-11 2-16,6-19 2 15,6-10 7-15,-3-4-9 16,-7 7 1-16,-5 6-3 16,-5 9 3-16,-6 3-3 0,3 15 0 15,-1 4-12-15,5 0 8 16,3 4-5-16,-2 15 5 16,2-1 2-16,-3 3-10 15,-5 2 11-15,-3-13-3 16,-2-2-12-16,-6-4 13 15,-2-4-6-15,0 0 9 16,0 0 6-16,0 0 0 16,-2-12 10-16,-21-12-16 15,1-2 2-15,-5-5-6 16,2 12 4-16,6 3 0 16,3 6-1-16,7 6 0 15,5 4-1-15,2 4-6 0,-6 23-4 16,4 9 5-16,0 8 7 15,1 0 0-15,3-3-1 16,0-10-5-16,9-8 3 16,5-11 3-16,-3-6-9 15,-5-6 4-15,6 0 6 16,1 0-1-16,3-28 23 16,3-11-21-16,2-16 19 15,-5-11 0-15,-10-5-12 16,-6-1 19-16,0 0-24 15,0 6 8-15,-8 0 3 16,-8 16-10-16,3 14 11 0,3 14-10 16,8 17-3-16,0 5 12 15,2 12-15-15,0 34-19 16,-5 24 18-16,5 22 2 16,0-5-1-16,7 0 0 15,28-17 0-15,19-8-5 16,17-12-1-16,12-14-39 15,2-14 20-15,-5-14-53 16,-13-8-82-16,-18-8-50 16,-33-28-135-16</inkml:trace>
  <inkml:trace contextRef="#ctx0" brushRef="#br0" timeOffset="126079.012">28194 16892 447 0,'0'0'164'0,"0"0"-76"16,0 0 15-16,0 0 35 16,0 0-20-16,0 0-77 0,2-76-29 15,-2 76-12-15,0 0-2 16,0 0-2-16,0 0-7 16,0 4-26-16,5 10 35 15,-3 4-5-15,2-1 3 16,0 2 1-16,2-7-5 15,0-6 6-15,1-2 1 16,1-4 1-16,4 0 11 16,3-4 1-16,10-19 3 15,4-4 6-15,-2-7-14 16,-10 6 22-16,-13 1-10 16,-4 4-1-16,0 5 14 15,-13 6-27-15,-11 3-5 0,-5 8-1 16,-5 1-40-16,3 10-57 15,8 16-93-15,23 1-100 16</inkml:trace>
  <inkml:trace contextRef="#ctx0" brushRef="#br0" timeOffset="127693.791">30244 16624 255 0,'0'0'387'16,"0"0"-283"-16,0 0-59 16,0 0 67-16,0 0-3 15,0 0-42-15,-79-81-61 16,65 113 0-16,1 17 3 16,1 9-9-16,8 5 6 15,4 8 6-15,0-9-10 16,25 1 12-16,6-10-12 0,6-9 0 15,11-8 5-15,3-7-2 16,4-12-5-16,5-13 0 16,4-4 11-16,-2-5-1 15,0-25 0-15,-7-11-5 16,-7 1 15-16,-11-7-11 16,-10-8 18-16,-7-9 0 15,-11-6-4-15,-9-3 15 16,0 7-15-16,0 8-19 15,-18 18 25-15,1 13-16 16,-4 10 1-16,4 11-9 16,3 2-1-16,-3 4-8 0,-4 14-3 15,-3 38 2 1,-3 25-2-16,10 8 6 0,12 4 1 16,5-9 0-16,15-12-1 15,23-10 0-15,11-14 1 16,5-12 0-16,6-9 3 15,-7-11 1-15,-1-12-4 16,-5 0 9-16,-5-31-3 16,0-1 11-16,-4-4-8 15,-2-7-2-15,-5 2 14 16,-6 4-21-16,-4 2 5 16,-2 12-5-16,-6 6 2 15,-6 13-8-15,-3 4 6 0,-1 0-17 16,3 0 17-16,3 0-29 15,2 14 11-15,0 4 4 16,-2-4-7-16,3 2 19 16,-6-2-5-16,1-6-1 15,-3-6 7-15,1-2-11 16,-5 0 12-16,0 0 12 16,0 0-8-16,0-7 29 15,-12-10-33-15,-7-5 3 16,-6 8 5-16,-4 2-8 15,-2 7 0-15,-8 5-1 16,4 0-11-16,2 23 8 0,6 3-2 16,14 6 0-16,8 3-1 15,5 0-5-15,3 1 7 16,16-10 4-16,1-2-33 16,-1-12 4-16,-6-6-5 15,1-6 22-15,1 0 13 16,-1-1 1-16,-4-21 10 15,1 3 0-15,-7 3-10 16,2 2 12-16,-4 5-8 16,-2 4-1-16,0 5 13 15,0 0-17-15,0 0-7 16,2 0-1-16,2 18-14 16,7 4 21-16,10 2 1 15,1 2 0-15,5-12-6 16,-5-1 6-16,0-13 0 0,1 0-5 15,-4 0 10-15,6-15 7 16,-1-11 5-16,1-6-13 16,-2-2 17-16,-8 3-18 15,-7-1 16-15,0 6 7 16,-6 6-23-16,-2 8 13 16,0 7 5-16,0 5-14 15,0 0-7-15,4 0-25 16,5 17-2-16,5 8 20 15,1 9 7-15,3 2-1 16,0-4 1-16,2 4 0 16,0-1-5-16,0-8 10 0,-6-9-10 15,-8-5 5-15,-4-10-27 16,-2-3 5-16,0 0 13 16,-11 0 3-16,-7 0 2 15,5 0-18-15,8 0 16 16,5 0 5-16,0-16-11 15,0-3-18-15,27-11 0 16,8-7 11-16,10-3 14 16,-5 4 10-16,-6 1-5 15,-8 4 8-15,-7 9-4 16,-6-6 21-16,-7 10 4 16,-3 1 10-16,-3 0-6 15,0 3-24-15,0 6 8 0,0 1-17 16,0 7 6-1,0 0-12-15,0 0 6 0,0 0-22 16,0 5 9-16,9 22-18 16,2 6 31-16,9 6 0 15,5 2 0-15,4-4 0 16,2-4 0-16,-4-7 0 16,-8-6 1-16,-10-2 2 15,-9 3-6-15,-13-4-1 16,-43 7-13-16,-31 3-59 15,-26-5-244-15,-17-5-308 16</inkml:trace>
  <inkml:trace contextRef="#ctx0" brushRef="#br0" timeOffset="128389.28">28033 17816 462 0,'0'0'166'0,"0"0"-67"0,0 0 26 15,0 0 3-15,0 0-39 16,0 0-58-16,-75-98-10 16,58 98-5-16,2 0-10 15,-3 8 6-15,1 15-11 16,-1 12 1-16,7 1 6 15,2-3-8-15,6 2 0 16,3 0-1-16,0-8-2 16,5 8 3-16,15-7 1 15,9 2-1-15,6-2 5 16,6 4-5-16,3 2 0 0,4 6-3 16,-4-3 9-1,-7 2-5-15,-6 2-1 16,-12-1 5-16,-13 9-4 0,-6 4 7 15,-8 1-8-15,-34 0 0 16,-14-4 0-16,-2-16-4 16,-3-10 3-16,10-15-35 15,11-9-6-15,13-9-42 16,23-41-23-16,4-26-135 16,29-18-281-16</inkml:trace>
  <inkml:trace contextRef="#ctx0" brushRef="#br0" timeOffset="128670.282">28344 17911 238 0,'0'0'38'16,"0"0"166"-16,0 0-63 16,0 0-32-16,41 134 5 15,-38-86 4-15,3 6-32 16,-1 4-22-16,4 0-9 15,0 1-14-15,1-5-12 16,2-12-4-16,-1-13-17 16,-5-12-6-16,0-8 3 15,-4-8-5-15,0 1-16 16,0-2-15-16,-2-16-24 16,0-20 0-16,0-14-302 0,0-4-28 15,-16 1 73 1</inkml:trace>
  <inkml:trace contextRef="#ctx0" brushRef="#br0" timeOffset="129004.71">28321 17816 122 0,'0'0'171'16,"0"0"-132"-16,0 0-22 15,0 0 18-15,0 0-2 16,0 0-2-16,-33-35 9 15,33 35 19-15,-3 0-17 0,1 0-22 16,-4 0-11 0,-6 3 2-16,-1 15-8 0,1-4 10 15,4 0 48-15,6-5-55 16,2-6 5-16,0 1-10 16,0-4 2-16,4 0 10 15,12 0 14-15,3 0 22 16,0 0-8-16,-6-7-24 15,-4-2 8-15,-4-1-14 16,-5 2-9-16,0 3-4 16,0-4-38-16,-10 9-36 15,-1 0-25-15,0 0-48 0,7 0-53 16,4 10-86 0</inkml:trace>
  <inkml:trace contextRef="#ctx0" brushRef="#br0" timeOffset="129588.181">28582 17969 403 0,'0'0'110'0,"0"0"-83"16,0 0 82-16,0 0 20 15,0 0-93-15,0 0-31 16,34 0 0-16,-1 0 0 0,2 0 27 16,1 0-14-16,-5 0-16 15,-6 0 11-15,-10 0-13 16,-8 0 0-16,-5 8-2 16,-2 2-13-16,0 8 15 15,-11 8 0-15,-15 4 1 16,-1 2 7-16,-2-1-4 15,6 8-3-15,7-7 6 16,10-4-7-16,6-6-4 16,0-9 3-16,14-8-8 15,26-5 9-15,11-10 12 16,11-20-1-16,1-10 2 16,-7 4-11-16,-12-1 16 15,-11 6-9-15,-8 1 0 16,-7 6 29-16,-5 4-2 0,-9 2 1 15,-1 8 5-15,-3 2-7 16,0 4-1-16,0-2-22 16,-7 6-8-16,-4 0 8 15,-3 0-12-15,-1 0 0 16,1 10-1-16,4 15-6 16,5 12 7-16,5 3 0 15,0 4 5-15,11-3-3 16,14-10-2-16,6-1-2 15,9-19-5-15,9-11-28 16,14 0-33-16,3-33-133 0,-1-6-151 16</inkml:trace>
  <inkml:trace contextRef="#ctx0" brushRef="#br0" timeOffset="129857.581">29527 17580 688 0,'0'0'148'16,"0"0"-83"-16,0 0 56 15,0 0 12-15,0 0-91 16,0 0-37-16,-76 80 20 16,69-32 12-16,1 6-14 15,6 4 6-15,0 0-12 0,4 11-8 16,21-8-2-1,4 2-7-15,4-5-7 0,7-14-18 16,0-12-75-16,3-14-28 16,1-18-88-1,-5-9-81-15,-6-22-193 0</inkml:trace>
  <inkml:trace contextRef="#ctx0" brushRef="#br0" timeOffset="130454.781">29804 17878 475 0,'0'0'213'16,"0"0"-136"-16,0 0 44 0,0 0 5 16,0 0-67-1,0 0-15-15,0-36-44 0,0 36 0 16,0 4-2-16,0 16-15 16,6 11 17-16,7-1 1 15,5-2 3-15,7-6-1 16,6-5-3-16,7-12 0 15,-1-5 8-15,2 0-5 16,-6-8 12-16,-4-18-5 16,-7-6 5-16,-4-9 27 15,-11-3-13-15,-7 3 24 16,0-4-17-16,-3 6 19 16,-12 7 6-16,-3 11-30 0,5 11 4 15,6 6-1 1,5 4-18-16,2 0-7 0,0 0-9 15,0 30-25-15,0 16 25 16,0 20 0-16,4 10 5 16,12 12 2-16,-3 11 1 15,5 17-3-15,-2 18 5 16,-5 5-6-16,-2 0 4 16,2-13-8-16,-2-25 2 15,4-20-5-15,1-26-2 16,-1-22-1-16,3-19-13 15,3-14-9-15,8 0 27 0,9-22 0 16,5-24-4 0,-2-13 3-16,-7-14-9 0,-12-7 6 15,-16-2-12-15,-4-7-30 16,-14 1 24-16,-30 2-25 16,-18 14-25-16,-17 11 2 15,-5 19 18-15,4 16 11 16,9 18-38-16,17 2-7 15,19 6 25-15,12 0-15 16,9 0-110-16,14 0-182 16</inkml:trace>
  <inkml:trace contextRef="#ctx0" brushRef="#br0" timeOffset="130886.513">29706 17645 485 0,'0'0'0'15,"0"0"-11"-15,0 0 11 16,0 0 25-16,0 0 4 15,0 0-9-15,10 29 6 16,-7-17-5-16,-1-2-12 0,0 5 11 16,0-3-3-16,2-3-10 15,-1-5 5-15,2 0 0 16,-1-4 1-16,0 0 12 16,5 0 7-16,5 0 18 15,-1 0 1-15,-2-4-11 16,-2-6-5-16,-6 2-2 15,-3 1-15-15,0 0-15 16,0-1-3-16,-7-2-18 16,-9 10-31-16,-2 0-35 15,5 0-18-15,2 0-48 16,11 0-74-16,0 5-21 0</inkml:trace>
  <inkml:trace contextRef="#ctx0" brushRef="#br0" timeOffset="132685.024">30822 17856 460 0,'0'0'121'0,"0"0"-37"16,0 0 5-16,0 0-4 15,0 0 34-15,0 0-44 16,0 0-65-16,-15-40-1 16,10 66-8-16,-4 15 4 15,-6 9 49-15,-2 8-28 16,2-4-6-16,-1 8 11 16,3 0-27-16,-3 4 27 0,3-7-17 15,3-13-8-15,2-20 1 16,6-23 1-16,2-3-8 15,0 0 19 1,0 0 9-16,0-39 69 0,4-24-37 16,15-13-57-16,1-8 0 15,-5 8-2-15,1-5-1 16,-3 9 0-16,-1 1 4 16,-4 0-7-16,3 17 3 15,-4 14 0-15,2 14 3 16,-2 12-3-16,-3 10-1 15,0 4-2-15,3 0-20 0,7 18 6 16,6 26 5 0,6 19 12-16,-1 16 4 0,-1 2-3 15,1 5-1-15,0-6 0 16,2-5-1-16,-1-8-2 16,3-13 3-16,-2-13-46 15,-5-16-47-15,-7-20-57 16,-7-5-53-16,-8-26 8 15,-19-23-430-15</inkml:trace>
  <inkml:trace contextRef="#ctx0" brushRef="#br0" timeOffset="134137.18">30566 17941 419 0,'0'0'160'0,"0"0"-147"16,0 0 2-16,0 0-8 15,0 0 3-15,0 0 1 16,95 0 29-16,-28 0 15 16,3-16-12-16,-6-8 5 15,-8-3 15-15,-7 1 0 16,-14 2 11-16,-10-2-7 16,-11 4-7-16,-10-5-1 15,-2 4-42-15,-2 1 4 16,0 9 29-16,0-1-45 15,0 7 13-15,-6 2-5 16,-4 5-12-16,2 0-2 0,-5 0-5 16,-8 26-4-16,1 9 9 15,1 15-1-15,9 8 2 16,8 9 0-16,2-1 0 16,12-6 5-1,19-4-5-15,11-15 0 0,7-14-5 16,4-15 10-16,1-12 1 15,-1-4-2-15,-4-26-2 16,-4-1 15-16,-5-6-17 16,-5-1 3-16,-6 0-3 15,-8 3 4-15,-7 8-1 16,-4 5-1-16,-5 9-2 0,-3 12 4 16,0 1-4-16,-2 0-10 15,2 0-3-15,8 0-20 16,0 5 28-16,6 9 4 15,-5-1 1 1,0-3-7-16,-4-6 3 0,-5-4-2 16,1 0-4-16,-3 0 4 15,0 0 6-15,0 0 8 16,0 0 2-16,0-4 0 16,-3-10-10-16,-6 0-4 15,-4 1 1-15,1 8 2 16,2 0-3-16,-3 5 0 15,1 0-15-15,-1 5 18 0,-3 23-12 16,5 8 8-16,5 8 3 16,6 0 0-16,0 0 1 15,6-4 1-15,9-8 0 16,6-14-4-16,-5-4-9 16,-1-14 11-16,1 0-2 15,-1 0 8-15,3-24 11 16,-3-6-10-16,-1-6-2 15,-5-5-3-15,-9 6 4 16,0-9-4-16,0 4 1 16,-11 8 2-16,-9-3 3 15,-3 17-6-15,1 4-1 0,2 9-6 16,2 5-2 0,1 0 4-16,-2 19 0 0,3 16-2 15,8 7 7-15,8 0 0 16,0-1 4-16,22-4 0 15,14-7-1-15,9-7-3 16,1-14 10-16,8-9-8 16,2 0 16-16,0-18-6 15,-6-14-12-15,0 2 17 16,-13 2-13-16,-8-2 16 16,-4 8 0-16,-12 2-13 15,-1 4 14-15,-8 6-12 16,-2 6 0-16,0 4-8 15,3 0-1-15,3 0-15 16,6 14-7-16,4 8 22 0,-5 4-1 16,0 2 1-16,-1-7 0 15,-3 2 0-15,-3-2 3 16,-1-7-3-16,2-1 0 16,2-7-2-16,-1-2-3 15,4 0 5-15,3-4 0 16,6 0 16-16,5-4-12 15,3-14 4-15,-3-1-7 16,-3 2 6-16,-7-1-4 16,-1 6-2-16,-1-2-1 15,-1 10 0-15,0 2-6 16,3 2-5-16,4 0 4 0,2 0-11 16,5 9 17-1,0 5-5-15,-3 1 4 0,-1-7-5 16,-6 1 8-16,-1-9-1 15,-3 0 0-15,3 0 0 16,2-13 13-16,2-15-7 16,-2-6-4-16,-3-4 10 15,-6-1-10-15,-7 4-2 16,-2-2 11-16,-2 5-8 16,-13 10 10-16,-1 4-13 15,1 10 1-15,1 8 0 16,-1 0-1-16,1 8-8 15,-1 24-3-15,6 16 7 16,9-2 4-16,0 7 2 16,13-7 0-16,18-7 1 0,9-2-3 15,9-11-8 1,14-18-53-16,8-8-63 0,9-8-128 16,-11-32-164-16</inkml:trace>
  <inkml:trace contextRef="#ctx0" brushRef="#br0" timeOffset="134407.015">32866 17374 733 0,'0'0'158'0,"0"0"-59"16,0 0 36-16,0 0 6 0,0 0-54 15,0 0-86-15,47-5 0 16,4 56 13-16,12 15-6 15,-14 14 34-15,-5 19-24 16,-10 5-1-16,-23 5-3 16,-11 7-14-16,-49 12-6 15,-63 3-74-15,-30-4-214 16,-23-25-526-16</inkml:trace>
  <inkml:trace contextRef="#ctx0" brushRef="#br0" timeOffset="138922.106">28285 6234 414 0,'0'0'363'15,"0"0"-186"-15,0 0-4 16,0 0-69-16,0 0 19 15,0 0-43-15,0 0-52 16,-37-89 34-16,37 94-62 16,0 33 0-16,0 18-4 0,8 12 13 15,-1 1 7-15,-3-3-13 16,1-6-1-16,-3-4 17 16,-2-8-18-16,0-10-1 15,0-14 0-15,0-13 11 16,0-10-11-16,0-1 3 15,0-14-2-15,0-26 32 16,-11-18-29-16,0-8-4 16,2-6 0-16,2-5 6 15,1-1-9-15,3-6 3 16,3 1 0-16,0 2 1 16,5 0-1-16,17 11 0 0,7 8-4 15,3 13-17-15,-3 17 12 16,2 15 9-16,-2 15-18 15,2 2 10-15,0 19-17 16,-2 22 3-16,-4 11 18 16,-8 3-22-16,-10 0 25 15,-5-8-28-15,-2-7-11 16,0-4 30-16,-24-4-88 16,-17 2-4-16,-7 0-57 15,0-2-133-15,15-4-34 16,20 2-92-16</inkml:trace>
  <inkml:trace contextRef="#ctx0" brushRef="#br0" timeOffset="140436.071">28778 6302 73 0,'0'0'304'0,"0"0"-173"15,0 0 46-15,0 0-50 16,0 0-4-16,-11-116-4 15,-9 92-56-15,-3 4-14 16,2 6-7-16,-2 4-41 16,5 8 23-16,1 2-22 15,-4 0 5-15,-1 29-14 16,-3 12 3-16,5 11 4 0,7-2-2 16,8-2 4-1,5-10-14-15,0-8 12 0,7-9-11 16,15-7 2-16,9-8-12 15,1-6 21-15,1 0-7 16,0-6 22-16,-4-20-13 16,0-6 7-16,-4-11-3 15,-2 1 35-15,-8 0-26 16,-6 12 18-16,-7 9 34 16,-2 14-53-16,0 2 30 15,0 5-34-15,0 0-4 16,0 7-12-16,0 24-2 15,0 6 8-15,0 7 0 0,0-4 0 16,3-6-2-16,12-4 2 16,5-5 0-16,-2-7-13 15,2-6 4-15,0-9-1 16,3-3 9-16,-2 0-2 16,4-11 3-16,0-15 2 15,-1-6 6-15,1-4 8 16,-5 2-13-16,-2 5-3 15,-10 9 1-15,-1 8 15 16,0 6-18-16,2 6 2 16,4 0-14-16,3 0 6 15,3 6 3-15,4 13-2 16,-5-1 5-16,2 1-9 16,0-2 11-16,-2-4 0 0,2-1 0 15,-2-5-2-15,-3-2 7 16,1-5-5-1,-3 0 0-15,3-1 10 0,-1-24-2 16,1-1-8-16,-5-9 5 16,-7-4 6-16,-4 0-1 15,0 4-9-15,-6 3-1 16,-11 10 14-16,1 10-10 16,5 4 5-16,6 8-8 15,0 0 8-15,5 14-9 16,0 21-3-16,0 11-11 15,0 3 17-15,18-5-5 16,7-6 2-16,4-7 0 0,-2-10-12 16,-5-8 11-16,-2-8 1 15,-2 0 0-15,-1-5-2 16,4 0 2-16,-3 0 0 16,-3-17 4-16,3-1 5 15,0-3-7-15,-2 1-2 16,-3 3 0-16,-2 5 7 15,-2 6-11-15,-5 4 4 16,-1 2 0-16,1 0-10 16,2 0-3-16,4 2 13 15,-1 10-3-15,-1 0 0 16,2-1 3-16,-6 1 0 16,3-7 2-16,-5-1-8 0,0 0 9 15,0-4-3-15,-2 0 0 16,2 0 7-16,5 0-4 15,2-5 0-15,6-7 1 16,2-1 4-16,-7 6-8 16,4 0 0-16,-3 7-3 15,7 0-14-15,2 0 12 16,7 0 5-16,4 2 0 16,2 4-13-16,-2 0 9 15,0-4-4-15,-2-2 4 16,-4 0 4-16,-2-2 0 15,-6-22 5-15,-1-8-3 0,-5-11 23 16,-5-15-24 0,-6-7 22-16,0-7 0 0,0-3-22 15,-15 9 36-15,-7 12-14 16,4 16 5-16,2 18 13 16,6 9-36-16,5 11 6 15,0 0-11-15,-4 39-20 16,1 17 20-16,1 14 0 15,7 2 4-15,0-4-7 16,22-5 3-16,19-7 0 16,3-8-3-16,3-8-25 15,-3-10-3-15,-3-8-34 16,-13-7-29-16,-8-14-3 16,-11-1-45-16,-9-4 18 0,0-20-49 15,-20-10-64-15,-20-4 16 16,-9 0 21-16,-4-3 105 15,-1 0 95-15,10 3 16 16,8 3 117-16,16 6-4 16,15 7 5-16,5 6-26 15,29 0-72-15,32 1-35 16,18 2 18-16,8-1-18 16,3 2 0-16,-12-1-1 15,-18 6-40-15,-22 7 7 16,-20 0-53-16,-18 0-73 15,-5 3-97-15</inkml:trace>
  <inkml:trace contextRef="#ctx0" brushRef="#br0" timeOffset="140942.175">28869 6150 120 0,'0'0'138'15,"0"0"-92"-15,0 0 27 16,0 0 97-16,0 0-30 15,0 0-5-15,-22-22-47 16,9 7-56-16,-5 1 42 16,-2 2-30-16,2 4-26 0,3 4 9 15,1 4-18-15,1 0-7 16,-7 0-2-16,-7 17-13 16,-2 4 9-16,0 2-10 15,4-2-41-15,6 0-1 16,7 1-2-16,12 4-36 15,0 9-66 1,22 0-251-16</inkml:trace>
  <inkml:trace contextRef="#ctx0" brushRef="#br0" timeOffset="142397.872">28707 6898 328 0,'0'0'179'15,"0"0"-37"-15,0 0-15 16,0 0 8-16,0 0-21 16,0 0-21-16,29-88-25 15,-29 81-43-15,-18 4-4 16,-7 3-17-16,-4 0-2 0,-7 0-2 15,1 10-7 1,-1 12 7-16,7 0-1 0,9-1-5 16,9 2 1-16,7-5 5 15,4 2-17-15,0-3 15 16,0-3-17-16,24 1 5 16,10-1 5-16,8-2 6 15,2 0 2-15,-3-1 1 16,-8-4 0-16,-8 1-3 15,-12-4 4-15,-5 0-2 16,-8-1-3-16,0 2-29 16,0 5-3-1,0 4 17-15,-19 6 19 16,-6-2 2-16,3 0-2 0,1-7 0 16,11-5-3-16,5-4-10 15,3-2 13-15,2 2-10 0,0-2 8 16,0 0-2-16,0 0-5 15,0 0 1-15,0 0-17 16,0 1-2-16,0 8 24 16,0 5-12-16,0 8 15 15,0 7-1 1,-8 10 5-16,-6 5-4 16,-4 6 33-16,0 0-6 0,0-4 14 15,5-2-2-15,6-7-19 16,3-7 11-16,4-4-22 15,0-6-4-15,13-6 1 0,16-4-2 16,9-4 23 0,11-6-12-16,11 0 2 0,5 0-4 15,-1-16-10-15,-8-4-6 16,-14-1-36-16,-15 2-88 16,-15 2-67-16,-12-1-142 15</inkml:trace>
  <inkml:trace contextRef="#ctx0" brushRef="#br0" timeOffset="143320.267">29353 7171 588 0,'0'0'173'16,"0"0"-3"-16,0 0-33 16,0 0-24-16,0 0-55 15,0 0-28-15,-6-25-30 16,6 32-10-16,0 18 10 16,0 8 6-16,0 3-2 15,10-1-2-15,1-2 2 16,-1-6-4-16,-2-6 0 15,8-9 0-15,-3-4-4 16,6-5 4-16,4-3 0 0,2 0 12 16,6-12-8-16,3-15-1 15,-5 1-3-15,-2-2 0 16,-11 0 12-16,-3 3 2 16,-5 6-1-16,0 7 10 15,-6 7-18-15,0 5-5 16,2 0 0-16,1 3-23 15,3 17 19-15,4 10 2 16,-3 2 2-16,5-2 0 16,-6-4 3-16,-1-8-6 15,-1-6 2-15,-2-8-4 16,-4-2 3-16,6-2 4 0,0 0 6 16,3-10 13-1,7-14-18-15,1-2 3 0,1 0-6 16,0 1 2-16,0 4 2 15,-5 7-3-15,1 3 0 16,-3 6-1-16,0 3-1 16,0 2-1-16,0 0-6 15,3 0-7-15,1 14 14 16,3 4-6-16,-3-4 7 16,3 2 0-16,0-4 2 15,2-1-2-15,-2-6 0 16,0-4 3-16,-2-1-1 15,1 0 7-15,1-15-2 0,3-13 12 16,-2-6-18 0,-3-2 13-16,-1-5 12 0,-5-3-5 15,-6-4 19-15,-4-3-13 16,0-4 3-16,0 5 2 16,0 5-27-16,-6 16 11 15,0 12-15-15,4 12 4 16,2 2-5-16,-2 3 0 15,2 5-11-15,0 25 6 16,0 18-8-16,0 12 13 16,0 4 0-16,0-1 1 15,12-8-10-15,3-2 7 0,10-9-25 16,6-6-14 0,9-14-33-16,5-12 2 0,1-12-27 15,-5 0-16-15,-12-21-60 16,-16-8-70-16,-13-7-46 15,-19 0-27-15</inkml:trace>
  <inkml:trace contextRef="#ctx0" brushRef="#br0" timeOffset="143547.125">29943 6972 365 0,'0'0'144'0,"0"0"-104"15,0 0 1-15,199-16 50 16,-101 10-48-16,-7-3-29 15,-22 6-7-15,-21-1-7 16,-22 2 0-16,-19 2-23 0,-7-4-88 16,-31 3-147-16</inkml:trace>
  <inkml:trace contextRef="#ctx0" brushRef="#br0" timeOffset="143863.976">29344 6824 450 0,'0'0'137'0,"0"0"-17"16,0 0-47-16,0 0 41 15,0 0-55-15,0 0-44 16,-20-21-15-16,16 21-4 15,-1 12 4-15,1 2 0 16,4 1-5-16,0-1 5 16,9-7 4-16,13 2-4 15,2-5 26-15,5-4-18 16,-4 0 24-16,-5-8 3 16,-9-10-8-16,-7-2 36 15,-4-2-10-15,0 0-30 16,0 1-11-16,0 8-11 15,0 6-2-15,0 5-2 0,0 2-44 16,41 0-79-16,19 19-98 16,13 10-98-16</inkml:trace>
  <inkml:trace contextRef="#ctx0" brushRef="#br0" timeOffset="144428.628">30820 6924 407 0,'0'0'202'15,"0"0"-78"-15,0 0 7 16,0 0-24-16,0 0-27 16,0 0-56-16,0 0-24 15,22-63 0-15,11 60 0 16,-4 3 4-16,0 0-9 16,-4 2 5-16,-18 18 0 15,7 6-6-15,-14 0-4 16,0 4 7-16,0 0-1 15,-8-6 4-15,-7-3 6 16,9-10-6-16,2-5 1 0,4-3-6 16,0-3 5-16,0 0 0 15,0 0 12-15,19-20-2 16,5-13 26-16,8-6-16 16,-1-5-2-16,-7 6 13 15,-6 7-16-15,-7 8 3 16,5 9 20-16,-16 9-5 15,0 5 19-15,0 0-30 16,-3 0-21-16,3 0-2 16,-2 10-9-16,2 16 2 15,0 6 7-15,0 8 2 16,9-5-1-16,9-6 0 0,7-3 0 16,2-3-1-1,4-9-46-15,7-7-19 0,3-7-49 16,7 0-91-16,0-27-131 15</inkml:trace>
  <inkml:trace contextRef="#ctx0" brushRef="#br0" timeOffset="144681.472">31448 6775 358 0,'0'0'150'16,"0"0"-12"-16,0 0-20 15,0 0-43-15,0 0-39 16,0 0-15-16,42-1-12 16,-13 1-4-16,-2 0-5 0,-4 0-2 15,-5 0-23-15,-7 0-67 16,-9 5-61-16,-2 5-71 16,0 3 27-16,0 5 11 15</inkml:trace>
  <inkml:trace contextRef="#ctx0" brushRef="#br0" timeOffset="144990.282">31366 7028 210 0,'0'0'156'0,"167"0"50"16,-69 0-86-16,-6-10-44 0,-16 0-48 15,-26 1-28-15,-25 2-17 16,-18 1-181-16,-7 2-276 15</inkml:trace>
  <inkml:trace contextRef="#ctx0" brushRef="#br0" timeOffset="145299.092">32082 6649 587 0,'0'0'181'0,"0"0"38"15,0 0-58-15,0 0-20 16,0 0-62-16,0 0-32 16,0-16-30-16,0 16-14 15,0 0 1-15,0 0-4 16,0 10-3-16,-2 6 2 15,-3 10 2-15,3 0 1 16,2 1-2-16,0 1 0 16,0-6 8-16,0 2-8 0,17 0 0 15,4-4-2 1,3-1 9-16,5 4-7 16,0-1 0-16,3-1 2 0,-3 3 2 15,-6-1-1-15,0 0-3 16,-7-3 0-16,-7-3-3 15,-7-3 3-15,-2-2 0 16,0 0 0-16,-25-2 0 16,-10-2 6-16,-7-6-6 15,-1-2 0-15,-1 0-5 16,-2 0 5-16,7-2-6 16,1-10-26-16,9-6-11 15,11-8-57-15,18-11-75 16,0-14-178-16,33-3-215 15</inkml:trace>
  <inkml:trace contextRef="#ctx0" brushRef="#br0" timeOffset="145598.742">32082 6649 243 0</inkml:trace>
  <inkml:trace contextRef="#ctx0" brushRef="#br0" timeOffset="145869.284">32082 6649 243 0,'160'-71'110'0,"-148"59"61"0,-2 7-32 0,6 1-30 15,6 0-20-15,7 0-25 16,7 1-50-16,1 3 0 15,0 0-14-15,-8 0-44 16,-14 0-100-16,-1 0-213 16</inkml:trace>
  <inkml:trace contextRef="#ctx0" brushRef="#br0" timeOffset="146917.594">29121 7972 562 0,'0'0'49'15,"0"0"-30"-15,0 0 16 16,0 0 54-16,0 0-34 0,130-27-37 16,-115 43 3-16,-6 6-14 15,-7 8-2-15,-2 0-4 16,-2 5 15-16,-20 0-18 16,-7 1 2-16,2-6 0 15,2-4 16-15,9-3-14 16,10-9-2-16,6-4 0 15,0-2-5-15,16-5 5 16,13-3 1-16,2 0 3 16,9 0 11-16,7-6-13 15,4-9 6-15,3 2-2 16,-5-5-5-16,-9 6 11 0,-11 4-8 16,-13-4 7-16,-7 12 32 15,-7 0-19-15,-2 0-5 16,0 0 0-16,0 0-18 15,0 0 19-15,0 10-3 16,0 9-10-16,0 15 58 16,0-1-39-16,0 2 7 15,0-1-21-15,0 3-2 16,2-2 0-16,4 2-9 16,6 2 4-16,-3-5 2 15,4-2-1-15,-2 2-6 16,0 1 0-16,-2-5 7 15,0-2-1-15,-4-2-2 0,-5-8-2 16,0 2 9 0,0-6-6-16,-16-2-5 0,-13-8 15 15,-9-2-11-15,-9-2 15 16,-4 0-19-16,2 0 2 16,5 0-6-16,8 0-70 15,14 0-126-15,19 0-174 16,3-23-307-16</inkml:trace>
  <inkml:trace contextRef="#ctx0" brushRef="#br0" timeOffset="148908.239">28896 9144 458 0,'0'0'173'16,"0"0"-31"-16,0 0 12 15,0 0-29-15,0 0-26 16,0 0-61-16,-62-61-12 16,39 61-25-16,-1 23 13 15,-6 19-14-15,1 8 1 16,6 6 0-16,7 0 5 15,11-8-5-15,5-2-1 16,9-6 0-16,24-10-12 0,12-7 9 16,9-14 3-16,9-9 0 15,1 0-13-15,-2-27 13 16,-8-12 0-16,-8-4 11 16,-10-12-7-16,-9-5 16 15,-11-7-4-15,-12 2 17 16,-4-3 18-16,0 10-21 15,-6 15-5-15,-8 13 3 16,5 20-11-16,5 10 20 16,4 0-26-16,0 8-7 15,-2 33-8-15,2 10-4 0,0 14 8 16,0-3 0 0,0-2 3-16,0 0-4 0,0-2 1 15,0-4 0-15,13-8-5 16,5-13-14-16,-1-11-6 15,4-15-11-15,-1-4 12 16,4-3 24-16,2-10 10 16,4-17-8-16,-1-4 15 15,0-1-13-15,-9 6-4 16,-7 9 7-16,-7 12-4 16,-2 0 19-16,-4 5-22 15,6 0-10-15,5 0 9 16,11 0-27-16,7 14 26 15,5 4-2-15,-1-4-6 16,-4-2 6-16,-2-2-2 16,-8-8 6-16,0 1 2 0,-3-3 1 15,-3 0-3-15,-3-6 1 16,4-15 7-16,-3-1 5 16,-4-4-13-16,-4 2 2 15,-3 2 22-15,0 5-23 16,0 6 15-16,0 5-7 15,0 6-1-15,0 0 0 16,0 0-8-16,0 6-11 16,4 19 9-16,11 10-10 15,3 1 12-15,7-3 0 16,1-9-9-16,8-6 3 0,2-6 6 16,-1-8 0-16,1-4-5 15,-3 0 15-15,3-19-10 16,-5-10 5-16,0-14 1 15,-9-7 7-15,-3-4-8 16,-13 0 8-16,-6 0 11 16,0 2-20-16,-11 3 13 15,-11 8-6-15,-1 9-6 16,6 9 9-16,1 13-8 16,7 6-6-16,7 4 0 15,0 0-1-15,0 23-12 16,-1 24-17-16,3 18 30 15,0 5 2-15,7-2-2 16,24-12 0-16,7-8-6 0,0-13-4 16,-1-14-10-16,0-10 8 15,-4-11 12-15,3 0 1 16,-1-5 1-16,1-15 1 16,-3-3 5-16,-2-6-5 15,-6 0-3-15,-7 6 0 16,-1 2 4-16,-3 10-2 15,-1 5-2-15,3 6-2 16,-3 0 0-16,3 0-17 16,-1 0 13-16,1 12-8 15,-3-2-18-15,-4 0 21 16,-1-4-8-16,-8-4 2 16,0-2 17-16,0 0-11 0,0 0 11 15,0 0 5-15,0 0-4 16,-12-6 28-16,-12-11-29 15,-3-2 0-15,-2 4 0 16,2 3 4-16,5 7-7 16,3 3 3-16,7 2-12 15,1 2 10-15,1 26-7 16,-1 7 9-16,9 4-9 16,2-3 8-16,0-5-8 15,23-12-16-15,6-5-17 16,2-10 32-16,0-4 0 15,-2 0 10-15,-2-14 15 16,-3-11-14-16,-4-10 8 0,-2-5 20 16,-9-8-11-16,-7-5 22 15,-2-5-1-15,0-4-14 16,0 3 8-16,-18 4-32 16,3 9 14-16,1 14-2 15,7 15-10-15,3 14 12 16,4 3-15-16,0 0-7 15,0 38 2-15,0 20-21 16,13 16 26-16,7 3 0 16,5-12 1-16,9-6-10 0,1-13 6 15,6-10-37 1,-4-12-4-16,3-10-68 0,-2-11 9 16,-9-3-24-16,-13-3-81 15,-16-23-83-15</inkml:trace>
  <inkml:trace contextRef="#ctx0" brushRef="#br0" timeOffset="149302.046">29453 9007 436 0,'0'0'157'0,"0"0"-106"16,0 0-14-16,0 0 3 15,0 0-7-15,0 0-25 16,-4 29 27-16,6-8-4 16,14 2-14-16,6-6 21 15,0-3-8-15,-1-3-5 16,-1-7 28-16,-7-4-14 15,-5 0 15-15,-1 0-18 16,-4-16-1-16,-3-4 31 16,0-6-22-16,-18 0-11 15,-9-1-3-15,2 4-28 16,1 4-2-16,11 7 0 16,6 4-25-16,7 3-14 0,11 5-61 15,41-3-115-15,19 3-87 16,16 0-291-16</inkml:trace>
  <inkml:trace contextRef="#ctx0" brushRef="#br0" timeOffset="150322.533">31201 9025 446 0,'0'0'99'16,"0"0"0"-16,0 0-20 15,0 0-14-15,0 0-34 16,0 0-19-16,17-1-3 16,10 1-3-16,4 0-1 15,-4 0-5-15,-4 0 4 16,-8-5 5-16,-8-4-3 16,0-4 30-16,-7-3 42 15,0-4-50-15,-11 3 6 16,-20 0-18-16,-1 5-14 0,4 8 12 15,5 4-14-15,9 0 3 16,6 2-3-16,1 22-9 16,3 10 9-16,2 8 0 15,2 6 2-15,0-1 4 16,4-1-5-16,15-6-1 16,6-6 4-16,6-13-3 15,12-9-2-15,4-9 0 16,4-3 1-16,1-3 15 15,-4-18 7-15,-5-5 7 16,-10-2 2-16,-11-4-15 16,-4-7 33-16,-9-3 4 15,-2-2-27-15,-5 5 18 0,-2 10-17 16,0 12-5-16,0 12 30 16,0 5-45-16,0 0-6 15,0 0-1-15,0 5-22 16,0 20 19-16,0 9 3 15,18 4 5-15,2 1-5 16,11-4-7-16,9 0 6 16,16-5 0-16,2-7-27 15,2-6 28-15,-2-13-18 16,-16-4-25-16,-6 0 12 16,-14-16-39-16,-17-10 18 15,-5-6-2-15,-3-7-40 0,-26-1 25 16,-2 5 10-1,2 1 59-15,8 8 9 0,7 9-4 16,5 7 28-16,-3 5 16 16,8 5-16-16,-2 0 7 15,-5 0-29-15,-3 13-7 16,-17 20-5-16,-5 6 6 16,1 5-5-16,8-2 0 15,4-1 1-15,8-6-3 16,6-4 2-16,-2-6-52 15,11-6-107-15,0-4-147 16,8-15-184-16</inkml:trace>
  <inkml:trace contextRef="#ctx0" brushRef="#br0" timeOffset="152072.852">32082 8743 378 0,'0'0'170'0,"0"0"-23"15,0 0 3-15,0 0 11 16,0 0-52-16,0 0-57 16,0-80-37-16,0 122-5 15,0 16-10-15,0 12 60 16,0 0-42-16,0-4 6 16,0-6-11-16,0-7-6 15,2-13 4-15,2-12-11 16,0-10-5-16,-1-10-43 0,-3-8-62 15,0 0-11-15,0-10 25 16,-7-20-94-16,-18-7-52 16,-1-1 120-16,2 4 122 15,6 4 3-15,5 6 46 16,3 6 53-16,6 7 11 16,2 2-29-16,2 6 5 15,0 3-32-15,0 0-36 16,16 0-21-16,23 0 8 15,22 3-7-15,3 3 19 16,-1-6-1-16,-12 0 15 16,-13 0-3-1,-11-2 8-15,-10-12 18 0,-5-4-23 0,-8-3 6 16,-4 0 8 0,0 1-29-16,-9 0 17 0,-13 4-27 15,1 8-1-15,6 1 1 16,6 7 1-16,4 0-20 15,1 11 6-15,-2 17 4 16,3 11-11-16,3-2 12 16,0-2-1-16,0-1 0 15,21-10 0-15,0-9 0 16,6-5 0-16,0-5 3 16,2-5 7-16,2 0-5 15,-2 0-1-15,-6-15 1 16,-8 1 5-16,-5 1 11 15,-2-1-6-15,-1 3-6 0,-3 5 11 16,0 2-18-16,1 4-2 16,-2 0 0-16,3 0-20 15,5 0 7-15,3 0 8 16,-1 12 0-16,-4-1-9 16,0-1 2-16,-5-5 9 15,1-1 2-15,-1-2-27 16,-4-2 21-16,2 0 3 15,-2 0 4-15,5 0 12 16,1 0-3-16,4-9-7 16,0-3-2-16,-3 1 7 15,0 3-7-15,-2 2 0 16,-1 4 1-16,0 2-9 0,-2 0 8 16,1 0-11-16,1 0 11 15,3 0-26-15,0 2 23 16,-1 6-1-16,1 0 4 15,-3 1-11-15,0-6 13 16,0-1-2-16,-2-2 0 16,-2 2 0-16,2-2-1 15,0 0 1-15,2 0 0 16,1 0 4-16,-5 0 2 16,0 0-6-16,0 0 0 15,4 0 9-15,-2 0-6 16,8 0-3-16,-4 0 0 0,3-2 8 15,2-3-3-15,-2-4-5 16,4-1 0-16,-1 2 2 16,-3 1-2-16,-1 0 0 15,-1 5 6-15,-7 2-18 16,0 0 11-16,0 0-3 16,0 0 2-16,0 0-2 15,0 0 4-15,0 0 0 16,0 0 0-16,0 0 0 15,0 0 5-15,0 0-5 16,0-3 4-16,0 3 9 16,0-2-2-16,0-7 4 15,0 1-14-15,-9 1 4 0,3 0-4 16,1 5-1 0,5 2 0-16,-2 0-14 0,-5 0 8 15,0 6-5-15,-1 18 8 16,-1 6-13-16,7 3 13 15,2-1 1-15,0-4 2 16,11-5-27 0,11-4 25-16,5-10 2 0,-5-4 0 15,-2-5 15-15,-3 0-12 16,-1-14 5-16,0-13 0 16,-5-6 1-16,-2-7 2 15,-3-8-7-15,-4-3-4 0,-2-3 38 16,0-3-32-1,-6 4 13-15,-11 2-6 0,-4 13-6 16,13 15 25-16,-4 12-14 16,10 11-12-16,2 0-1 15,0 0-5-15,0 21-12 16,0 13 4-16,0 12 7 16,0 3-2-16,0-4 3 15,2 1 0-15,16-2 0 16,11-3 0-16,7-6-12 15,-1-9 5-15,1-9-32 16,-2-10 38-16,-6-7 1 16,4 0 0-16,-1-4 20 0,3-19-16 15,-5-3-4 1,-3-6 0-16,-8 1 12 0,-10 4-9 16,-8 2 3-16,0 4-6 15,0 7 19-15,0 2-12 16,-6 9-7-16,6 3 0 15,0 0-17-15,0 0 12 16,0 10-17-16,0 16 19 16,0 8-17-16,6 3 17 15,13-4 3-15,-1-1 0 16,-1 0-19-16,4-1 15 16,3-1 4-16,0-2 0 15,-1-1-16-15,-17-1 13 16,-6-3-32-16,-38-2-63 0,-24-2-60 15,-7-3-144-15,-1-5-363 16</inkml:trace>
  <inkml:trace contextRef="#ctx0" brushRef="#br0" timeOffset="152675.579">32028 9457 542 0,'0'0'138'0,"0"0"-60"15,0 0 81-15,0 0-15 16,0 0-11-16,0 0-72 16,0 0-39-16,45-51-22 15,-45 80 2-15,0 10-2 16,0 7 18-16,-3 0-6 16,-1-2 15-16,1-9-20 15,1-12 5-15,2-4-12 0,0-12 5 16,0-7-3-1,-2 0 5-15,2 0 1 0,-2 0 53 16,-2-19-21-16,1-13-4 16,1-10-36-16,2-10 4 15,0-4-4-15,0-6 0 16,0-4 5-16,0-1-9 16,0 1 4-16,0 2-2 15,9 11 2-15,2 18-26 16,3 12 25-16,-1 17-18 15,3 6-7-15,3 5 16 16,4 24-24-16,-5 10 33 16,-5 3-2-16,-1-5 1 15,-10-2-4-15,-2-5 6 16,0 0-14-16,0-4-7 0,-10-2-70 16,-1-2-4-16,7-2-44 15,4 3-77-15,0-4-23 16,0 2-204-16</inkml:trace>
  <inkml:trace contextRef="#ctx0" brushRef="#br0" timeOffset="153906.262">32410 9506 250 0,'0'0'119'0,"0"0"48"15,0 0-21-15,0 0-9 16,0 0-2-16,0 0-15 0,8-88-44 15,-10 76-35-15,-7 3 11 16,-2-2-11-16,-7 10-35 16,-4 1 7-16,-9 0-13 15,-3 9 0-15,3 15-5 16,9 6-10-16,11 3-3 16,11 1 3-16,0-6-29 15,15-7 26-15,12-7-2 16,2-9 20-16,-5-5-5 15,-1 0 11-15,-4-8-6 16,-5-8 12-16,-3-4-9 16,-7-1 22-16,-1 2 4 15,-3-4-11-15,0 5 18 0,0 6-32 16,0 9 11 0,0 3-1-16,0 0-8 0,0 0-12 15,0 0 3-15,0 14 0 16,4 8-12-16,8 2 18 15,1-2-3-15,1-4 0 16,1-6 6-16,-7-3-6 16,4-2 0-16,-5-3 1 15,1-4 7-15,4 0-3 16,1 0 3-16,3-11 14 16,1-10-4-16,4-2 11 15,1 4-16-15,-5 1-9 0,-3 9-3 16,-5 6-1-1,-3 3-2-15,5 0-6 0,-1 0-11 16,5 1 17-16,3 13-6 16,-1 3 1-1,4-2 1-15,-3-1-18 0,-1-3 13 16,-3-7 5-16,-5-2 4 16,-7-2 2-16,2 0 5 15,1-2 11-15,-5-18 18 16,0-6-27-16,0-4 3 15,0 5-10-15,-13 2 10 16,-6 2-6-16,4 9 1 16,5 7-2-16,2 2 8 15,6 3-11-15,2 0-6 16,0 12-6-16,0 15-5 0,0 5 11 16,6-2 6-16,13-7-16 15,1-4 2-15,-5-7-19 16,6-6 6-16,-6-2 5 15,1-4 11-15,-1 0 11 16,-3 0 1-16,1-4 1 16,-2-7 10-16,-2 2-7 15,-3 1-9-15,1 1 4 16,5 5-3-16,-4 2 0 16,11 0-2-16,2 0 5 15,4 0-5-15,-7 0 2 16,-3 0 2-16,3 5-3 0,-9-1-18 15,5-2 19-15,-8-1-21 16,-3 1 5-16,3-2 17 16,-2 0-8-16,5 0 10 15,1 0 0-15,5 0 1 16,9 0-2-16,5 0 1 16,3 0 0-16,-3 0-4 15,0 0-2-15,-9 0 1 16,-1 0-2-16,-5 0 3 15,-3 0 0-15,5-5 5 16,4-4-1-16,0-11 7 16,5-4-1-16,2-10-6 15,-10-8 7-15,1-8-5 0,-3-10 16 16,-5-2-6 0,-8 2 10-16,-2 5 26 0,-2 16-9 15,-19 13 14-15,3 11-21 16,3 15-25-16,-3 0 4 15,-2 34-11-15,-6 17 0 16,5 11-6-16,13 4 8 16,8-2-2-16,0-2 0 15,10-4-13-15,13-5 12 16,2-11-46-16,6-12-70 16,-4-10-2-16,-4-12-124 15,-4-8-60-15,-15 0-211 16</inkml:trace>
  <inkml:trace contextRef="#ctx0" brushRef="#br0" timeOffset="154149.691">33254 9314 487 0,'0'0'85'0,"0"0"-62"16,0 0 5-16,140 0 14 15,-84 0-42-15,-6 10-12 16,-17-4-140-16,-16 3-239 15</inkml:trace>
  <inkml:trace contextRef="#ctx0" brushRef="#br0" timeOffset="154967.71">29899 9781 394 0,'0'0'231'15,"0"0"-174"-15,0 0 77 16,0 0 35-16,0 0-33 16,34-113-31-16,-34 101-48 15,0 3-24-15,-9 3 6 16,-18 6-35-16,-11 0-4 0,-9 16-1 16,-4 16 1-16,-2 5 5 15,6 2-5-15,11-6 0 16,16-1-2-16,15-2-5 15,5-4-5-15,7 0 3 16,24-6-27-16,8-2 26 16,0-6-2-16,-1-2 12 15,-5-2-2-15,-6 0 3 16,-8 1-1-16,-7-2 0 16,-3 3-7-16,-9 2 4 15,0 5-1-15,-2 0 4 0,-24 5-5 16,-5-3-9-1,-3-2 4-15,2-7-5 0,11-3 12 16,5-4 1-16,9-3 2 16,5 2 0-16,2-2 0 15,0 0 1-15,0 0-2 16,13 0-3-16,5 0-10 16,7-2 14-16,-3 2 0 15,-4 0 0-15,-2 0-3 16,-5 18-5-16,-3 7 6 15,-6 6-2-15,-2 1 4 16,0 5 8-16,0 5-3 16,0-2 22-16,-2 4 18 15,2-2-35-15,0-6 21 16,0-2-8-16,16-7-20 0,16-8 28 16,5-4-9-16,3-12-10 15,16-3 30-15,8 0-26 16,6-18 1-16,-1-5-17 15,-18-2-6-15,-17 3-34 16,-19 0-114-16,-15 2-86 16,0-1-208-16</inkml:trace>
  <inkml:trace contextRef="#ctx0" brushRef="#br0" timeOffset="156191.006">30757 10580 544 0,'0'0'243'0,"0"0"-80"0,0 0-16 15,0 0-10-15,0 0-29 16,0 0-36-16,-56-95-18 16,56 95-35-16,-2 0 1 15,0 0-20-15,-4 26 3 16,-3 14-3-16,-3 10 2 15,3 3 1-15,7-9-3 16,2-7 1-16,0-11-2 16,7-7 1-16,11-9-3 0,1-7-2 15,4-3 10 1,2 0-4-16,-1-21 9 0,3-11-3 16,0-8-1-16,-5 0 1 15,-4 2-6 1,-5 6 26-16,-6 10-21 0,-4 9 5 15,-1 8 6-15,-2 3-14 16,0 2-6-16,0 0-1 16,4 0-20-16,0 25 16 15,5 8 3-15,5 1 5 16,-3-5 0-16,-1-6-9 16,4-7 5-16,-5-9-8 15,3-1-7-15,-6-6 13 16,5 0 7-16,1 0-1 0,1-6 10 15,7-11-5-15,4-5 1 16,1 0-6-16,-3 4 3 16,-2 4-7-16,-2 6 4 15,-2 4 0-15,-3 4-1 16,3 0-21-16,3 0 22 16,0 16-3-16,3 0-1 15,2-1-5-15,3 0-1 16,2-5 1-16,-5-3 8 15,1-7-2-15,-5 0 3 16,-4 0 0-16,2-17 1 16,-3-15 19-16,-3-11-18 15,-2-4 10-15,-7-6 24 16,-3-3-28-16,0 1 24 16,-5 2-16-16,-13 2-1 0,1 9 13 15,1 10-23-15,5 17 12 16,9 8-2-16,-3 7-10 15,5 0-10-15,0 17-5 16,0 23 8-16,3 18-8 16,12 8 10-16,1-1 0 15,3-2-6-15,2-8 1 16,3-11-3-16,1-10-33 16,-1-10-28-16,7-8 7 15,0-12-31-15,6-4-61 0,-4-3-21 16,-16-24-159-1,-17-7-215-15</inkml:trace>
  <inkml:trace contextRef="#ctx0" brushRef="#br0" timeOffset="156457.841">31339 10415 521 0,'0'0'60'0,"134"-6"-3"15,-61-6 12-15,-8 0-4 16,-11-1-23-16,-11 4-37 16,-22 1-5-16,-17 0-25 15,-4 0-121-15,-44 4-399 16</inkml:trace>
  <inkml:trace contextRef="#ctx0" brushRef="#br0" timeOffset="156773.649">30543 10154 608 0,'0'0'107'0,"0"0"-21"16,0 0 35-16,0 0-24 15,0 0-58-15,0 0-39 0,0 5-6 16,0 21 5-16,0 8-8 16,0-6 18-16,25-2-8 15,13-8 6-15,9-7 10 16,-1-6 39-16,-3-5-22 16,-14 0 9-16,-14 0 13 15,-8-10-18-15,-2-8 46 16,-5-7-36-16,0 0-31 15,0-1 4-15,0 1-19 16,-12 6 0-16,4 2-2 16,5 7-15-16,1 6 5 15,2 4-75-15,0 0-106 0,18 14-97 16,22 10-28 0,18 8-256-16</inkml:trace>
  <inkml:trace contextRef="#ctx0" brushRef="#br0" timeOffset="157748.047">31972 10385 473 0,'0'0'151'0,"0"0"-13"0,0 0 47 15,0 0-50 1,0 0-25-16,0 0-54 0,-27-36-41 16,27 36-15-16,-2 0 0 15,2 8-8-15,0 12 8 16,0 0-4-16,0 1-4 16,16-9 8-16,9-3-10 15,2-7 8-15,6-2-7 16,5 0 9-16,-7-18 0 15,-2-6 5-15,-12-3 11 16,-3-2 10-16,-7 0 4 16,-3 2 34-16,-4 7-17 15,0 7-1-15,0 3-13 0,0 10-11 16,0 0 2 0,0 0-24-16,0 21-9 0,0 19 8 15,0 15 1-15,2 6 2 16,5 7-2-16,0 8-1 15,-1 9 1-15,-1 5 0 16,-1 6 2-16,-2 4 5 16,2-1-4-16,0-9-3 15,-2-10 0-15,0-13 7 16,-2-16-10-16,0-13 3 16,0-18 0-16,0-11 10 15,0-6-8-15,-16-3 2 16,-15 0 0-16,-13 0 0 0,-10-12 1 15,-9-9-5-15,-3-4-4 16,1 0-12-16,9-1-44 16,21-5 0-16,23-5-20 15,12-13-64-15,43-12-62 16,24-9-188-16</inkml:trace>
  <inkml:trace contextRef="#ctx0" brushRef="#br0" timeOffset="158072.845">32532 10258 513 0,'0'0'210'16,"0"0"-132"-16,0 0 37 15,0 0 11-15,0 0-54 16,0 0-18-16,-39-9-39 15,39 9-12-15,23 0 0 16,8 0-1-16,5 0 3 16,7 2-5-16,-14 3-16 15,-5 2-44-15,-9-2-65 16,-8 4-42-16,-7 1-1 16,0 5-96-16,-7 4 44 15</inkml:trace>
  <inkml:trace contextRef="#ctx0" brushRef="#br0" timeOffset="158363.665">32530 10483 218 0,'0'0'53'16,"0"0"22"-16,0 0-18 16,129-14-20-16,-85 6-37 15,-1 2-11-15,-1-2-71 16,1 0-120-16</inkml:trace>
  <inkml:trace contextRef="#ctx0" brushRef="#br0" timeOffset="158692.361">32933 10190 458 0,'0'0'159'15,"0"0"-15"-15,0 0 21 16,0 0-20-16,0 0-56 16,0 0-33-16,-22-28-47 15,22 28 12-15,0 11-21 0,0 21 0 16,0 2 1-1,0 9 5-15,4 1-1 0,3-5-5 16,-2 3 6-16,-3-2-13 16,2-2 3-16,0-8-105 15,5-3-115-15,9-9-97 16,1-13-167-16</inkml:trace>
  <inkml:trace contextRef="#ctx0" brushRef="#br0" timeOffset="158958.195">33120 10403 1 0,'0'0'435'0,"0"0"-345"16,0 0 70-16,0 0-33 15,0 0 3-15,0 0-48 16,-22-89-38-16,22 89-41 0,0 0-3 16,0 5-15-16,0 15-11 15,11 6 26-15,11 0 3 16,7 1-3-16,4-8 0 15,2-3-1-15,-4-8 5 16,0-5 0-16,-2-3 3 16,-7 0 1-16,-4 0 18 15,-7-13 17-15,-7-11 7 16,-4-6 6-16,0-2-18 16,-9-5-4-16,-20 6-14 15,-4 4-14-15,2 6 2 16,6 5-8-16,6 5-2 0,5 8-3 15,1 3-70 1,3 0-130-16,10 0-243 0</inkml:trace>
  <inkml:trace contextRef="#ctx0" brushRef="#br0" timeOffset="159322.388">33642 10294 645 0,'0'0'142'0,"0"0"54"15,0 0-52-15,0 0-67 16,0 0-73-16,0 0-4 0,-42-27-71 16,37 47-168-16,-4 4 8 15,0 5-364-15</inkml:trace>
  <inkml:trace contextRef="#ctx0" brushRef="#br0" timeOffset="159549.468">33631 10703 3 0,'0'0'226'16,"0"0"-102"-16,0 0 69 15,0 0-29-15,-89 125-21 16,22-85-44-16,-9-2-56 0,-16-1-43 15,1-4 0-15,2-3-214 16,7-4-339-16</inkml:trace>
  <inkml:trace contextRef="#ctx0" brushRef="#br0" timeOffset="160874.795">30749 11205 166 0,'0'0'286'15,"0"0"-256"-15,0 0 2 16,0 0 20-16,0 0 23 15,0 0-27-15,0 0-12 16,35-76-20-16,-8 76-7 16,6 0 16-16,3 0-22 0,-3 6 10 15,-10 6-1 1,-7 2-10-16,-5 2-3 0,-9 1 1 16,-2 8 0-16,0 2 5 15,-7 2-2-15,-15 0 9 16,4-5-3-16,4-6-7 15,6-3 8-15,6-4-7 16,2-2 1-16,0 0-4 16,0-3 0-16,0-1-2 15,2-2 2-15,11-3 0 16,9 0 13-16,3 0-2 16,-6-8 1-16,10-2 0 15,0 3-3-15,-8 1 9 16,-3 6 4-16,-16 0-11 15,-2 0 11-15,0 0-20 0,0 20 5 16,0 9 39-16,0-1 5 16,2 4-1-16,1 0-24 15,5 4-4-15,3 3 1 16,3 5-17-16,11 3 11 16,-17 6 11-16,-1 5-13 15,-3-2 17-15,-4-6 12 16,0-6-17-16,0-12 9 15,0-9-24-15,-4-6-2 16,-23-3 1-16,-19 0-10 16,-15-4-1-16,-1 0-22 15,2-2-82-15,2 1-104 16,6-4-279-16</inkml:trace>
  <inkml:trace contextRef="#ctx0" brushRef="#br0" timeOffset="162501.424">29661 12703 37 0,'0'0'19'0,"0"0"-19"16,0 0 1-16,0 0-1 15,0 0-2-15,0 0 2 16,0 0 6-16,39 28 17 0,-39-28 65 16,0 0-49-1,-4 0-31-15,-9 0-8 0,-7 0-1 16,-7 0-54-16</inkml:trace>
  <inkml:trace contextRef="#ctx0" brushRef="#br0" timeOffset="163366.85">29554 12633 314 0,'0'0'127'0,"0"0"-21"0,0 0-12 0,0 0 32 16,0 0 0-16,0 0-61 15,0-30-20-15,0 30-21 16,0 0-22-16,-2 19 13 15,-1 16 7-15,-2 11 15 16,1 4 4-16,2 1-30 16,2 3 4-16,0 1 0 15,0 3-13-15,0-3 14 16,0 1-15-16,9-5 4 16,0-5-7-16,6-3 4 15,1-7-2-15,0-1 0 16,8-7 2-16,3-3-4 0,11-8 2 15,15-11 0-15,23-4 0 16,25-2 7-16,28-6-7 16,27-20 0-16,18-6 9 15,11 0-2-15,6-1-7 16,8 3 0-16,-5 4 7 16,-5 2-6-16,-9 9-1 15,-12 1 0-15,-12-1 0 16,-9 3 0-16,-13 0 0 15,-2-2 0-15,-7 0 7 16,-9 0 1-16,-8 5-8 16,-10 6 0-16,-17 1 4 15,-12 2 8-15,-20 0-11 0,-20 0 2 16,-12 0 6 0,-11 0-6-16,-4 0-3 0,2 0 0 15,5 0-2-15,20 0 1 16,10 0 2-16,13 0 1 15,4 5 34-15,-8 2-30 16,-7-5 11-16,-5 1-3 16,-20-3-10-16,-3 0 25 15,-11 0-26-15,-2 0 0 16,0 0 21-16,0 0-17 16,0 0 0-16,0 0-3 15,0 0 9-15,0 0-2 16,0 0-8-16,0 0-2 15,0 0 23-15,0 0-21 0,0 0 15 16,0 0 19-16,4-15-25 16,-2-8 39-16,0-9-50 15,-2-9 1-15,0-10 6 16,0-10-2-16,0-6-6 16,0-1 0-16,-6 4 6 15,2 6-9-15,-3 9 3 16,3 10 0-16,-6 10-2 15,4 5-4-15,4 6-25 16,2 6-38-16,0 3-47 16,0 4-25-16,0 5-56 15,0 0-81-15,-21 10-96 0,-29 20-40 16</inkml:trace>
  <inkml:trace contextRef="#ctx0" brushRef="#br0" timeOffset="165315.987">27509 13980 390 0,'0'0'211'0,"0"0"-93"16,0 0 3-16,0 0 14 16,0 0 5-16,0 0-73 15,-42-88-41-15,34 91-18 16,-11 24-3-16,-5 13 5 16,-5 11-8-16,4 5 2 15,10-3 0-15,6 2-4 0,9-3 0 16,0 0-3-1,5-5 6-15,26-6-5 16,11-13 2-16,9-12-2 0,14-16-3 16,6-4 5-16,7-28 0 15,-5-17 0-15,-10 0 3 16,-14-4 16-16,-13 4 0 16,-12-6 9-16,-5-1 20 15,-9-4-27-15,-7 2 0 16,-3 8 2-16,0 12-17 15,0 15 16-15,-5 16-4 16,1 5-10-16,2 2-4 16,0 0-3-16,-8 9-2 15,-7 32-9-15,-6 20 8 16,3 8 2-16,5 3 0 0,10-5 2 16,5-7-2-1,0-9 2-15,0-10-4 0,9-12 0 16,2-15-13-16,-2-9 14 15,-4-5-7-15,3 0 8 16,5-2 5-16,8-22 0 16,8-6-2-16,0-3-3 15,-5 4 0-15,-8 12 4 16,-7 8-4-16,-4 9-2 16,5 0 2-16,11 0-16 15,8 0 8-15,6 14 7 16,3 4-5-16,-1 5 2 0,-2-11 4 15,-4 2-9-15,-7-1 4 16,-6-6-10-16,-7-6 7 16,-7-1 6-1,4 0 2-15,2-4 4 0,6-18 2 16,6-4-1-16,1-6 0 16,-5 0-4-16,-7 2-1 15,-5 2 3-15,-4 5-2 16,-2 11 14-16,0 3-7 15,0 6-1-15,0 3 7 16,0 0-14-16,0 0-1 16,0 7-5-16,0 17-4 15,0 8 2-15,0 0 8 0,21-2 0 16,1-6-4-16,5-6 3 16,-1-6 1-16,3-5-5 15,-2-7 3-15,2 0 2 16,0-12 1-16,2-15 5 15,-4-4-2-15,-2-10 3 16,-7-11-7-16,-10-3 0 16,-5-5 5-16,-3-3 1 15,0 2-6-15,-14 5 1 16,-6 11 1-16,2 16 3 16,5 17-5-16,1 7 3 15,8 5 1-15,-2 0-8 0,-3 33 1 16,-1 15 3-16,4 14-8 15,6-4 7-15,0-1 0 16,20-10 0-16,9-4-1 16,5-9 1-16,-3-10 1 15,0-10-11-15,-4-10 8 16,-3-4-2-16,0 0 5 16,1-8 0-16,2-14 3 15,-2-4 4-15,-1-2-4 16,-4 1 1-16,-6 9-3 15,-6 8-1-15,-6 8 0 16,0 2-1-16,6 0-20 16,3 2 20-16,4 13-5 15,1 1 6-15,-1-5-1 16,-1 2 3-16,-5-8-4 0,-7 0 1 16,0-5 0-16,-2 0 0 15,0 0 2-15,0 0 5 16,0 0 10-16,0 0-15 15,-11-10 1-15,-7-4-2 16,1 4 0-16,-2 6-1 16,2 4 1-16,-1 0 0 15,3 0-6-15,-1 15-2 16,0 10-2-16,9 5 1 16,3 1-15-16,4 3 19 15,0-2-8-15,0-11 2 16,18-7 11-16,1-8-15 15,2-6 15-15,1 0-2 0,3-6 5 16,-5-17 8-16,0-10-2 16,-5-5 3-16,-1-10 20 15,-8-2-21-15,-1-6 20 16,-5 1-16-16,0 1-8 16,0 8 7-16,-11 14-4 15,2 11-5-15,4 14 25 16,3 7-25-16,2 0-4 15,0 0-1-15,0 19-22 16,0 24 22-16,9 11 0 16,13 6 0-16,1-4-1 15,8-8 1-15,12-7-1 0,3-15-14 16,19-14-6 0,-1-12 19-16,-2 0-35 15,-6-6-22-15,-25-14-17 0,-19-5-17 16,-12-5-27-16,-27-4-180 15,-31-6-275-15</inkml:trace>
  <inkml:trace contextRef="#ctx0" brushRef="#br0" timeOffset="165748.844">27987 13718 230 0,'0'0'185'15,"0"0"-97"-15,0 0-22 16,0 0 29-16,0 0-30 16,0 0-32-16,0 0-1 15,46-45-14-15,-46 45 20 16,0 0-5-16,0 0-32 15,0 0 4-15,0 2-5 16,0 14 0-16,0 9 2 16,7-1-1-16,20 2 5 15,17-8 8-15,10-9 5 16,11-2 34-16,-3-7 1 0,-10 0-8 16,-11-4-5-16,-14-8-15 15,-14-2 5-15,-13-4 6 16,0-2-8-16,-10-3-12 15,-26 1-17-15,-7 5-4 16,-3 2-1-16,4 7-25 16,7 8-10-16,16 0-32 15,13 3-105-15,6 17-53 16,10-1-64-16</inkml:trace>
  <inkml:trace contextRef="#ctx0" brushRef="#br0" timeOffset="166360.954">29848 13979 372 0,'0'0'134'16,"0"0"-82"-16,0 0 13 0,0 0 26 15,0 0-30-15,0 0-20 16,-11-11-40-16,22 11 4 15,22 0 2-15,14 7 10 16,9-2 35-16,9-3-7 16,1-2-3-16,-1 0 18 15,-9-2-22-15,-14-10-10 16,-13 2 8-16,-15 0-25 16,-12 1 21-16,-2-6-2 15,0 0-19-15,-7-2-6 0,-17-1-3 16,-5 0-2-1,-9 2 1-15,-1 1 1 0,2 6-2 16,8 3 0-16,11 1 1 16,13 5-4-16,5 0 3 15,0 0-11-15,12 0-1 16,19 0 2-16,15 20 10 16,10-3 0-16,4 5 4 15,3-3-3-15,-5 2 1 16,-11-1-2-16,-9 2 1 15,-11-1 7-15,-12 1-8 16,-6-3 0-16,-9 6 6 16,0 6-19-16,-40 6 1 15,-19 3-136-15,-16-4-210 16</inkml:trace>
  <inkml:trace contextRef="#ctx0" brushRef="#br0" timeOffset="168279.859">29532 7575 333 0,'0'0'41'0,"0"0"-18"0,0 0 26 16,-119 47 20-16,117-47 17 16,2 0-16-16,0 0-25 15,31 0-12-15,30 0-28 16,30-4 29-16,36-15 13 16,31-2-39-16,27-5 32 15,29-9-7-15,14-4 4 16,8-7 17-16,1 0-37 15,-17 7 5-15,-13 3-2 16,-26 7-4-16,-35 5 1 16,-32 11 5-16,-33 4-13 15,-37 6 16-15,-24 3-25 0,-17 0 0 16,-3 0 0 0,0 0 8-16,-5 0-8 0,-28 0 0 15,-29 0 7-15,-37 5-9 16,-22 10 2-16,-25 7 0 15,-24 6-6-15,-17 6-6 16,-14 6 5-16,-13 6 7 16,5-2-23-16,11 0 15 15,13-5-30-15,33-10 21 16,38-2 16-16,36-11-4 16,32-5 4-16,16 1 1 15,14-3 0-15,10-6-9 0,4-3 2 16,2 0-1-1,2 0-1-15,45 0 6 0,40-15 3 16,44-17 1-16,46-14 0 16,30-7 23-16,16-3-13 15,13 4-11-15,0 3 9 16,-6 8 5-16,-8 5-4 16,-21 4 0-16,-24 6-6 15,-28 7 30-15,-26 1-30 16,-32 7 6-16,-26 1-10 15,-26-1 17-15,-20 7-17 16,-15 3 0-16,-4 1 0 16,-2 0-2-16,-45 0 10 15,-37 4-8-15,-51 22 0 16,-41 8-29-16,-26 7 24 0,-28 5 2 16,-20 5 3-16,-9 2-18 15,-15 5 16-15,-13 5 1 16,-3-1 1-16,5 3-14 15,24-10 14-15,45-16 0 16,55-11 2-16,63-17-5 16,53-10 5-16,35-1-2 15,10 0 0-15,44-8-38 16,41-17 34-16,42 0 4 16,36-8 0-16,28-1-1 0,30-5 2 15,22-4-1 1,18-3 0-16,9-4 2 0,2 0-2 15,-14 0 0 1,-15 2 6-16,-27 4-6 0,-33 7 0 16,-27 6 0-16,-31 7-2 15,-27 6 13-15,-27 5 4 16,-26 8-13-16,-21 5-1 16,-14-2 25-16,-10 2-15 15,0 0-5-15,0 0 6 16,-3 0-2-16,-26 0 5 15,-20 0-15-15,-20 2 0 16,-7 10 1-16,1-1-1 16,8 4 0-16,13-3-1 15,16-4-31-15,16-4 22 16,8-3-62-16,12-1-37 16,2 0-11-16,0 0-173 0,22-19-226 15</inkml:trace>
  <inkml:trace contextRef="#ctx0" brushRef="#br0" timeOffset="185261.243">30915 13561 828 0,'0'0'135'0,"0"0"-93"0,0 0 72 15,0 0 23-15,0 0-33 16,0 0-50-16,0 0-37 16,45-22 3-16,-34 38 4 15,1-2 1-15,-3 4 5 16,-3 2 8-16,0 2-17 15,-3 4-4-15,0 1 1 0,-3 5-5 16,0 4-1-16,-10 4-8 16,-9 0 0-16,-4-2 1 15,7-6-2-15,7-8-3 16,5-9 0-16,2-10-2 16,2-5-5-16,0 0-13 15,0 0 9-15,17 0-2 16,14 0 13-16,6 0 5 15,3 0-5-15,-5 0-1 16,-4-3-1-16,-4-2-5 16,-4 1 3-16,2-2 3 15,-4 2-3-15,0-6 3 0,1 4 1 16,-7 0 2-16,-6 2-1 16,0-2 1-16,-6-1 2 15,-1-4 1 1,-2-1 8-16,0-4 10 0,0 0 3 15,0 2-6-15,0 2 5 16,-2 3 6-16,-3 6-17 16,-2 1 6-16,5 2-13 15,2 0-3-15,-3 0-4 16,1 0-5-16,-2 14 0 16,-2 12 0-16,-1 10 5 15,3 9 0-15,4 3 0 16,0 10-3-16,0 3 3 0,0 5 0 15,-3 1 0 1,-2-6-1-16,-1-6 0 0,4-11-5 16,-3-12-18-16,1-13-24 15,0-7-36-15,-6-7-60 16,-1-3-66-16,-3-2-80 16,8-7-190-16</inkml:trace>
  <inkml:trace contextRef="#ctx0" brushRef="#br0" timeOffset="185622.018">31558 13984 385 0,'0'0'299'15,"0"0"-219"-15,0 0 69 16,0 0 42 0,0 0-62-16,0 0-68 0,0 0-38 15,0 0-21-15,17 0-1 16,17 0 14-16,15 0-1 16,13 0 13-16,7 0-16 15,3 0 0-15,-12 0-11 16,-11 0-9-16,-22 0-37 15,-13 0-42-15,-12 0-6 0,-2 0-60 16,-2 0-116-16,-21 0-46 16</inkml:trace>
  <inkml:trace contextRef="#ctx0" brushRef="#br0" timeOffset="185930.371">31704 13805 122 0,'0'0'446'15,"0"0"-258"-15,0 0-19 16,0 0-9-16,0 0-60 16,0 0-54-16,-31 29-26 15,23 15 48-15,1 4-5 0,3 6-13 16,4 3-15-16,0 2-7 16,0-1-14-16,0-3-7 15,0-3-7-15,0-8-5 16,6-7-55-16,5-5-87 15,-1-11-91-15,-6-8-245 16</inkml:trace>
  <inkml:trace contextRef="#ctx0" brushRef="#br0" timeOffset="193153.548">32260 13696 781 0,'0'0'200'0,"0"0"-83"15,0 0 48-15,0 0-6 16,0 0-63-16,0 0-38 16,0 0-7-16,0-2 8 15,2 2-13-15,-2 0-24 16,2 0-8-16,-2 0 1 15,0 0 4-15,0 0-11 16,0 0 3-16,0 4-11 16,0 19-9-16,0 8 9 0,0 10 14 15,0 3-14-15,0-1 3 16,-4-1-3 0,-8-7 3-16,6-8-3 0,-1-7-8 15,5-9 7-15,2-5-12 16,0-2 4-16,0 1 2 15,7-2-5-15,13 1 1 16,5-3 5-16,1-1-6 16,1 0 11-16,-3 0-11 15,-3 0 11-15,-4 0 1 16,-1 0 1-16,1-9 0 16,4-5 1-16,3-2-1 15,3-3 4-15,-2 6-5 0,-12 4 1 16,-2 1 5-16,-9 4-4 15,1 2 7-15,-3-3 4 16,0-5 2-16,0-3 1 16,0-5-1-16,0 3 2 15,-7 3-1-15,0 5-2 16,3 1 9-16,2 6-8 16,2 0-9-16,0 0-5 15,-3 0-1-15,-3 8-2 16,-4 16-5-16,0 10 7 15,-3 6 4-15,-1 11-4 16,1 9 1-16,-1 6 0 16,3-2-1-16,-1-2 0 15,6-10-2-15,4-16-10 16,-3-9-27-16,5-14-39 0,0-8-32 16,-2-5-56-16,-2-3-147 15,-6-32-540-15</inkml:trace>
  <inkml:trace contextRef="#ctx0" brushRef="#br0" timeOffset="193988.256">30024 14821 582 0,'0'0'239'16,"0"0"-149"-16,0 0-4 15,0 0 31-15,0 0-23 16,0 0-29-16,-27-6-37 0,27 3-7 16,4 2-6-1,17-3-4-15,21-1-3 0,28 0 1 16,25-4 33-16,19 0-24 15,-1 0-12-15,-8 5-6 16,-13 4-50-16,-28 0-51 16,-22 0-53-16,-26 17-124 15,-16 11-105-15</inkml:trace>
  <inkml:trace contextRef="#ctx0" brushRef="#br0" timeOffset="194339.04">30173 15069 343 0,'0'0'182'0,"0"0"-128"16,0 0-3-16,0 0 52 15,0 0-3-15,134-8-23 16,-56-2-33-16,14-1-20 16,8-2-24-16,-5 6-49 15,-12 2-205-15,-16 5-251 16</inkml:trace>
  <inkml:trace contextRef="#ctx0" brushRef="#br0" timeOffset="194671.836">31361 14877 712 0,'0'0'200'16,"0"0"-41"-16,0 0 17 15,0-107-18-15,-10 89-61 16,-6 3-44-16,0 4-27 16,-2 3 14-16,-2 7-28 15,0 1-7-15,2 0-5 16,1 0-7-16,1 5 6 16,5 10-9-16,7 2-15 15,4 5 1-15,0 2-9 16,13 10 3-16,16 9 23 0,8 3-8 15,2-2 9-15,1 0-3 16,-5-6 7-16,-1 0-1 16,-10-10 2-16,-3-7 1 15,-13-6-1-15,-1-3 0 16,-7-7-2-16,0 2-2 16,-21 4 5-16,-16-6 11 15,-17 4-11-15,-8-5 2 16,4-4-8-16,9 0 13 15,20 0-6-15,18 0 8 16,11-10-9-16,0-11 0 16,24-5-19-16,21-9 12 0,18-11 7 15,5 0-7-15,1-1-4 16,-11 7-28-16,-8 6-25 16,-11 7-39-16,-1 6-53 15,-6 7-100-15,-6 2-126 16</inkml:trace>
  <inkml:trace contextRef="#ctx0" brushRef="#br0" timeOffset="195266.279">31934 14497 513 0,'0'0'130'0,"0"0"-48"15,-169-132 20-15,79 86 61 16,-14 6-63-16,-16 0-50 16,-18 10-4-16,-19 6 4 15,-18 12 5-15,-26 12-23 16,-20 0-23-16,-17 27 14 16,-10 18-18-16,-2 17 12 15,12 19 31-15,26 16-39 16,32 18 6-16,41 17-15 15,48 15 0-15,41 7-1 16,42 7-1-16,22-7-3 16,67-15-4-16,56-19-12 15,50-22 4-15,43-26 6 0,32-20 11 16,17-19-5-16,5-21 5 16,1-12 0-16,-7-5 0 15,-21-21 1-15,-20-10-1 16,-31-4 0-16,-32-15 1 15,-20-6 6-15,-25-15-7 16,-15-11 11-16,-7-6 9 16,-9-4-16-16,-6-10 15 15,-12-5-3-15,-17-5 3 16,-22 6 17-16,-18 2-9 16,-21 12 11-16,-2 6 1 15,-40 1-19-15,-29 0-5 16,-36-5-15-16,-31 11 0 0,-31 8-3 15,-20 18-8-15,-5 18 1 16,7 21-3-16,8 19-14 16,13 11-8-16,12 31-36 15,11 13-58-15,19 15-55 16,18 11-55-16,23 3-77 16,21 3-149-16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5-13T17:06:54.524"/>
    </inkml:context>
    <inkml:brush xml:id="br0">
      <inkml:brushProperty name="width" value="0.05292" units="cm"/>
      <inkml:brushProperty name="height" value="0.05292" units="cm"/>
      <inkml:brushProperty name="color" value="#FF0000"/>
    </inkml:brush>
  </inkml:definitions>
  <inkml:trace contextRef="#ctx0" brushRef="#br0">16776 7475 143 0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859255-6DFA-43EF-88B6-2E6996FDF2B1}" type="datetimeFigureOut">
              <a:rPr lang="en-IN" smtClean="0"/>
              <a:t>15-05-2020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DCE792-B3FA-4EA5-AE46-EFD06EDA7AFF}" type="slidenum">
              <a:rPr lang="en-IN" smtClean="0"/>
              <a:t>‹#›</a:t>
            </a:fld>
            <a:endParaRPr lang="en-IN"/>
          </a:p>
        </p:txBody>
      </p:sp>
    </p:spTree>
    <p:extLst>
      <p:ext uri="{BB962C8B-B14F-4D97-AF65-F5344CB8AC3E}">
        <p14:creationId xmlns:p14="http://schemas.microsoft.com/office/powerpoint/2010/main" val="134664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9553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5500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6277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9520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6320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5443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279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9752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8233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5500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4443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24101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5500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6277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2542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4314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1128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7278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6856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7313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9259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5A6B6AB-9194-4F8D-90C4-94D396626E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 y="91274"/>
            <a:ext cx="4233333" cy="689862"/>
          </a:xfrm>
          <a:prstGeom prst="rect">
            <a:avLst/>
          </a:prstGeom>
        </p:spPr>
      </p:pic>
    </p:spTree>
    <p:extLst>
      <p:ext uri="{BB962C8B-B14F-4D97-AF65-F5344CB8AC3E}">
        <p14:creationId xmlns:p14="http://schemas.microsoft.com/office/powerpoint/2010/main" val="3793788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49DF7-22FA-4E8E-95F3-48D8B09B672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B4863C-8214-4BF6-AA16-8C4CE9A8D13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E8864C-178B-49FF-B3FE-5335F9148E6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FF9C28-FE38-4401-86F2-58205E4C900D}"/>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15-05-2020</a:t>
            </a:fld>
            <a:endParaRPr lang="en-IN"/>
          </a:p>
        </p:txBody>
      </p:sp>
      <p:sp>
        <p:nvSpPr>
          <p:cNvPr id="6" name="Footer Placeholder 5">
            <a:extLst>
              <a:ext uri="{FF2B5EF4-FFF2-40B4-BE49-F238E27FC236}">
                <a16:creationId xmlns:a16="http://schemas.microsoft.com/office/drawing/2014/main" id="{E47F4494-7507-4B83-AEC3-7BF9AD2170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3916DDA7-6A06-4C39-8B7D-14688D92AF02}"/>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883702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880D-6AD2-47F8-B79D-2847E558CCC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72AB7B-76DA-4AC3-A7A3-38869097836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C5C329-5292-4934-999C-F68CF7AACAC8}"/>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15-05-2020</a:t>
            </a:fld>
            <a:endParaRPr lang="en-IN"/>
          </a:p>
        </p:txBody>
      </p:sp>
      <p:sp>
        <p:nvSpPr>
          <p:cNvPr id="5" name="Footer Placeholder 4">
            <a:extLst>
              <a:ext uri="{FF2B5EF4-FFF2-40B4-BE49-F238E27FC236}">
                <a16:creationId xmlns:a16="http://schemas.microsoft.com/office/drawing/2014/main" id="{E4946C95-E1AE-44D4-9B36-20467F63BFF4}"/>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48F695A-1D6B-4B52-9792-2CE2405BF311}"/>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4155802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2458DE-2702-4CE1-9B1A-AFECCAAAF4D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CADCF7-9AA3-4432-A25D-97EB5999563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16B231-1D67-44AC-9094-49C47285C990}"/>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15-05-2020</a:t>
            </a:fld>
            <a:endParaRPr lang="en-IN"/>
          </a:p>
        </p:txBody>
      </p:sp>
      <p:sp>
        <p:nvSpPr>
          <p:cNvPr id="5" name="Footer Placeholder 4">
            <a:extLst>
              <a:ext uri="{FF2B5EF4-FFF2-40B4-BE49-F238E27FC236}">
                <a16:creationId xmlns:a16="http://schemas.microsoft.com/office/drawing/2014/main" id="{F5C1E97E-E968-4CDF-8D1E-E09403BFB0C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DF0D66C-E614-4FEE-8939-006A8406B4CA}"/>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831893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5A6B6AB-9194-4F8D-90C4-94D396626E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 y="91274"/>
            <a:ext cx="4233333" cy="689862"/>
          </a:xfrm>
          <a:prstGeom prst="rect">
            <a:avLst/>
          </a:prstGeom>
        </p:spPr>
      </p:pic>
    </p:spTree>
    <p:extLst>
      <p:ext uri="{BB962C8B-B14F-4D97-AF65-F5344CB8AC3E}">
        <p14:creationId xmlns:p14="http://schemas.microsoft.com/office/powerpoint/2010/main" val="3926297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949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781386-A407-4D40-BE34-F92D61DA1C57}"/>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15-05-2020</a:t>
            </a:fld>
            <a:endParaRPr lang="en-IN"/>
          </a:p>
        </p:txBody>
      </p:sp>
      <p:sp>
        <p:nvSpPr>
          <p:cNvPr id="6" name="Slide Number Placeholder 5">
            <a:extLst>
              <a:ext uri="{FF2B5EF4-FFF2-40B4-BE49-F238E27FC236}">
                <a16:creationId xmlns:a16="http://schemas.microsoft.com/office/drawing/2014/main" id="{DD5E3CE6-3DE6-4F4F-8ECB-16BB815C9E7E}"/>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239420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2685-FC8B-4BC9-BB92-C3A7EA07F35A}"/>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F542D6-C2F7-488F-8953-B1A1AF6B4D83}"/>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8847464-D567-47B4-BD25-80783F6D6B1F}"/>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15-05-2020</a:t>
            </a:fld>
            <a:endParaRPr lang="en-IN"/>
          </a:p>
        </p:txBody>
      </p:sp>
      <p:sp>
        <p:nvSpPr>
          <p:cNvPr id="5" name="Footer Placeholder 4">
            <a:extLst>
              <a:ext uri="{FF2B5EF4-FFF2-40B4-BE49-F238E27FC236}">
                <a16:creationId xmlns:a16="http://schemas.microsoft.com/office/drawing/2014/main" id="{349DF0B9-CCAA-4093-BA90-26CB71C1E2A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B68CF5C-80CD-42F3-A681-F1E261C263B8}"/>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457832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2D82-14C5-49E3-B00B-4744A6741F4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7C4102-E4BD-4ECF-A43F-7B7AC4C9D9AD}"/>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5D34BE-BE93-4581-B51E-28A79970F20B}"/>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763E89D-1775-4C99-8F1F-78A8EE089171}"/>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15-05-2020</a:t>
            </a:fld>
            <a:endParaRPr lang="en-IN"/>
          </a:p>
        </p:txBody>
      </p:sp>
      <p:sp>
        <p:nvSpPr>
          <p:cNvPr id="6" name="Footer Placeholder 5">
            <a:extLst>
              <a:ext uri="{FF2B5EF4-FFF2-40B4-BE49-F238E27FC236}">
                <a16:creationId xmlns:a16="http://schemas.microsoft.com/office/drawing/2014/main" id="{1995B4BC-8C70-4C9D-9CD8-2EE557660E2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923C9BA2-3182-4CB2-9884-13EC2EF51857}"/>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4033553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BE881-6A38-4DFF-9D30-D061D5A1E99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4AFDFA-6F99-4B05-BE44-B4FF77E2459D}"/>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FCCCFB-10AF-4E29-9480-A74D269AEBDF}"/>
              </a:ext>
            </a:extLst>
          </p:cNvPr>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11476B-3F48-41D3-BC06-A416EF7AA7D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4362D4-1383-48E3-8E25-2E81989802F6}"/>
              </a:ext>
            </a:extLst>
          </p:cNvPr>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9E45A2-EBB4-4224-A680-FE88A18660DC}"/>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15-05-2020</a:t>
            </a:fld>
            <a:endParaRPr lang="en-IN"/>
          </a:p>
        </p:txBody>
      </p:sp>
      <p:sp>
        <p:nvSpPr>
          <p:cNvPr id="8" name="Footer Placeholder 7">
            <a:extLst>
              <a:ext uri="{FF2B5EF4-FFF2-40B4-BE49-F238E27FC236}">
                <a16:creationId xmlns:a16="http://schemas.microsoft.com/office/drawing/2014/main" id="{3E1AFF8C-64D5-4BA6-A502-738952A65014}"/>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4DCE6F82-17B9-4294-9CC7-82100694D418}"/>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9802234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D5D1-0D9E-4E99-8EB4-42C85D0ADB9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D9F816-CFFC-40F8-9262-1BC859304F62}"/>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15-05-2020</a:t>
            </a:fld>
            <a:endParaRPr lang="en-IN"/>
          </a:p>
        </p:txBody>
      </p:sp>
      <p:sp>
        <p:nvSpPr>
          <p:cNvPr id="4" name="Footer Placeholder 3">
            <a:extLst>
              <a:ext uri="{FF2B5EF4-FFF2-40B4-BE49-F238E27FC236}">
                <a16:creationId xmlns:a16="http://schemas.microsoft.com/office/drawing/2014/main" id="{B47203ED-0C16-4BB4-89C7-C6F65E1AB91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8838AE5C-B397-4DAB-9441-87A04240DB50}"/>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1646835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11589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5CB8A7-D0DC-4C30-AE9E-7BACD998924C}"/>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15-05-2020</a:t>
            </a:fld>
            <a:endParaRPr lang="en-IN"/>
          </a:p>
        </p:txBody>
      </p:sp>
      <p:sp>
        <p:nvSpPr>
          <p:cNvPr id="3" name="Footer Placeholder 2">
            <a:extLst>
              <a:ext uri="{FF2B5EF4-FFF2-40B4-BE49-F238E27FC236}">
                <a16:creationId xmlns:a16="http://schemas.microsoft.com/office/drawing/2014/main" id="{240FFCF7-8FC2-4ED7-AE18-EE51FF47C5F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8DE9581-1F39-45FF-A2A0-FD8E4115D39D}"/>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8013057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1BFF-B874-4A06-94B9-2E679D480CB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D0CCF3-97C5-4215-8269-ECEE0AB616C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6AA4C3-C500-487D-81CE-A996D73C4DA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4A17E2-BBD0-44AC-8505-85AAE0992480}"/>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15-05-2020</a:t>
            </a:fld>
            <a:endParaRPr lang="en-IN"/>
          </a:p>
        </p:txBody>
      </p:sp>
      <p:sp>
        <p:nvSpPr>
          <p:cNvPr id="6" name="Footer Placeholder 5">
            <a:extLst>
              <a:ext uri="{FF2B5EF4-FFF2-40B4-BE49-F238E27FC236}">
                <a16:creationId xmlns:a16="http://schemas.microsoft.com/office/drawing/2014/main" id="{8B421785-5A75-4474-9E0B-D98722758EE6}"/>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649F120-5F46-4A10-8461-00CD66B324F7}"/>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4667517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49DF7-22FA-4E8E-95F3-48D8B09B672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B4863C-8214-4BF6-AA16-8C4CE9A8D13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E8864C-178B-49FF-B3FE-5335F9148E6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FF9C28-FE38-4401-86F2-58205E4C900D}"/>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15-05-2020</a:t>
            </a:fld>
            <a:endParaRPr lang="en-IN"/>
          </a:p>
        </p:txBody>
      </p:sp>
      <p:sp>
        <p:nvSpPr>
          <p:cNvPr id="6" name="Footer Placeholder 5">
            <a:extLst>
              <a:ext uri="{FF2B5EF4-FFF2-40B4-BE49-F238E27FC236}">
                <a16:creationId xmlns:a16="http://schemas.microsoft.com/office/drawing/2014/main" id="{E47F4494-7507-4B83-AEC3-7BF9AD2170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3916DDA7-6A06-4C39-8B7D-14688D92AF02}"/>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7882241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880D-6AD2-47F8-B79D-2847E558CCC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72AB7B-76DA-4AC3-A7A3-38869097836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C5C329-5292-4934-999C-F68CF7AACAC8}"/>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15-05-2020</a:t>
            </a:fld>
            <a:endParaRPr lang="en-IN"/>
          </a:p>
        </p:txBody>
      </p:sp>
      <p:sp>
        <p:nvSpPr>
          <p:cNvPr id="5" name="Footer Placeholder 4">
            <a:extLst>
              <a:ext uri="{FF2B5EF4-FFF2-40B4-BE49-F238E27FC236}">
                <a16:creationId xmlns:a16="http://schemas.microsoft.com/office/drawing/2014/main" id="{E4946C95-E1AE-44D4-9B36-20467F63BFF4}"/>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48F695A-1D6B-4B52-9792-2CE2405BF311}"/>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436174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2458DE-2702-4CE1-9B1A-AFECCAAAF4D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CADCF7-9AA3-4432-A25D-97EB5999563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16B231-1D67-44AC-9094-49C47285C990}"/>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15-05-2020</a:t>
            </a:fld>
            <a:endParaRPr lang="en-IN"/>
          </a:p>
        </p:txBody>
      </p:sp>
      <p:sp>
        <p:nvSpPr>
          <p:cNvPr id="5" name="Footer Placeholder 4">
            <a:extLst>
              <a:ext uri="{FF2B5EF4-FFF2-40B4-BE49-F238E27FC236}">
                <a16:creationId xmlns:a16="http://schemas.microsoft.com/office/drawing/2014/main" id="{F5C1E97E-E968-4CDF-8D1E-E09403BFB0C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DF0D66C-E614-4FEE-8939-006A8406B4CA}"/>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4045254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781386-A407-4D40-BE34-F92D61DA1C57}"/>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15-05-2020</a:t>
            </a:fld>
            <a:endParaRPr lang="en-IN"/>
          </a:p>
        </p:txBody>
      </p:sp>
      <p:sp>
        <p:nvSpPr>
          <p:cNvPr id="6" name="Slide Number Placeholder 5">
            <a:extLst>
              <a:ext uri="{FF2B5EF4-FFF2-40B4-BE49-F238E27FC236}">
                <a16:creationId xmlns:a16="http://schemas.microsoft.com/office/drawing/2014/main" id="{DD5E3CE6-3DE6-4F4F-8ECB-16BB815C9E7E}"/>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35213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2685-FC8B-4BC9-BB92-C3A7EA07F35A}"/>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F542D6-C2F7-488F-8953-B1A1AF6B4D83}"/>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8847464-D567-47B4-BD25-80783F6D6B1F}"/>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15-05-2020</a:t>
            </a:fld>
            <a:endParaRPr lang="en-IN"/>
          </a:p>
        </p:txBody>
      </p:sp>
      <p:sp>
        <p:nvSpPr>
          <p:cNvPr id="5" name="Footer Placeholder 4">
            <a:extLst>
              <a:ext uri="{FF2B5EF4-FFF2-40B4-BE49-F238E27FC236}">
                <a16:creationId xmlns:a16="http://schemas.microsoft.com/office/drawing/2014/main" id="{349DF0B9-CCAA-4093-BA90-26CB71C1E2A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B68CF5C-80CD-42F3-A681-F1E261C263B8}"/>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1399507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2D82-14C5-49E3-B00B-4744A6741F4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7C4102-E4BD-4ECF-A43F-7B7AC4C9D9AD}"/>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5D34BE-BE93-4581-B51E-28A79970F20B}"/>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763E89D-1775-4C99-8F1F-78A8EE089171}"/>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15-05-2020</a:t>
            </a:fld>
            <a:endParaRPr lang="en-IN"/>
          </a:p>
        </p:txBody>
      </p:sp>
      <p:sp>
        <p:nvSpPr>
          <p:cNvPr id="6" name="Footer Placeholder 5">
            <a:extLst>
              <a:ext uri="{FF2B5EF4-FFF2-40B4-BE49-F238E27FC236}">
                <a16:creationId xmlns:a16="http://schemas.microsoft.com/office/drawing/2014/main" id="{1995B4BC-8C70-4C9D-9CD8-2EE557660E2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923C9BA2-3182-4CB2-9884-13EC2EF51857}"/>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398893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BE881-6A38-4DFF-9D30-D061D5A1E99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4AFDFA-6F99-4B05-BE44-B4FF77E2459D}"/>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FCCCFB-10AF-4E29-9480-A74D269AEBDF}"/>
              </a:ext>
            </a:extLst>
          </p:cNvPr>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11476B-3F48-41D3-BC06-A416EF7AA7D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4362D4-1383-48E3-8E25-2E81989802F6}"/>
              </a:ext>
            </a:extLst>
          </p:cNvPr>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9E45A2-EBB4-4224-A680-FE88A18660DC}"/>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15-05-2020</a:t>
            </a:fld>
            <a:endParaRPr lang="en-IN"/>
          </a:p>
        </p:txBody>
      </p:sp>
      <p:sp>
        <p:nvSpPr>
          <p:cNvPr id="8" name="Footer Placeholder 7">
            <a:extLst>
              <a:ext uri="{FF2B5EF4-FFF2-40B4-BE49-F238E27FC236}">
                <a16:creationId xmlns:a16="http://schemas.microsoft.com/office/drawing/2014/main" id="{3E1AFF8C-64D5-4BA6-A502-738952A65014}"/>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4DCE6F82-17B9-4294-9CC7-82100694D418}"/>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41254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D5D1-0D9E-4E99-8EB4-42C85D0ADB9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D9F816-CFFC-40F8-9262-1BC859304F62}"/>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15-05-2020</a:t>
            </a:fld>
            <a:endParaRPr lang="en-IN"/>
          </a:p>
        </p:txBody>
      </p:sp>
      <p:sp>
        <p:nvSpPr>
          <p:cNvPr id="4" name="Footer Placeholder 3">
            <a:extLst>
              <a:ext uri="{FF2B5EF4-FFF2-40B4-BE49-F238E27FC236}">
                <a16:creationId xmlns:a16="http://schemas.microsoft.com/office/drawing/2014/main" id="{B47203ED-0C16-4BB4-89C7-C6F65E1AB91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8838AE5C-B397-4DAB-9441-87A04240DB50}"/>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1137965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5CB8A7-D0DC-4C30-AE9E-7BACD998924C}"/>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15-05-2020</a:t>
            </a:fld>
            <a:endParaRPr lang="en-IN"/>
          </a:p>
        </p:txBody>
      </p:sp>
      <p:sp>
        <p:nvSpPr>
          <p:cNvPr id="3" name="Footer Placeholder 2">
            <a:extLst>
              <a:ext uri="{FF2B5EF4-FFF2-40B4-BE49-F238E27FC236}">
                <a16:creationId xmlns:a16="http://schemas.microsoft.com/office/drawing/2014/main" id="{240FFCF7-8FC2-4ED7-AE18-EE51FF47C5F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8DE9581-1F39-45FF-A2A0-FD8E4115D39D}"/>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1272875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1BFF-B874-4A06-94B9-2E679D480CB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D0CCF3-97C5-4215-8269-ECEE0AB616C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6AA4C3-C500-487D-81CE-A996D73C4DA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4A17E2-BBD0-44AC-8505-85AAE0992480}"/>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15-05-2020</a:t>
            </a:fld>
            <a:endParaRPr lang="en-IN"/>
          </a:p>
        </p:txBody>
      </p:sp>
      <p:sp>
        <p:nvSpPr>
          <p:cNvPr id="6" name="Footer Placeholder 5">
            <a:extLst>
              <a:ext uri="{FF2B5EF4-FFF2-40B4-BE49-F238E27FC236}">
                <a16:creationId xmlns:a16="http://schemas.microsoft.com/office/drawing/2014/main" id="{8B421785-5A75-4474-9E0B-D98722758EE6}"/>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649F120-5F46-4A10-8461-00CD66B324F7}"/>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1107094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A6C4CE3-2ADC-4052-8414-F22AE3712260}"/>
              </a:ext>
            </a:extLst>
          </p:cNvPr>
          <p:cNvPicPr>
            <a:picLocks noChangeAspect="1"/>
          </p:cNvPicPr>
          <p:nvPr userDrawn="1"/>
        </p:nvPicPr>
        <p:blipFill>
          <a:blip r:embed="rId14"/>
          <a:stretch>
            <a:fillRect/>
          </a:stretch>
        </p:blipFill>
        <p:spPr>
          <a:xfrm>
            <a:off x="0" y="0"/>
            <a:ext cx="12192000" cy="896112"/>
          </a:xfrm>
          <a:prstGeom prst="rect">
            <a:avLst/>
          </a:prstGeom>
        </p:spPr>
      </p:pic>
      <p:pic>
        <p:nvPicPr>
          <p:cNvPr id="7" name="Picture 6">
            <a:extLst>
              <a:ext uri="{FF2B5EF4-FFF2-40B4-BE49-F238E27FC236}">
                <a16:creationId xmlns:a16="http://schemas.microsoft.com/office/drawing/2014/main" id="{AEED4A78-605F-4B85-85D0-14B8552EC959}"/>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04800" y="91274"/>
            <a:ext cx="4233333" cy="689862"/>
          </a:xfrm>
          <a:prstGeom prst="rect">
            <a:avLst/>
          </a:prstGeom>
        </p:spPr>
      </p:pic>
      <p:sp>
        <p:nvSpPr>
          <p:cNvPr id="8" name="Content Placeholder 15">
            <a:extLst>
              <a:ext uri="{FF2B5EF4-FFF2-40B4-BE49-F238E27FC236}">
                <a16:creationId xmlns:a16="http://schemas.microsoft.com/office/drawing/2014/main" id="{6842E05C-16FE-463C-B42C-E8EE2260DA9B}"/>
              </a:ext>
            </a:extLst>
          </p:cNvPr>
          <p:cNvSpPr txBox="1">
            <a:spLocks/>
          </p:cNvSpPr>
          <p:nvPr userDrawn="1"/>
        </p:nvSpPr>
        <p:spPr>
          <a:xfrm>
            <a:off x="440267" y="1354667"/>
            <a:ext cx="5181600" cy="50625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Tree>
    <p:extLst>
      <p:ext uri="{BB962C8B-B14F-4D97-AF65-F5344CB8AC3E}">
        <p14:creationId xmlns:p14="http://schemas.microsoft.com/office/powerpoint/2010/main" val="151802375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2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A6C4CE3-2ADC-4052-8414-F22AE3712260}"/>
              </a:ext>
            </a:extLst>
          </p:cNvPr>
          <p:cNvPicPr>
            <a:picLocks noChangeAspect="1"/>
          </p:cNvPicPr>
          <p:nvPr userDrawn="1"/>
        </p:nvPicPr>
        <p:blipFill>
          <a:blip r:embed="rId14"/>
          <a:stretch>
            <a:fillRect/>
          </a:stretch>
        </p:blipFill>
        <p:spPr>
          <a:xfrm>
            <a:off x="0" y="0"/>
            <a:ext cx="12192000" cy="896112"/>
          </a:xfrm>
          <a:prstGeom prst="rect">
            <a:avLst/>
          </a:prstGeom>
        </p:spPr>
      </p:pic>
      <p:sp>
        <p:nvSpPr>
          <p:cNvPr id="8" name="Content Placeholder 15">
            <a:extLst>
              <a:ext uri="{FF2B5EF4-FFF2-40B4-BE49-F238E27FC236}">
                <a16:creationId xmlns:a16="http://schemas.microsoft.com/office/drawing/2014/main" id="{6842E05C-16FE-463C-B42C-E8EE2260DA9B}"/>
              </a:ext>
            </a:extLst>
          </p:cNvPr>
          <p:cNvSpPr txBox="1">
            <a:spLocks/>
          </p:cNvSpPr>
          <p:nvPr userDrawn="1"/>
        </p:nvSpPr>
        <p:spPr>
          <a:xfrm>
            <a:off x="440267" y="1354667"/>
            <a:ext cx="5181600" cy="50625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Tree>
    <p:extLst>
      <p:ext uri="{BB962C8B-B14F-4D97-AF65-F5344CB8AC3E}">
        <p14:creationId xmlns:p14="http://schemas.microsoft.com/office/powerpoint/2010/main" val="188364881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140.emf"/><Relationship Id="rId2" Type="http://schemas.openxmlformats.org/officeDocument/2006/relationships/customXml" Target="../ink/ink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customXml" Target="../ink/ink7.xml"/><Relationship Id="rId3" Type="http://schemas.openxmlformats.org/officeDocument/2006/relationships/customXml" Target="../ink/ink2.xml"/><Relationship Id="rId7" Type="http://schemas.openxmlformats.org/officeDocument/2006/relationships/customXml" Target="../ink/ink4.xml"/><Relationship Id="rId12"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6.emf"/><Relationship Id="rId11" Type="http://schemas.openxmlformats.org/officeDocument/2006/relationships/customXml" Target="../ink/ink6.xml"/><Relationship Id="rId5" Type="http://schemas.openxmlformats.org/officeDocument/2006/relationships/customXml" Target="../ink/ink3.xml"/><Relationship Id="rId10" Type="http://schemas.openxmlformats.org/officeDocument/2006/relationships/image" Target="../media/image8.emf"/><Relationship Id="rId4" Type="http://schemas.openxmlformats.org/officeDocument/2006/relationships/image" Target="../media/image5.emf"/><Relationship Id="rId9" Type="http://schemas.openxmlformats.org/officeDocument/2006/relationships/customXml" Target="../ink/ink5.xml"/><Relationship Id="rId14" Type="http://schemas.openxmlformats.org/officeDocument/2006/relationships/image" Target="../media/image10.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41A1AA4-8732-4263-B174-20BA5B838B06}"/>
              </a:ext>
            </a:extLst>
          </p:cNvPr>
          <p:cNvSpPr txBox="1"/>
          <p:nvPr/>
        </p:nvSpPr>
        <p:spPr>
          <a:xfrm>
            <a:off x="457200" y="1710267"/>
            <a:ext cx="4694843" cy="4154984"/>
          </a:xfrm>
          <a:prstGeom prst="rect">
            <a:avLst/>
          </a:prstGeom>
          <a:noFill/>
        </p:spPr>
        <p:txBody>
          <a:bodyPr wrap="square" rtlCol="0">
            <a:spAutoFit/>
          </a:bodyPr>
          <a:lstStyle/>
          <a:p>
            <a:pPr algn="ctr"/>
            <a:r>
              <a:rPr lang="en-IN" sz="6600" dirty="0">
                <a:solidFill>
                  <a:srgbClr val="27823F"/>
                </a:solidFill>
                <a:latin typeface="Montserrat" panose="00000500000000000000" pitchFamily="2" charset="0"/>
              </a:rPr>
              <a:t>Welcome to </a:t>
            </a:r>
          </a:p>
          <a:p>
            <a:pPr algn="ctr"/>
            <a:r>
              <a:rPr lang="en-IN" sz="6600" dirty="0">
                <a:solidFill>
                  <a:schemeClr val="bg1"/>
                </a:solidFill>
                <a:latin typeface="Montserrat" panose="00000500000000000000" pitchFamily="2" charset="0"/>
              </a:rPr>
              <a:t>CIPHER</a:t>
            </a:r>
          </a:p>
          <a:p>
            <a:pPr algn="ctr"/>
            <a:r>
              <a:rPr lang="en-IN" sz="6600" dirty="0">
                <a:solidFill>
                  <a:schemeClr val="bg1"/>
                </a:solidFill>
                <a:latin typeface="Montserrat" panose="00000500000000000000" pitchFamily="2" charset="0"/>
              </a:rPr>
              <a:t>SCHOOLS</a:t>
            </a:r>
          </a:p>
        </p:txBody>
      </p:sp>
      <p:sp>
        <p:nvSpPr>
          <p:cNvPr id="2" name="TextBox 1">
            <a:extLst>
              <a:ext uri="{FF2B5EF4-FFF2-40B4-BE49-F238E27FC236}">
                <a16:creationId xmlns:a16="http://schemas.microsoft.com/office/drawing/2014/main" id="{80EA092F-BEA0-4D1F-80E4-AC990A3AA99B}"/>
              </a:ext>
            </a:extLst>
          </p:cNvPr>
          <p:cNvSpPr txBox="1"/>
          <p:nvPr/>
        </p:nvSpPr>
        <p:spPr>
          <a:xfrm>
            <a:off x="4603530" y="31532"/>
            <a:ext cx="7588469" cy="830997"/>
          </a:xfrm>
          <a:prstGeom prst="rect">
            <a:avLst/>
          </a:prstGeom>
          <a:noFill/>
        </p:spPr>
        <p:txBody>
          <a:bodyPr wrap="square" rtlCol="0">
            <a:spAutoFit/>
          </a:bodyPr>
          <a:lstStyle/>
          <a:p>
            <a:r>
              <a:rPr lang="en-IN" sz="4800" b="1" dirty="0">
                <a:solidFill>
                  <a:srgbClr val="27823F"/>
                </a:solidFill>
                <a:latin typeface="Montserrat" panose="00000500000000000000" pitchFamily="2" charset="0"/>
              </a:rPr>
              <a:t> - </a:t>
            </a:r>
            <a:r>
              <a:rPr lang="en-IN" sz="4400" b="1" dirty="0">
                <a:solidFill>
                  <a:srgbClr val="27823F"/>
                </a:solidFill>
                <a:latin typeface="Montserrat" panose="00000500000000000000" pitchFamily="2" charset="0"/>
              </a:rPr>
              <a:t>Data Structures</a:t>
            </a:r>
            <a:endParaRPr lang="en-IN" sz="4800" b="1" dirty="0">
              <a:solidFill>
                <a:srgbClr val="27823F"/>
              </a:solidFill>
              <a:latin typeface="Montserrat" panose="00000500000000000000" pitchFamily="2" charset="0"/>
            </a:endParaRPr>
          </a:p>
        </p:txBody>
      </p:sp>
      <p:pic>
        <p:nvPicPr>
          <p:cNvPr id="3" name="Picture 2">
            <a:extLst>
              <a:ext uri="{FF2B5EF4-FFF2-40B4-BE49-F238E27FC236}">
                <a16:creationId xmlns:a16="http://schemas.microsoft.com/office/drawing/2014/main" id="{E1C78B6B-DF20-4959-BD03-E9066827014D}"/>
              </a:ext>
            </a:extLst>
          </p:cNvPr>
          <p:cNvPicPr>
            <a:picLocks noChangeAspect="1"/>
          </p:cNvPicPr>
          <p:nvPr/>
        </p:nvPicPr>
        <p:blipFill>
          <a:blip r:embed="rId2"/>
          <a:stretch>
            <a:fillRect/>
          </a:stretch>
        </p:blipFill>
        <p:spPr>
          <a:xfrm>
            <a:off x="5459707" y="1710267"/>
            <a:ext cx="6474482" cy="4491441"/>
          </a:xfrm>
          <a:prstGeom prst="rect">
            <a:avLst/>
          </a:prstGeom>
        </p:spPr>
      </p:pic>
    </p:spTree>
    <p:extLst>
      <p:ext uri="{BB962C8B-B14F-4D97-AF65-F5344CB8AC3E}">
        <p14:creationId xmlns:p14="http://schemas.microsoft.com/office/powerpoint/2010/main" val="1416429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11040224"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rPr>
              <a:t>final Method, Class &amp; Variable</a:t>
            </a:r>
            <a:endParaRPr sz="4800" b="1" dirty="0">
              <a:solidFill>
                <a:srgbClr val="27823F"/>
              </a:solidFill>
              <a:latin typeface="Montserrat" panose="00000500000000000000" pitchFamily="2"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600" y="767933"/>
            <a:ext cx="11040224" cy="5728451"/>
          </a:xfrm>
          <a:prstGeom prst="rect">
            <a:avLst/>
          </a:prstGeom>
          <a:noFill/>
          <a:ln>
            <a:noFill/>
          </a:ln>
        </p:spPr>
        <p:txBody>
          <a:bodyPr spcFirstLastPara="1" wrap="square" lIns="121900" tIns="121900" rIns="121900" bIns="121900" anchor="t" anchorCtr="0">
            <a:noAutofit/>
          </a:bodyPr>
          <a:lstStyle/>
          <a:p>
            <a:pPr>
              <a:lnSpc>
                <a:spcPct val="150000"/>
              </a:lnSpc>
            </a:pPr>
            <a:r>
              <a:rPr lang="en-IN" sz="2400" b="1" i="1" dirty="0">
                <a:solidFill>
                  <a:schemeClr val="bg1"/>
                </a:solidFill>
                <a:latin typeface="Montserrat" panose="00000500000000000000" pitchFamily="2" charset="0"/>
              </a:rPr>
              <a:t>Methods</a:t>
            </a:r>
            <a:r>
              <a:rPr lang="en-IN" sz="2400" dirty="0">
                <a:solidFill>
                  <a:schemeClr val="bg1"/>
                </a:solidFill>
                <a:latin typeface="Montserrat" panose="00000500000000000000" pitchFamily="2" charset="0"/>
              </a:rPr>
              <a:t> can be declared final using keyword </a:t>
            </a:r>
            <a:r>
              <a:rPr lang="en-IN" sz="2400" b="1" i="1" dirty="0">
                <a:solidFill>
                  <a:schemeClr val="bg1"/>
                </a:solidFill>
                <a:latin typeface="Montserrat" panose="00000500000000000000" pitchFamily="2" charset="0"/>
              </a:rPr>
              <a:t>final.</a:t>
            </a:r>
            <a:endParaRPr lang="en-IN" sz="2400" dirty="0">
              <a:solidFill>
                <a:schemeClr val="bg1"/>
              </a:solidFill>
              <a:latin typeface="Montserrat" panose="00000500000000000000" pitchFamily="2" charset="0"/>
            </a:endParaRP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Final methods cannot be overridden in subclasses. Static methods may also be declared final to prevent from overriding.</a:t>
            </a:r>
          </a:p>
          <a:p>
            <a:pPr>
              <a:lnSpc>
                <a:spcPct val="150000"/>
              </a:lnSpc>
            </a:pPr>
            <a:r>
              <a:rPr lang="en-IN" sz="2400" b="1" i="1" dirty="0">
                <a:solidFill>
                  <a:schemeClr val="bg1"/>
                </a:solidFill>
                <a:latin typeface="Montserrat" panose="00000500000000000000" pitchFamily="2" charset="0"/>
              </a:rPr>
              <a:t>Classes</a:t>
            </a:r>
            <a:r>
              <a:rPr lang="en-IN" sz="2400" dirty="0">
                <a:solidFill>
                  <a:schemeClr val="bg1"/>
                </a:solidFill>
                <a:latin typeface="Montserrat" panose="00000500000000000000" pitchFamily="2" charset="0"/>
              </a:rPr>
              <a:t> can be declared final using keyword </a:t>
            </a:r>
            <a:r>
              <a:rPr lang="en-IN" sz="2400" b="1" i="1" dirty="0">
                <a:solidFill>
                  <a:schemeClr val="bg1"/>
                </a:solidFill>
                <a:latin typeface="Montserrat" panose="00000500000000000000" pitchFamily="2" charset="0"/>
              </a:rPr>
              <a:t>final.</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Final Classes cannot be inherited.</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Not necessary for a final class to have final methods.</a:t>
            </a:r>
          </a:p>
          <a:p>
            <a:pPr marL="380990" indent="-380990">
              <a:lnSpc>
                <a:spcPct val="150000"/>
              </a:lnSpc>
              <a:buFont typeface="Wingdings" panose="05000000000000000000" pitchFamily="2" charset="2"/>
              <a:buChar char="Ø"/>
            </a:pPr>
            <a:r>
              <a:rPr lang="en-IN" sz="2400" b="1" i="1" dirty="0">
                <a:solidFill>
                  <a:schemeClr val="bg1"/>
                </a:solidFill>
                <a:latin typeface="Montserrat" panose="00000500000000000000" pitchFamily="2" charset="0"/>
              </a:rPr>
              <a:t>Final class cannot have abstract methods.</a:t>
            </a:r>
          </a:p>
          <a:p>
            <a:pPr>
              <a:lnSpc>
                <a:spcPct val="150000"/>
              </a:lnSpc>
            </a:pPr>
            <a:r>
              <a:rPr lang="en-IN" sz="2400" b="1" i="1" dirty="0">
                <a:solidFill>
                  <a:schemeClr val="bg1"/>
                </a:solidFill>
                <a:latin typeface="Montserrat" panose="00000500000000000000" pitchFamily="2" charset="0"/>
              </a:rPr>
              <a:t>Variables</a:t>
            </a:r>
            <a:r>
              <a:rPr lang="en-IN" sz="2400" dirty="0">
                <a:solidFill>
                  <a:schemeClr val="bg1"/>
                </a:solidFill>
                <a:latin typeface="Montserrat" panose="00000500000000000000" pitchFamily="2" charset="0"/>
              </a:rPr>
              <a:t> can be declared final using keyword </a:t>
            </a:r>
            <a:r>
              <a:rPr lang="en-IN" sz="2400" b="1" i="1" dirty="0">
                <a:solidFill>
                  <a:schemeClr val="bg1"/>
                </a:solidFill>
                <a:latin typeface="Montserrat" panose="00000500000000000000" pitchFamily="2" charset="0"/>
              </a:rPr>
              <a:t>final.</a:t>
            </a:r>
            <a:endParaRPr lang="en-IN" sz="2400" dirty="0">
              <a:solidFill>
                <a:schemeClr val="bg1"/>
              </a:solidFill>
              <a:latin typeface="Montserrat" panose="00000500000000000000" pitchFamily="2" charset="0"/>
            </a:endParaRP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Value assigned to final variable once cannot be changed.</a:t>
            </a:r>
          </a:p>
          <a:p>
            <a:pPr marL="380990" indent="-380990">
              <a:lnSpc>
                <a:spcPct val="150000"/>
              </a:lnSpc>
              <a:buFont typeface="Wingdings" panose="05000000000000000000" pitchFamily="2" charset="2"/>
              <a:buChar char="Ø"/>
            </a:pPr>
            <a:r>
              <a:rPr lang="en-IN" sz="2400" b="1" i="1" dirty="0">
                <a:solidFill>
                  <a:schemeClr val="bg1"/>
                </a:solidFill>
                <a:latin typeface="Montserrat" panose="00000500000000000000" pitchFamily="2" charset="0"/>
              </a:rPr>
              <a:t>Final</a:t>
            </a:r>
            <a:r>
              <a:rPr lang="en-IN" sz="2400" dirty="0">
                <a:solidFill>
                  <a:schemeClr val="bg1"/>
                </a:solidFill>
                <a:latin typeface="Montserrat" panose="00000500000000000000" pitchFamily="2" charset="0"/>
              </a:rPr>
              <a:t> variables must be initialized either at declaration time or inside constructors.</a:t>
            </a:r>
          </a:p>
          <a:p>
            <a:pPr marL="380990" indent="-380990">
              <a:lnSpc>
                <a:spcPct val="150000"/>
              </a:lnSpc>
              <a:buFont typeface="Wingdings" panose="05000000000000000000" pitchFamily="2" charset="2"/>
              <a:buChar char="Ø"/>
            </a:pPr>
            <a:endParaRPr lang="en-IN" sz="2400" b="1" i="1" dirty="0">
              <a:solidFill>
                <a:schemeClr val="bg1"/>
              </a:solidFill>
              <a:latin typeface="Montserrat" panose="00000500000000000000" pitchFamily="2" charset="0"/>
            </a:endParaRPr>
          </a:p>
          <a:p>
            <a:pPr marL="380990" indent="-380990">
              <a:lnSpc>
                <a:spcPct val="150000"/>
              </a:lnSpc>
              <a:buFont typeface="Wingdings" panose="05000000000000000000" pitchFamily="2" charset="2"/>
              <a:buChar char="Ø"/>
            </a:pPr>
            <a:endParaRPr lang="en-IN" sz="24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476897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rPr>
              <a:t>static Variables</a:t>
            </a:r>
            <a:endParaRPr sz="4800" b="1" dirty="0">
              <a:solidFill>
                <a:srgbClr val="27823F"/>
              </a:solidFill>
              <a:latin typeface="Montserrat" panose="00000500000000000000" pitchFamily="2"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600" y="767933"/>
            <a:ext cx="11040224" cy="5728451"/>
          </a:xfrm>
          <a:prstGeom prst="rect">
            <a:avLst/>
          </a:prstGeom>
          <a:noFill/>
          <a:ln>
            <a:noFill/>
          </a:ln>
        </p:spPr>
        <p:txBody>
          <a:bodyPr spcFirstLastPara="1" wrap="square" lIns="121900" tIns="121900" rIns="121900" bIns="121900" anchor="t" anchorCtr="0">
            <a:noAutofit/>
          </a:bodyPr>
          <a:lstStyle/>
          <a:p>
            <a:pPr>
              <a:lnSpc>
                <a:spcPct val="150000"/>
              </a:lnSpc>
            </a:pPr>
            <a:r>
              <a:rPr lang="en-IN" sz="2400" b="1" i="1" dirty="0">
                <a:solidFill>
                  <a:srgbClr val="FFFFFF"/>
                </a:solidFill>
                <a:latin typeface="Montserrat" panose="00000500000000000000" pitchFamily="2" charset="0"/>
              </a:rPr>
              <a:t>Variables </a:t>
            </a:r>
            <a:r>
              <a:rPr lang="en-IN" sz="2400" dirty="0">
                <a:solidFill>
                  <a:srgbClr val="FFFFFF"/>
                </a:solidFill>
                <a:latin typeface="Montserrat" panose="00000500000000000000" pitchFamily="2" charset="0"/>
              </a:rPr>
              <a:t>can be declared static using keyword </a:t>
            </a:r>
            <a:r>
              <a:rPr lang="en-IN" sz="2400" b="1" i="1" dirty="0">
                <a:solidFill>
                  <a:srgbClr val="FFFFFF"/>
                </a:solidFill>
                <a:latin typeface="Montserrat" panose="00000500000000000000" pitchFamily="2" charset="0"/>
              </a:rPr>
              <a:t>static.</a:t>
            </a:r>
            <a:endParaRPr lang="en-IN" sz="2400" dirty="0">
              <a:solidFill>
                <a:srgbClr val="FFFFFF"/>
              </a:solidFill>
              <a:latin typeface="Montserrat" panose="00000500000000000000" pitchFamily="2" charset="0"/>
            </a:endParaRPr>
          </a:p>
          <a:p>
            <a:pPr marL="380990" indent="-380990">
              <a:lnSpc>
                <a:spcPct val="150000"/>
              </a:lnSpc>
              <a:buFont typeface="Wingdings" panose="05000000000000000000" pitchFamily="2" charset="2"/>
              <a:buChar char="Ø"/>
            </a:pPr>
            <a:r>
              <a:rPr lang="en-IN" sz="2400" dirty="0">
                <a:solidFill>
                  <a:srgbClr val="FFFFFF"/>
                </a:solidFill>
                <a:latin typeface="Montserrat" panose="00000500000000000000" pitchFamily="2" charset="0"/>
              </a:rPr>
              <a:t>We know that non static variables and methods belong to instance.</a:t>
            </a:r>
          </a:p>
          <a:p>
            <a:pPr marL="380990" indent="-380990">
              <a:lnSpc>
                <a:spcPct val="150000"/>
              </a:lnSpc>
              <a:buFont typeface="Wingdings" panose="05000000000000000000" pitchFamily="2" charset="2"/>
              <a:buChar char="Ø"/>
            </a:pPr>
            <a:r>
              <a:rPr lang="en-IN" sz="2400" dirty="0">
                <a:solidFill>
                  <a:srgbClr val="FFFFFF"/>
                </a:solidFill>
                <a:latin typeface="Montserrat" panose="00000500000000000000" pitchFamily="2" charset="0"/>
              </a:rPr>
              <a:t>On contrary, static members(variables, methods) belong to class. They are not part of any instance of the class.</a:t>
            </a:r>
          </a:p>
          <a:p>
            <a:pPr marL="380990" indent="-380990">
              <a:lnSpc>
                <a:spcPct val="150000"/>
              </a:lnSpc>
              <a:buFont typeface="Wingdings" panose="05000000000000000000" pitchFamily="2" charset="2"/>
              <a:buChar char="Ø"/>
            </a:pPr>
            <a:r>
              <a:rPr lang="en-IN" sz="2400" dirty="0">
                <a:solidFill>
                  <a:srgbClr val="FFFFFF"/>
                </a:solidFill>
                <a:latin typeface="Montserrat" panose="00000500000000000000" pitchFamily="2" charset="0"/>
              </a:rPr>
              <a:t>Static members can be accessed using the class name, even without creating instance of the class.</a:t>
            </a:r>
          </a:p>
          <a:p>
            <a:pPr marL="380990" indent="-380990">
              <a:lnSpc>
                <a:spcPct val="150000"/>
              </a:lnSpc>
              <a:buFont typeface="Wingdings" panose="05000000000000000000" pitchFamily="2" charset="2"/>
              <a:buChar char="Ø"/>
            </a:pPr>
            <a:r>
              <a:rPr lang="en-IN" sz="2400" dirty="0">
                <a:solidFill>
                  <a:srgbClr val="FFFFFF"/>
                </a:solidFill>
                <a:latin typeface="Montserrat" panose="00000500000000000000" pitchFamily="2" charset="0"/>
              </a:rPr>
              <a:t>They are also called static variables. They occupy single location in the memory.</a:t>
            </a:r>
          </a:p>
        </p:txBody>
      </p:sp>
    </p:spTree>
    <p:extLst>
      <p:ext uri="{BB962C8B-B14F-4D97-AF65-F5344CB8AC3E}">
        <p14:creationId xmlns:p14="http://schemas.microsoft.com/office/powerpoint/2010/main" val="4136348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rPr>
              <a:t>static Methods</a:t>
            </a:r>
            <a:endParaRPr sz="4800" b="1" dirty="0">
              <a:solidFill>
                <a:srgbClr val="27823F"/>
              </a:solidFill>
              <a:latin typeface="Montserrat" panose="00000500000000000000" pitchFamily="2"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600" y="1006383"/>
            <a:ext cx="11040224" cy="4495784"/>
          </a:xfrm>
          <a:prstGeom prst="rect">
            <a:avLst/>
          </a:prstGeom>
          <a:noFill/>
          <a:ln>
            <a:noFill/>
          </a:ln>
        </p:spPr>
        <p:txBody>
          <a:bodyPr spcFirstLastPara="1" wrap="square" lIns="121900" tIns="121900" rIns="121900" bIns="121900" anchor="t" anchorCtr="0">
            <a:noAutofit/>
          </a:bodyPr>
          <a:lstStyle/>
          <a:p>
            <a:pPr>
              <a:lnSpc>
                <a:spcPct val="150000"/>
              </a:lnSpc>
            </a:pPr>
            <a:r>
              <a:rPr lang="en-IN" sz="2400" b="1" i="1" dirty="0">
                <a:solidFill>
                  <a:schemeClr val="bg1"/>
                </a:solidFill>
                <a:latin typeface="Montserrat" panose="00000500000000000000" pitchFamily="2" charset="0"/>
              </a:rPr>
              <a:t>Methods </a:t>
            </a:r>
            <a:r>
              <a:rPr lang="en-IN" sz="2400" dirty="0">
                <a:solidFill>
                  <a:schemeClr val="bg1"/>
                </a:solidFill>
                <a:latin typeface="Montserrat" panose="00000500000000000000" pitchFamily="2" charset="0"/>
              </a:rPr>
              <a:t>can be declared static using keyword </a:t>
            </a:r>
            <a:r>
              <a:rPr lang="en-IN" sz="2400" b="1" i="1" dirty="0">
                <a:solidFill>
                  <a:schemeClr val="bg1"/>
                </a:solidFill>
                <a:latin typeface="Montserrat" panose="00000500000000000000" pitchFamily="2" charset="0"/>
              </a:rPr>
              <a:t>static.</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Static methods are also called class methods.</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Static methods belong to class. It can be used with class name directly, can also be accessed using instance references.</a:t>
            </a:r>
          </a:p>
          <a:p>
            <a:pPr marL="380990" indent="-380990">
              <a:lnSpc>
                <a:spcPct val="150000"/>
              </a:lnSpc>
              <a:buFont typeface="Wingdings" panose="05000000000000000000" pitchFamily="2" charset="2"/>
              <a:buChar char="Ø"/>
            </a:pPr>
            <a:r>
              <a:rPr lang="en-IN" sz="2400" b="1" dirty="0">
                <a:solidFill>
                  <a:schemeClr val="bg1"/>
                </a:solidFill>
                <a:latin typeface="Montserrat" panose="00000500000000000000" pitchFamily="2" charset="0"/>
              </a:rPr>
              <a:t>Static methods use static variables only, whereas non-static methods can use both instance variables &amp; static variables.</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These are used to perform some common task for all objects.</a:t>
            </a:r>
          </a:p>
          <a:p>
            <a:pPr marL="380990" indent="-380990">
              <a:lnSpc>
                <a:spcPct val="150000"/>
              </a:lnSpc>
              <a:buFont typeface="Wingdings" panose="05000000000000000000" pitchFamily="2" charset="2"/>
              <a:buChar char="Ø"/>
            </a:pPr>
            <a:endParaRPr lang="en-IN" sz="24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128251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What is Abstraction?</a:t>
            </a:r>
            <a:endParaRPr sz="4800" b="1"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599" y="849208"/>
            <a:ext cx="11040224" cy="5885625"/>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Wingdings" panose="05000000000000000000" pitchFamily="2" charset="2"/>
              <a:buChar char="Ø"/>
            </a:pPr>
            <a:r>
              <a:rPr lang="en-US" sz="2400" dirty="0">
                <a:solidFill>
                  <a:schemeClr val="bg1"/>
                </a:solidFill>
                <a:latin typeface="Montserrat" panose="00000500000000000000" pitchFamily="2" charset="0"/>
              </a:rPr>
              <a:t>Data abstraction is the process of hiding certain details and showing only essential information to the user.</a:t>
            </a:r>
          </a:p>
          <a:p>
            <a:pPr marL="380990" indent="-380990">
              <a:lnSpc>
                <a:spcPct val="150000"/>
              </a:lnSpc>
              <a:buFont typeface="Wingdings" panose="05000000000000000000" pitchFamily="2" charset="2"/>
              <a:buChar char="Ø"/>
            </a:pPr>
            <a:r>
              <a:rPr lang="en-US" sz="2400" dirty="0">
                <a:solidFill>
                  <a:schemeClr val="bg1"/>
                </a:solidFill>
                <a:latin typeface="Montserrat" panose="00000500000000000000" pitchFamily="2" charset="0"/>
              </a:rPr>
              <a:t>For e.g. We know that all cars must accelerate, brake, blow horn etc. But we don’t know what exactly happens when we press the accelerator, how the acceleration will be achieved</a:t>
            </a:r>
            <a:r>
              <a:rPr lang="en-IN" sz="2400" dirty="0">
                <a:solidFill>
                  <a:schemeClr val="bg1"/>
                </a:solidFill>
                <a:latin typeface="Montserrat" panose="00000500000000000000" pitchFamily="2" charset="0"/>
              </a:rPr>
              <a:t>. This is Abstraction.</a:t>
            </a:r>
          </a:p>
          <a:p>
            <a:pPr marL="380990" indent="-380990">
              <a:lnSpc>
                <a:spcPct val="150000"/>
              </a:lnSpc>
              <a:buFont typeface="Wingdings" panose="05000000000000000000" pitchFamily="2" charset="2"/>
              <a:buChar char="Ø"/>
            </a:pPr>
            <a:r>
              <a:rPr lang="en-US" sz="2400" dirty="0">
                <a:solidFill>
                  <a:schemeClr val="bg1"/>
                </a:solidFill>
                <a:latin typeface="Montserrat" panose="00000500000000000000" pitchFamily="2" charset="0"/>
              </a:rPr>
              <a:t>Abstraction can be achieved using abstract classes or interfaces.</a:t>
            </a:r>
          </a:p>
          <a:p>
            <a:pPr marL="380990" indent="-380990">
              <a:lnSpc>
                <a:spcPct val="150000"/>
              </a:lnSpc>
              <a:buFont typeface="Wingdings" panose="05000000000000000000" pitchFamily="2" charset="2"/>
              <a:buChar char="Ø"/>
            </a:pPr>
            <a:endParaRPr lang="en-US" sz="2400" dirty="0">
              <a:solidFill>
                <a:schemeClr val="bg1"/>
              </a:solidFill>
              <a:latin typeface="Montserrat" panose="00000500000000000000" pitchFamily="2" charset="0"/>
            </a:endParaRPr>
          </a:p>
          <a:p>
            <a:pPr marL="380990" indent="-380990">
              <a:lnSpc>
                <a:spcPct val="150000"/>
              </a:lnSpc>
              <a:buFont typeface="Wingdings" panose="05000000000000000000" pitchFamily="2" charset="2"/>
              <a:buChar char="Ø"/>
            </a:pPr>
            <a:endParaRPr lang="en-IN" sz="2400" b="1" i="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373522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abstract Method</a:t>
            </a:r>
            <a:endParaRPr sz="4800" b="1"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599" y="849208"/>
            <a:ext cx="11040224" cy="5885625"/>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Method declared but not implemented are called </a:t>
            </a:r>
            <a:r>
              <a:rPr lang="en-IN" sz="2400" i="1" dirty="0">
                <a:solidFill>
                  <a:schemeClr val="bg1"/>
                </a:solidFill>
                <a:latin typeface="Montserrat" panose="00000500000000000000" pitchFamily="2" charset="0"/>
              </a:rPr>
              <a:t>abstract method</a:t>
            </a:r>
            <a:r>
              <a:rPr lang="en-IN" sz="2400" dirty="0">
                <a:solidFill>
                  <a:schemeClr val="bg1"/>
                </a:solidFill>
                <a:latin typeface="Montserrat" panose="00000500000000000000" pitchFamily="2" charset="0"/>
              </a:rPr>
              <a:t>.</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abstract methods do not have a body but terminate with a semicolon.</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The keyword </a:t>
            </a:r>
            <a:r>
              <a:rPr lang="en-IN" sz="2400" b="1" i="1" dirty="0">
                <a:solidFill>
                  <a:schemeClr val="bg1"/>
                </a:solidFill>
                <a:latin typeface="Montserrat" panose="00000500000000000000" pitchFamily="2" charset="0"/>
              </a:rPr>
              <a:t>abstract</a:t>
            </a:r>
            <a:r>
              <a:rPr lang="en-IN" sz="2400" dirty="0">
                <a:solidFill>
                  <a:schemeClr val="bg1"/>
                </a:solidFill>
                <a:latin typeface="Montserrat" panose="00000500000000000000" pitchFamily="2" charset="0"/>
              </a:rPr>
              <a:t> must be used in the signature of the method.</a:t>
            </a:r>
          </a:p>
          <a:p>
            <a:pPr marL="380990" indent="-380990">
              <a:lnSpc>
                <a:spcPct val="150000"/>
              </a:lnSpc>
              <a:buFont typeface="Wingdings" panose="05000000000000000000" pitchFamily="2" charset="2"/>
              <a:buChar char="Ø"/>
            </a:pPr>
            <a:r>
              <a:rPr lang="en-IN" sz="2400" b="1" i="1" dirty="0">
                <a:solidFill>
                  <a:schemeClr val="bg1"/>
                </a:solidFill>
                <a:latin typeface="Montserrat" panose="00000500000000000000" pitchFamily="2" charset="0"/>
              </a:rPr>
              <a:t>final </a:t>
            </a:r>
            <a:r>
              <a:rPr lang="en-IN" sz="2400" dirty="0">
                <a:solidFill>
                  <a:schemeClr val="bg1"/>
                </a:solidFill>
                <a:latin typeface="Montserrat" panose="00000500000000000000" pitchFamily="2" charset="0"/>
              </a:rPr>
              <a:t>and </a:t>
            </a:r>
            <a:r>
              <a:rPr lang="en-IN" sz="2400" b="1" i="1" dirty="0">
                <a:solidFill>
                  <a:schemeClr val="bg1"/>
                </a:solidFill>
                <a:latin typeface="Montserrat" panose="00000500000000000000" pitchFamily="2" charset="0"/>
              </a:rPr>
              <a:t>static </a:t>
            </a:r>
            <a:r>
              <a:rPr lang="en-IN" sz="2400" dirty="0">
                <a:solidFill>
                  <a:schemeClr val="bg1"/>
                </a:solidFill>
                <a:latin typeface="Montserrat" panose="00000500000000000000" pitchFamily="2" charset="0"/>
              </a:rPr>
              <a:t>methods cannot be declared </a:t>
            </a:r>
            <a:r>
              <a:rPr lang="en-IN" sz="2400" b="1" i="1" dirty="0">
                <a:solidFill>
                  <a:schemeClr val="bg1"/>
                </a:solidFill>
                <a:latin typeface="Montserrat" panose="00000500000000000000" pitchFamily="2" charset="0"/>
              </a:rPr>
              <a:t>abstract.</a:t>
            </a:r>
          </a:p>
          <a:p>
            <a:pPr>
              <a:lnSpc>
                <a:spcPct val="150000"/>
              </a:lnSpc>
            </a:pPr>
            <a:endParaRPr lang="en-IN" sz="2400" b="1" i="1" dirty="0">
              <a:solidFill>
                <a:schemeClr val="bg1"/>
              </a:solidFill>
              <a:latin typeface="Montserrat" panose="00000500000000000000" pitchFamily="2" charset="0"/>
            </a:endParaRPr>
          </a:p>
          <a:p>
            <a:pPr>
              <a:lnSpc>
                <a:spcPct val="150000"/>
              </a:lnSpc>
            </a:pPr>
            <a:r>
              <a:rPr lang="en-IN" sz="2400" b="1" i="1" dirty="0">
                <a:solidFill>
                  <a:schemeClr val="bg1"/>
                </a:solidFill>
                <a:latin typeface="Montserrat" panose="00000500000000000000" pitchFamily="2" charset="0"/>
              </a:rPr>
              <a:t>Syntax: </a:t>
            </a:r>
          </a:p>
          <a:p>
            <a:pPr>
              <a:lnSpc>
                <a:spcPct val="150000"/>
              </a:lnSpc>
            </a:pPr>
            <a:r>
              <a:rPr lang="en-IN" sz="2400" b="1" i="1" dirty="0">
                <a:solidFill>
                  <a:schemeClr val="bg1"/>
                </a:solidFill>
                <a:latin typeface="Montserrat" panose="00000500000000000000" pitchFamily="2" charset="0"/>
              </a:rPr>
              <a:t>abstract   </a:t>
            </a:r>
            <a:r>
              <a:rPr lang="en-IN" sz="2400" dirty="0">
                <a:solidFill>
                  <a:schemeClr val="bg1"/>
                </a:solidFill>
                <a:latin typeface="Montserrat" panose="00000500000000000000" pitchFamily="2" charset="0"/>
              </a:rPr>
              <a:t>[accessibility specifier]  [return type]   </a:t>
            </a:r>
            <a:r>
              <a:rPr lang="en-IN" sz="2400" dirty="0" err="1">
                <a:solidFill>
                  <a:schemeClr val="bg1"/>
                </a:solidFill>
                <a:latin typeface="Montserrat" panose="00000500000000000000" pitchFamily="2" charset="0"/>
              </a:rPr>
              <a:t>methodName</a:t>
            </a:r>
            <a:r>
              <a:rPr lang="en-IN" sz="2400" dirty="0">
                <a:solidFill>
                  <a:schemeClr val="bg1"/>
                </a:solidFill>
                <a:latin typeface="Montserrat" panose="00000500000000000000" pitchFamily="2" charset="0"/>
              </a:rPr>
              <a:t>(Parameter);</a:t>
            </a:r>
          </a:p>
        </p:txBody>
      </p:sp>
    </p:spTree>
    <p:extLst>
      <p:ext uri="{BB962C8B-B14F-4D97-AF65-F5344CB8AC3E}">
        <p14:creationId xmlns:p14="http://schemas.microsoft.com/office/powerpoint/2010/main" val="252558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abstract class</a:t>
            </a:r>
            <a:endParaRPr sz="4800" b="1"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599" y="849208"/>
            <a:ext cx="11040224" cy="5885625"/>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A class containing abstract methods is called </a:t>
            </a:r>
            <a:r>
              <a:rPr lang="en-IN" sz="2400" b="1" i="1" dirty="0">
                <a:solidFill>
                  <a:schemeClr val="bg1"/>
                </a:solidFill>
                <a:latin typeface="Montserrat" panose="00000500000000000000" pitchFamily="2" charset="0"/>
              </a:rPr>
              <a:t>abstract class</a:t>
            </a:r>
            <a:r>
              <a:rPr lang="en-IN" sz="2400" dirty="0">
                <a:solidFill>
                  <a:schemeClr val="bg1"/>
                </a:solidFill>
                <a:latin typeface="Montserrat" panose="00000500000000000000" pitchFamily="2" charset="0"/>
              </a:rPr>
              <a:t>. Keyword </a:t>
            </a:r>
            <a:r>
              <a:rPr lang="en-IN" sz="2400" b="1" i="1" dirty="0">
                <a:solidFill>
                  <a:schemeClr val="bg1"/>
                </a:solidFill>
                <a:latin typeface="Montserrat" panose="00000500000000000000" pitchFamily="2" charset="0"/>
              </a:rPr>
              <a:t>abstract</a:t>
            </a:r>
            <a:r>
              <a:rPr lang="en-IN" sz="2400" dirty="0">
                <a:solidFill>
                  <a:schemeClr val="bg1"/>
                </a:solidFill>
                <a:latin typeface="Montserrat" panose="00000500000000000000" pitchFamily="2" charset="0"/>
              </a:rPr>
              <a:t> must be used in the class declaration, else compiler will throw an error.</a:t>
            </a:r>
            <a:r>
              <a:rPr lang="en-IN" sz="2400" b="1" dirty="0">
                <a:solidFill>
                  <a:schemeClr val="bg1"/>
                </a:solidFill>
                <a:latin typeface="Montserrat" panose="00000500000000000000" pitchFamily="2" charset="0"/>
              </a:rPr>
              <a:t> </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Abstract class </a:t>
            </a:r>
            <a:r>
              <a:rPr lang="en-IN" sz="2400" b="1" dirty="0">
                <a:solidFill>
                  <a:schemeClr val="bg1"/>
                </a:solidFill>
                <a:latin typeface="Montserrat" panose="00000500000000000000" pitchFamily="2" charset="0"/>
              </a:rPr>
              <a:t>cannot be instantiated.</a:t>
            </a:r>
            <a:endParaRPr lang="en-IN" sz="2400" dirty="0">
              <a:solidFill>
                <a:schemeClr val="bg1"/>
              </a:solidFill>
              <a:latin typeface="Montserrat" panose="00000500000000000000" pitchFamily="2" charset="0"/>
            </a:endParaRPr>
          </a:p>
          <a:p>
            <a:pPr lvl="0">
              <a:lnSpc>
                <a:spcPct val="150000"/>
              </a:lnSpc>
            </a:pPr>
            <a:r>
              <a:rPr lang="en-IN" sz="2400" b="1" i="1" dirty="0">
                <a:solidFill>
                  <a:schemeClr val="bg1"/>
                </a:solidFill>
                <a:latin typeface="Montserrat" panose="00000500000000000000" pitchFamily="2" charset="0"/>
              </a:rPr>
              <a:t>Syntax: abstract </a:t>
            </a:r>
            <a:r>
              <a:rPr lang="en-IN" sz="2400" dirty="0" err="1">
                <a:solidFill>
                  <a:schemeClr val="bg1"/>
                </a:solidFill>
                <a:latin typeface="Montserrat" panose="00000500000000000000" pitchFamily="2" charset="0"/>
              </a:rPr>
              <a:t>className</a:t>
            </a:r>
            <a:r>
              <a:rPr lang="en-IN" sz="2400" dirty="0">
                <a:solidFill>
                  <a:schemeClr val="bg1"/>
                </a:solidFill>
                <a:latin typeface="Montserrat" panose="00000500000000000000" pitchFamily="2" charset="0"/>
              </a:rPr>
              <a:t>{</a:t>
            </a:r>
          </a:p>
          <a:p>
            <a:pPr lvl="0">
              <a:lnSpc>
                <a:spcPct val="150000"/>
              </a:lnSpc>
            </a:pPr>
            <a:r>
              <a:rPr lang="en-IN" sz="2400" dirty="0">
                <a:solidFill>
                  <a:schemeClr val="bg1"/>
                </a:solidFill>
                <a:latin typeface="Montserrat" panose="00000500000000000000" pitchFamily="2" charset="0"/>
              </a:rPr>
              <a:t>			    }</a:t>
            </a:r>
            <a:endParaRPr lang="en-IN" sz="2400" b="1" dirty="0">
              <a:solidFill>
                <a:schemeClr val="bg1"/>
              </a:solidFill>
              <a:latin typeface="Montserrat" panose="00000500000000000000" pitchFamily="2" charset="0"/>
            </a:endParaRPr>
          </a:p>
          <a:p>
            <a:pPr marL="380990" indent="-380990">
              <a:lnSpc>
                <a:spcPct val="150000"/>
              </a:lnSpc>
              <a:buFont typeface="Wingdings" panose="05000000000000000000" pitchFamily="2" charset="2"/>
              <a:buChar char="Ø"/>
            </a:pPr>
            <a:r>
              <a:rPr lang="en-IN" sz="2400" b="1" dirty="0">
                <a:solidFill>
                  <a:schemeClr val="bg1"/>
                </a:solidFill>
                <a:latin typeface="Montserrat" panose="00000500000000000000" pitchFamily="2" charset="0"/>
              </a:rPr>
              <a:t>Abstract Methods are used to force the subclasses to provide the implementation by defining the body.</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If any sub class does not implement all the abstract methods of parent class, it will also be treated as abstract.</a:t>
            </a:r>
            <a:endParaRPr lang="en-IN" sz="24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1645495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abstract class</a:t>
            </a:r>
            <a:endParaRPr sz="4800" b="1" dirty="0">
              <a:solidFill>
                <a:srgbClr val="27823F"/>
              </a:solidFill>
              <a:latin typeface="Montserrat" panose="00000500000000000000" pitchFamily="2" charset="0"/>
            </a:endParaRPr>
          </a:p>
        </p:txBody>
      </p:sp>
      <p:grpSp>
        <p:nvGrpSpPr>
          <p:cNvPr id="26" name="Group 25">
            <a:extLst>
              <a:ext uri="{FF2B5EF4-FFF2-40B4-BE49-F238E27FC236}">
                <a16:creationId xmlns:a16="http://schemas.microsoft.com/office/drawing/2014/main" id="{D05A1E8B-24B0-4D9F-A576-DA2CA2074564}"/>
              </a:ext>
            </a:extLst>
          </p:cNvPr>
          <p:cNvGrpSpPr/>
          <p:nvPr/>
        </p:nvGrpSpPr>
        <p:grpSpPr>
          <a:xfrm>
            <a:off x="2047051" y="1466317"/>
            <a:ext cx="7540980" cy="3577273"/>
            <a:chOff x="1535288" y="1099737"/>
            <a:chExt cx="5655735" cy="2682955"/>
          </a:xfrm>
        </p:grpSpPr>
        <p:sp>
          <p:nvSpPr>
            <p:cNvPr id="2" name="Rectangle: Rounded Corners 1">
              <a:extLst>
                <a:ext uri="{FF2B5EF4-FFF2-40B4-BE49-F238E27FC236}">
                  <a16:creationId xmlns:a16="http://schemas.microsoft.com/office/drawing/2014/main" id="{A1D76BEE-6EC0-49FD-BF7E-7839708ECD9E}"/>
                </a:ext>
              </a:extLst>
            </p:cNvPr>
            <p:cNvSpPr/>
            <p:nvPr/>
          </p:nvSpPr>
          <p:spPr>
            <a:xfrm>
              <a:off x="3420533" y="1099737"/>
              <a:ext cx="1981646" cy="10112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r>
                <a:rPr lang="en-IN" sz="2400" kern="0" dirty="0">
                  <a:solidFill>
                    <a:schemeClr val="bg1"/>
                  </a:solidFill>
                  <a:latin typeface="Montserrat" panose="00000500000000000000" pitchFamily="2" charset="0"/>
                  <a:sym typeface="Arial"/>
                </a:rPr>
                <a:t>abstract class shape</a:t>
              </a:r>
              <a:endParaRPr lang="en-IN" sz="2400" dirty="0">
                <a:solidFill>
                  <a:schemeClr val="bg1"/>
                </a:solidFill>
                <a:latin typeface="Montserrat" panose="00000500000000000000" pitchFamily="2" charset="0"/>
              </a:endParaRPr>
            </a:p>
            <a:p>
              <a:pPr algn="ctr" defTabSz="1219170">
                <a:buClr>
                  <a:srgbClr val="000000"/>
                </a:buClr>
                <a:defRPr/>
              </a:pPr>
              <a:r>
                <a:rPr lang="en-IN" sz="2000" dirty="0">
                  <a:solidFill>
                    <a:schemeClr val="bg1"/>
                  </a:solidFill>
                  <a:latin typeface="Montserrat" panose="00000500000000000000" pitchFamily="2" charset="0"/>
                </a:rPr>
                <a:t>a</a:t>
              </a:r>
              <a:r>
                <a:rPr lang="en-IN" kern="0" dirty="0" err="1">
                  <a:solidFill>
                    <a:schemeClr val="bg1"/>
                  </a:solidFill>
                  <a:latin typeface="Montserrat" panose="00000500000000000000" pitchFamily="2" charset="0"/>
                  <a:sym typeface="Arial"/>
                </a:rPr>
                <a:t>bstract</a:t>
              </a:r>
              <a:r>
                <a:rPr lang="en-IN" kern="0" dirty="0">
                  <a:solidFill>
                    <a:schemeClr val="bg1"/>
                  </a:solidFill>
                  <a:latin typeface="Montserrat" panose="00000500000000000000" pitchFamily="2" charset="0"/>
                  <a:sym typeface="Arial"/>
                </a:rPr>
                <a:t> area(int a)</a:t>
              </a:r>
            </a:p>
          </p:txBody>
        </p:sp>
        <p:sp>
          <p:nvSpPr>
            <p:cNvPr id="6" name="Rectangle: Rounded Corners 5">
              <a:extLst>
                <a:ext uri="{FF2B5EF4-FFF2-40B4-BE49-F238E27FC236}">
                  <a16:creationId xmlns:a16="http://schemas.microsoft.com/office/drawing/2014/main" id="{A06433C9-F176-45AF-A66B-A5CC003DB2F5}"/>
                </a:ext>
              </a:extLst>
            </p:cNvPr>
            <p:cNvSpPr/>
            <p:nvPr/>
          </p:nvSpPr>
          <p:spPr>
            <a:xfrm>
              <a:off x="1535288" y="2879581"/>
              <a:ext cx="1885245" cy="9031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r>
                <a:rPr lang="en-IN" sz="1867" kern="0" dirty="0">
                  <a:solidFill>
                    <a:schemeClr val="bg1"/>
                  </a:solidFill>
                  <a:latin typeface="Montserrat" panose="00000500000000000000" pitchFamily="2" charset="0"/>
                  <a:sym typeface="Arial"/>
                </a:rPr>
                <a:t>class Square</a:t>
              </a:r>
            </a:p>
          </p:txBody>
        </p:sp>
        <p:sp>
          <p:nvSpPr>
            <p:cNvPr id="8" name="Rectangle: Rounded Corners 7">
              <a:extLst>
                <a:ext uri="{FF2B5EF4-FFF2-40B4-BE49-F238E27FC236}">
                  <a16:creationId xmlns:a16="http://schemas.microsoft.com/office/drawing/2014/main" id="{E4FF7D95-6908-46BC-8BC1-1E3CF1A4633B}"/>
                </a:ext>
              </a:extLst>
            </p:cNvPr>
            <p:cNvSpPr/>
            <p:nvPr/>
          </p:nvSpPr>
          <p:spPr>
            <a:xfrm>
              <a:off x="5305778" y="2879580"/>
              <a:ext cx="1885245" cy="9031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r>
                <a:rPr lang="en-IN" sz="1867" kern="0" dirty="0">
                  <a:solidFill>
                    <a:schemeClr val="bg1"/>
                  </a:solidFill>
                  <a:latin typeface="Montserrat" panose="00000500000000000000" pitchFamily="2" charset="0"/>
                  <a:sym typeface="Arial"/>
                </a:rPr>
                <a:t>class Circle</a:t>
              </a:r>
            </a:p>
          </p:txBody>
        </p:sp>
        <p:cxnSp>
          <p:nvCxnSpPr>
            <p:cNvPr id="4" name="Connector: Elbow 3">
              <a:extLst>
                <a:ext uri="{FF2B5EF4-FFF2-40B4-BE49-F238E27FC236}">
                  <a16:creationId xmlns:a16="http://schemas.microsoft.com/office/drawing/2014/main" id="{E755661B-1CA1-42B5-8A5A-ED199A082EB4}"/>
                </a:ext>
              </a:extLst>
            </p:cNvPr>
            <p:cNvCxnSpPr>
              <a:cxnSpLocks/>
              <a:stCxn id="6" idx="0"/>
              <a:endCxn id="2" idx="2"/>
            </p:cNvCxnSpPr>
            <p:nvPr/>
          </p:nvCxnSpPr>
          <p:spPr>
            <a:xfrm rot="5400000" flipH="1" flipV="1">
              <a:off x="3060354" y="1528580"/>
              <a:ext cx="768559" cy="19334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4BC90925-FAA8-4FB3-9AD7-CB9127708D5F}"/>
                </a:ext>
              </a:extLst>
            </p:cNvPr>
            <p:cNvCxnSpPr>
              <a:cxnSpLocks/>
            </p:cNvCxnSpPr>
            <p:nvPr/>
          </p:nvCxnSpPr>
          <p:spPr>
            <a:xfrm rot="16200000" flipV="1">
              <a:off x="4969626" y="1552679"/>
              <a:ext cx="768559" cy="18852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9" name="Straight Arrow Connector 18">
            <a:extLst>
              <a:ext uri="{FF2B5EF4-FFF2-40B4-BE49-F238E27FC236}">
                <a16:creationId xmlns:a16="http://schemas.microsoft.com/office/drawing/2014/main" id="{BB079E2E-0A6C-4BEF-ACC1-766BD9F57510}"/>
              </a:ext>
            </a:extLst>
          </p:cNvPr>
          <p:cNvCxnSpPr>
            <a:cxnSpLocks/>
            <a:stCxn id="2" idx="3"/>
          </p:cNvCxnSpPr>
          <p:nvPr/>
        </p:nvCxnSpPr>
        <p:spPr>
          <a:xfrm>
            <a:off x="7202905" y="2140507"/>
            <a:ext cx="2836680" cy="7211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096BBFA-F6C5-467E-998C-5DD6B1383A65}"/>
              </a:ext>
            </a:extLst>
          </p:cNvPr>
          <p:cNvSpPr txBox="1"/>
          <p:nvPr/>
        </p:nvSpPr>
        <p:spPr>
          <a:xfrm>
            <a:off x="10009483" y="1863808"/>
            <a:ext cx="1625600" cy="666977"/>
          </a:xfrm>
          <a:prstGeom prst="rect">
            <a:avLst/>
          </a:prstGeom>
          <a:noFill/>
        </p:spPr>
        <p:txBody>
          <a:bodyPr wrap="square" rtlCol="0">
            <a:spAutoFit/>
          </a:bodyPr>
          <a:lstStyle/>
          <a:p>
            <a:pPr defTabSz="1219170">
              <a:buClr>
                <a:srgbClr val="000000"/>
              </a:buClr>
              <a:defRPr/>
            </a:pPr>
            <a:r>
              <a:rPr lang="en-IN" sz="1867" b="1" kern="0" dirty="0">
                <a:solidFill>
                  <a:schemeClr val="bg1"/>
                </a:solidFill>
                <a:latin typeface="Montserrat" panose="00000500000000000000" pitchFamily="2" charset="0"/>
                <a:cs typeface="Arial"/>
                <a:sym typeface="Arial"/>
              </a:rPr>
              <a:t>Base/Parent Class</a:t>
            </a:r>
          </a:p>
        </p:txBody>
      </p:sp>
      <p:cxnSp>
        <p:nvCxnSpPr>
          <p:cNvPr id="25" name="Straight Arrow Connector 24">
            <a:extLst>
              <a:ext uri="{FF2B5EF4-FFF2-40B4-BE49-F238E27FC236}">
                <a16:creationId xmlns:a16="http://schemas.microsoft.com/office/drawing/2014/main" id="{CA83BB1E-DB08-4ACB-9158-0176747E36D9}"/>
              </a:ext>
            </a:extLst>
          </p:cNvPr>
          <p:cNvCxnSpPr>
            <a:stCxn id="6" idx="2"/>
          </p:cNvCxnSpPr>
          <p:nvPr/>
        </p:nvCxnSpPr>
        <p:spPr>
          <a:xfrm>
            <a:off x="3303881" y="5043590"/>
            <a:ext cx="2513659" cy="73632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CC545FE-CBAB-40F8-AB57-388640257E39}"/>
              </a:ext>
            </a:extLst>
          </p:cNvPr>
          <p:cNvCxnSpPr>
            <a:cxnSpLocks/>
          </p:cNvCxnSpPr>
          <p:nvPr/>
        </p:nvCxnSpPr>
        <p:spPr>
          <a:xfrm flipH="1">
            <a:off x="5817540" y="5043590"/>
            <a:ext cx="2513659" cy="73632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CE6DC2B-5B97-4485-BFBE-D2AE097F5088}"/>
              </a:ext>
            </a:extLst>
          </p:cNvPr>
          <p:cNvSpPr txBox="1"/>
          <p:nvPr/>
        </p:nvSpPr>
        <p:spPr>
          <a:xfrm>
            <a:off x="2985714" y="5865139"/>
            <a:ext cx="5952413" cy="954300"/>
          </a:xfrm>
          <a:prstGeom prst="rect">
            <a:avLst/>
          </a:prstGeom>
          <a:noFill/>
        </p:spPr>
        <p:txBody>
          <a:bodyPr wrap="square" rtlCol="0">
            <a:spAutoFit/>
          </a:bodyPr>
          <a:lstStyle/>
          <a:p>
            <a:pPr defTabSz="1219170">
              <a:buClr>
                <a:srgbClr val="000000"/>
              </a:buClr>
              <a:defRPr/>
            </a:pPr>
            <a:r>
              <a:rPr lang="en-IN" sz="1867" b="1" kern="0" dirty="0">
                <a:solidFill>
                  <a:schemeClr val="bg1"/>
                </a:solidFill>
                <a:latin typeface="Montserrat" panose="00000500000000000000" pitchFamily="2" charset="0"/>
                <a:cs typeface="Arial"/>
                <a:sym typeface="Arial"/>
              </a:rPr>
              <a:t>Must override all the abstract methods of the parent class else they will also become abstract.</a:t>
            </a:r>
          </a:p>
        </p:txBody>
      </p:sp>
    </p:spTree>
    <p:extLst>
      <p:ext uri="{BB962C8B-B14F-4D97-AF65-F5344CB8AC3E}">
        <p14:creationId xmlns:p14="http://schemas.microsoft.com/office/powerpoint/2010/main" val="2957456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abstract class</a:t>
            </a:r>
            <a:endParaRPr sz="4800" b="1"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599" y="849208"/>
            <a:ext cx="11040224" cy="5885625"/>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Wingdings" panose="05000000000000000000" pitchFamily="2" charset="2"/>
              <a:buChar char="Ø"/>
            </a:pPr>
            <a:r>
              <a:rPr lang="en-IN" sz="2400" dirty="0">
                <a:solidFill>
                  <a:srgbClr val="FFFFFF"/>
                </a:solidFill>
                <a:latin typeface="Montserrat" panose="00000500000000000000" pitchFamily="2" charset="0"/>
              </a:rPr>
              <a:t>Concrete class means a non-abstract class, i.e. if a class is not abstract then it is concrete.</a:t>
            </a:r>
            <a:endParaRPr lang="en-IN" sz="2400" b="1" dirty="0">
              <a:solidFill>
                <a:srgbClr val="FFFFFF"/>
              </a:solidFill>
              <a:latin typeface="Montserrat" panose="00000500000000000000" pitchFamily="2" charset="0"/>
            </a:endParaRPr>
          </a:p>
          <a:p>
            <a:pPr marL="380990" indent="-380990">
              <a:lnSpc>
                <a:spcPct val="150000"/>
              </a:lnSpc>
              <a:buFont typeface="Wingdings" panose="05000000000000000000" pitchFamily="2" charset="2"/>
              <a:buChar char="Ø"/>
            </a:pPr>
            <a:r>
              <a:rPr lang="en-IN" sz="2400" dirty="0">
                <a:solidFill>
                  <a:srgbClr val="FFFFFF"/>
                </a:solidFill>
                <a:latin typeface="Montserrat" panose="00000500000000000000" pitchFamily="2" charset="0"/>
              </a:rPr>
              <a:t>A class without any abstract methods can also be declared as abstract which leads us to the conclusion that, </a:t>
            </a:r>
            <a:r>
              <a:rPr lang="en-IN" sz="2400" b="1" dirty="0">
                <a:solidFill>
                  <a:srgbClr val="FFFFFF"/>
                </a:solidFill>
                <a:latin typeface="Montserrat" panose="00000500000000000000" pitchFamily="2" charset="0"/>
              </a:rPr>
              <a:t>abstract classes may also contain concrete methods.</a:t>
            </a:r>
          </a:p>
        </p:txBody>
      </p:sp>
    </p:spTree>
    <p:extLst>
      <p:ext uri="{BB962C8B-B14F-4D97-AF65-F5344CB8AC3E}">
        <p14:creationId xmlns:p14="http://schemas.microsoft.com/office/powerpoint/2010/main" val="1289868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000" b="1" dirty="0">
                <a:solidFill>
                  <a:srgbClr val="27823F"/>
                </a:solidFill>
                <a:latin typeface="Montserrat" panose="00000500000000000000" pitchFamily="2" charset="0"/>
                <a:cs typeface="Arial" panose="020B0604020202020204" pitchFamily="34" charset="0"/>
              </a:rPr>
              <a:t>Interfaces</a:t>
            </a:r>
            <a:endParaRPr sz="4000" b="1"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599" y="767933"/>
            <a:ext cx="11544063" cy="5728451"/>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Wingdings" panose="05000000000000000000" pitchFamily="2" charset="2"/>
              <a:buChar char="Ø"/>
            </a:pPr>
            <a:r>
              <a:rPr lang="en-IN" sz="2100" dirty="0">
                <a:solidFill>
                  <a:schemeClr val="bg1"/>
                </a:solidFill>
                <a:latin typeface="Montserrat" panose="00000500000000000000" pitchFamily="2" charset="0"/>
              </a:rPr>
              <a:t>An </a:t>
            </a:r>
            <a:r>
              <a:rPr lang="en-IN" sz="2100" b="1" i="1" dirty="0">
                <a:solidFill>
                  <a:schemeClr val="bg1"/>
                </a:solidFill>
                <a:latin typeface="Montserrat" panose="00000500000000000000" pitchFamily="2" charset="0"/>
              </a:rPr>
              <a:t>Interface </a:t>
            </a:r>
            <a:r>
              <a:rPr lang="en-IN" sz="2100" dirty="0">
                <a:solidFill>
                  <a:schemeClr val="bg1"/>
                </a:solidFill>
                <a:latin typeface="Montserrat" panose="00000500000000000000" pitchFamily="2" charset="0"/>
              </a:rPr>
              <a:t>is something like a blueprint of a class.</a:t>
            </a:r>
          </a:p>
          <a:p>
            <a:pPr marL="380990" indent="-380990">
              <a:lnSpc>
                <a:spcPct val="150000"/>
              </a:lnSpc>
              <a:buFont typeface="Wingdings" panose="05000000000000000000" pitchFamily="2" charset="2"/>
              <a:buChar char="Ø"/>
            </a:pPr>
            <a:r>
              <a:rPr lang="en-IN" sz="2100" dirty="0">
                <a:solidFill>
                  <a:schemeClr val="bg1"/>
                </a:solidFill>
                <a:latin typeface="Montserrat" panose="00000500000000000000" pitchFamily="2" charset="0"/>
              </a:rPr>
              <a:t>Interfaces can have only abstract methods.</a:t>
            </a:r>
          </a:p>
          <a:p>
            <a:pPr marL="380990" indent="-380990">
              <a:lnSpc>
                <a:spcPct val="150000"/>
              </a:lnSpc>
              <a:buFont typeface="Wingdings" panose="05000000000000000000" pitchFamily="2" charset="2"/>
              <a:buChar char="Ø"/>
            </a:pPr>
            <a:r>
              <a:rPr lang="en-IN" sz="2100" dirty="0">
                <a:solidFill>
                  <a:schemeClr val="bg1"/>
                </a:solidFill>
                <a:latin typeface="Montserrat" panose="00000500000000000000" pitchFamily="2" charset="0"/>
              </a:rPr>
              <a:t>They are used to achieve absolute abstraction and multiple inheritance in Java.</a:t>
            </a:r>
          </a:p>
          <a:p>
            <a:pPr marL="380990" indent="-380990">
              <a:lnSpc>
                <a:spcPct val="150000"/>
              </a:lnSpc>
              <a:buFont typeface="Wingdings" panose="05000000000000000000" pitchFamily="2" charset="2"/>
              <a:buChar char="Ø"/>
            </a:pPr>
            <a:r>
              <a:rPr lang="en-IN" sz="2100" dirty="0">
                <a:solidFill>
                  <a:schemeClr val="bg1"/>
                </a:solidFill>
                <a:latin typeface="Montserrat" panose="00000500000000000000" pitchFamily="2" charset="0"/>
              </a:rPr>
              <a:t>An interface can have abstract methods and variables.</a:t>
            </a:r>
          </a:p>
          <a:p>
            <a:pPr marL="380990" indent="-380990">
              <a:lnSpc>
                <a:spcPct val="150000"/>
              </a:lnSpc>
              <a:buFont typeface="Wingdings" panose="05000000000000000000" pitchFamily="2" charset="2"/>
              <a:buChar char="Ø"/>
            </a:pPr>
            <a:r>
              <a:rPr lang="en-IN" sz="2100" b="1" i="1" dirty="0">
                <a:solidFill>
                  <a:schemeClr val="bg1"/>
                </a:solidFill>
                <a:latin typeface="Montserrat" panose="00000500000000000000" pitchFamily="2" charset="0"/>
              </a:rPr>
              <a:t>Variables</a:t>
            </a:r>
            <a:r>
              <a:rPr lang="en-IN" sz="2100" dirty="0">
                <a:solidFill>
                  <a:schemeClr val="bg1"/>
                </a:solidFill>
                <a:latin typeface="Montserrat" panose="00000500000000000000" pitchFamily="2" charset="0"/>
              </a:rPr>
              <a:t> declared inside interfaces are </a:t>
            </a:r>
            <a:r>
              <a:rPr lang="en-IN" sz="2100" b="1" i="1" dirty="0">
                <a:solidFill>
                  <a:schemeClr val="bg1"/>
                </a:solidFill>
                <a:latin typeface="Montserrat" panose="00000500000000000000" pitchFamily="2" charset="0"/>
              </a:rPr>
              <a:t>public, static &amp; final </a:t>
            </a:r>
            <a:r>
              <a:rPr lang="en-IN" sz="2100" dirty="0">
                <a:solidFill>
                  <a:schemeClr val="bg1"/>
                </a:solidFill>
                <a:latin typeface="Montserrat" panose="00000500000000000000" pitchFamily="2" charset="0"/>
              </a:rPr>
              <a:t>by default. Even if we don’t use these keywords explicitly.</a:t>
            </a:r>
          </a:p>
          <a:p>
            <a:pPr marL="380990" indent="-380990">
              <a:lnSpc>
                <a:spcPct val="150000"/>
              </a:lnSpc>
              <a:buFont typeface="Wingdings" panose="05000000000000000000" pitchFamily="2" charset="2"/>
              <a:buChar char="Ø"/>
            </a:pPr>
            <a:r>
              <a:rPr lang="en-IN" sz="2100" b="1" i="1" dirty="0">
                <a:solidFill>
                  <a:schemeClr val="bg1"/>
                </a:solidFill>
                <a:latin typeface="Montserrat" panose="00000500000000000000" pitchFamily="2" charset="0"/>
              </a:rPr>
              <a:t>Method</a:t>
            </a:r>
            <a:r>
              <a:rPr lang="en-IN" sz="2100" dirty="0">
                <a:solidFill>
                  <a:schemeClr val="bg1"/>
                </a:solidFill>
                <a:latin typeface="Montserrat" panose="00000500000000000000" pitchFamily="2" charset="0"/>
              </a:rPr>
              <a:t> declaration inside interfaces are </a:t>
            </a:r>
            <a:r>
              <a:rPr lang="en-IN" sz="2100" b="1" i="1" dirty="0">
                <a:solidFill>
                  <a:schemeClr val="bg1"/>
                </a:solidFill>
                <a:latin typeface="Montserrat" panose="00000500000000000000" pitchFamily="2" charset="0"/>
              </a:rPr>
              <a:t>public and abstract </a:t>
            </a:r>
            <a:r>
              <a:rPr lang="en-IN" sz="2100" dirty="0">
                <a:solidFill>
                  <a:schemeClr val="bg1"/>
                </a:solidFill>
                <a:latin typeface="Montserrat" panose="00000500000000000000" pitchFamily="2" charset="0"/>
              </a:rPr>
              <a:t>by default.</a:t>
            </a:r>
          </a:p>
          <a:p>
            <a:pPr lvl="0">
              <a:lnSpc>
                <a:spcPct val="150000"/>
              </a:lnSpc>
            </a:pPr>
            <a:r>
              <a:rPr lang="en-IN" sz="2100" b="1" i="1" dirty="0">
                <a:solidFill>
                  <a:schemeClr val="bg1"/>
                </a:solidFill>
                <a:latin typeface="Montserrat" panose="00000500000000000000" pitchFamily="2" charset="0"/>
              </a:rPr>
              <a:t>Syntax: interface A</a:t>
            </a:r>
            <a:r>
              <a:rPr lang="en-IN" sz="2100" dirty="0">
                <a:solidFill>
                  <a:schemeClr val="bg1"/>
                </a:solidFill>
                <a:latin typeface="Montserrat" panose="00000500000000000000" pitchFamily="2" charset="0"/>
              </a:rPr>
              <a:t>{</a:t>
            </a:r>
          </a:p>
          <a:p>
            <a:pPr lvl="0">
              <a:lnSpc>
                <a:spcPct val="150000"/>
              </a:lnSpc>
            </a:pPr>
            <a:r>
              <a:rPr lang="en-IN" sz="2100" dirty="0">
                <a:solidFill>
                  <a:schemeClr val="bg1"/>
                </a:solidFill>
                <a:latin typeface="Montserrat" panose="00000500000000000000" pitchFamily="2" charset="0"/>
              </a:rPr>
              <a:t>			int x=0; 		//</a:t>
            </a:r>
            <a:r>
              <a:rPr lang="en-IN" sz="2100" i="1" dirty="0">
                <a:solidFill>
                  <a:schemeClr val="bg1"/>
                </a:solidFill>
                <a:latin typeface="Montserrat" panose="00000500000000000000" pitchFamily="2" charset="0"/>
              </a:rPr>
              <a:t>public, static and final</a:t>
            </a:r>
            <a:endParaRPr lang="en-IN" sz="2100" dirty="0">
              <a:solidFill>
                <a:schemeClr val="bg1"/>
              </a:solidFill>
              <a:latin typeface="Montserrat" panose="00000500000000000000" pitchFamily="2" charset="0"/>
            </a:endParaRPr>
          </a:p>
          <a:p>
            <a:pPr lvl="0">
              <a:lnSpc>
                <a:spcPct val="150000"/>
              </a:lnSpc>
            </a:pPr>
            <a:r>
              <a:rPr lang="en-IN" sz="2100" dirty="0">
                <a:solidFill>
                  <a:schemeClr val="bg1"/>
                </a:solidFill>
                <a:latin typeface="Montserrat" panose="00000500000000000000" pitchFamily="2" charset="0"/>
              </a:rPr>
              <a:t>			void area(int a);	//</a:t>
            </a:r>
            <a:r>
              <a:rPr lang="en-IN" sz="2100" i="1" dirty="0">
                <a:solidFill>
                  <a:schemeClr val="bg1"/>
                </a:solidFill>
                <a:latin typeface="Montserrat" panose="00000500000000000000" pitchFamily="2" charset="0"/>
              </a:rPr>
              <a:t>public and abstract</a:t>
            </a:r>
            <a:endParaRPr lang="en-IN" sz="2100" dirty="0">
              <a:solidFill>
                <a:schemeClr val="bg1"/>
              </a:solidFill>
              <a:latin typeface="Montserrat" panose="00000500000000000000" pitchFamily="2" charset="0"/>
            </a:endParaRPr>
          </a:p>
          <a:p>
            <a:pPr lvl="0">
              <a:lnSpc>
                <a:spcPct val="150000"/>
              </a:lnSpc>
            </a:pPr>
            <a:r>
              <a:rPr lang="en-IN" sz="2100" dirty="0">
                <a:solidFill>
                  <a:schemeClr val="bg1"/>
                </a:solidFill>
                <a:latin typeface="Montserrat" panose="00000500000000000000" pitchFamily="2" charset="0"/>
              </a:rPr>
              <a:t>		    }</a:t>
            </a:r>
            <a:endParaRPr lang="en-IN" sz="21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1253028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000" b="1" dirty="0">
                <a:solidFill>
                  <a:srgbClr val="27823F"/>
                </a:solidFill>
                <a:latin typeface="Montserrat" panose="00000500000000000000" pitchFamily="2" charset="0"/>
                <a:cs typeface="Arial" panose="020B0604020202020204" pitchFamily="34" charset="0"/>
              </a:rPr>
              <a:t>Interfaces</a:t>
            </a:r>
            <a:endParaRPr sz="4000" b="1"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600" y="767933"/>
            <a:ext cx="11040224" cy="5728451"/>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A class can implement an interface using keyword implements. </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When a class implements an interface, it must override all the methods, otherwise it will become abstract and thus cannot be instantiated.</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When we override these methods, the access specifier should be public.</a:t>
            </a:r>
          </a:p>
          <a:p>
            <a:pPr marL="380990" indent="-380990">
              <a:lnSpc>
                <a:spcPct val="150000"/>
              </a:lnSpc>
              <a:buFont typeface="Wingdings" panose="05000000000000000000" pitchFamily="2" charset="2"/>
              <a:buChar char="Ø"/>
            </a:pPr>
            <a:r>
              <a:rPr lang="en-US" sz="2400" b="1" dirty="0">
                <a:solidFill>
                  <a:schemeClr val="bg1"/>
                </a:solidFill>
                <a:latin typeface="Montserrat" panose="00000500000000000000" pitchFamily="2" charset="0"/>
              </a:rPr>
              <a:t>Multiple Inheritance is allowed in Java through interfaces.</a:t>
            </a:r>
            <a:endParaRPr lang="en-IN" sz="2400" dirty="0">
              <a:solidFill>
                <a:schemeClr val="bg1"/>
              </a:solidFill>
              <a:latin typeface="Montserrat" panose="00000500000000000000" pitchFamily="2" charset="0"/>
            </a:endParaRP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If a class implements multiple interfaces containing same method declaration then it needs to be overridden only once.</a:t>
            </a:r>
            <a:endParaRPr lang="en-IN" sz="24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306194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1D2314-EA4D-4CE6-842B-DCC238EFCD20}"/>
              </a:ext>
            </a:extLst>
          </p:cNvPr>
          <p:cNvSpPr txBox="1"/>
          <p:nvPr/>
        </p:nvSpPr>
        <p:spPr>
          <a:xfrm>
            <a:off x="299545" y="-1"/>
            <a:ext cx="5374486" cy="830997"/>
          </a:xfrm>
          <a:prstGeom prst="rect">
            <a:avLst/>
          </a:prstGeom>
          <a:noFill/>
        </p:spPr>
        <p:txBody>
          <a:bodyPr wrap="square" rtlCol="0">
            <a:spAutoFit/>
          </a:bodyPr>
          <a:lstStyle/>
          <a:p>
            <a:r>
              <a:rPr lang="en-IN" sz="4800" b="1" dirty="0">
                <a:solidFill>
                  <a:srgbClr val="27823F"/>
                </a:solidFill>
                <a:latin typeface="Montserrat" panose="00000500000000000000" pitchFamily="2" charset="0"/>
              </a:rPr>
              <a:t>Agenda</a:t>
            </a:r>
          </a:p>
        </p:txBody>
      </p:sp>
      <p:sp>
        <p:nvSpPr>
          <p:cNvPr id="3" name="TextBox 2">
            <a:extLst>
              <a:ext uri="{FF2B5EF4-FFF2-40B4-BE49-F238E27FC236}">
                <a16:creationId xmlns:a16="http://schemas.microsoft.com/office/drawing/2014/main" id="{16E71C29-4208-4204-980C-4AAA144A79B9}"/>
              </a:ext>
            </a:extLst>
          </p:cNvPr>
          <p:cNvSpPr txBox="1"/>
          <p:nvPr/>
        </p:nvSpPr>
        <p:spPr>
          <a:xfrm>
            <a:off x="299544" y="1142709"/>
            <a:ext cx="9443545" cy="5016758"/>
          </a:xfrm>
          <a:prstGeom prst="rect">
            <a:avLst/>
          </a:prstGeom>
          <a:noFill/>
        </p:spPr>
        <p:txBody>
          <a:bodyPr wrap="square" rtlCol="0">
            <a:spAutoFit/>
          </a:bodyPr>
          <a:lstStyle/>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Method Area</a:t>
            </a:r>
          </a:p>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Hash Codes</a:t>
            </a:r>
          </a:p>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Object creation of Child Class</a:t>
            </a:r>
          </a:p>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Constructor – Base &amp; Child class</a:t>
            </a:r>
          </a:p>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Keywords – final &amp; static</a:t>
            </a:r>
          </a:p>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Abstraction – Abstract Classes</a:t>
            </a:r>
          </a:p>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Interfaces</a:t>
            </a:r>
          </a:p>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Difference between these two</a:t>
            </a:r>
          </a:p>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Access Modifiers</a:t>
            </a:r>
          </a:p>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Encapsulation</a:t>
            </a:r>
          </a:p>
        </p:txBody>
      </p:sp>
    </p:spTree>
    <p:extLst>
      <p:ext uri="{BB962C8B-B14F-4D97-AF65-F5344CB8AC3E}">
        <p14:creationId xmlns:p14="http://schemas.microsoft.com/office/powerpoint/2010/main" val="2036566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000" b="1" dirty="0">
                <a:solidFill>
                  <a:srgbClr val="27823F"/>
                </a:solidFill>
                <a:latin typeface="Montserrat" panose="00000500000000000000" pitchFamily="2" charset="0"/>
                <a:cs typeface="Arial" panose="020B0604020202020204" pitchFamily="34" charset="0"/>
              </a:rPr>
              <a:t>Interfaces</a:t>
            </a:r>
            <a:endParaRPr sz="4000" b="1" dirty="0">
              <a:solidFill>
                <a:srgbClr val="27823F"/>
              </a:solidFill>
              <a:latin typeface="Montserrat" panose="00000500000000000000" pitchFamily="2" charset="0"/>
              <a:cs typeface="Arial" panose="020B0604020202020204" pitchFamily="34" charset="0"/>
            </a:endParaRPr>
          </a:p>
        </p:txBody>
      </p:sp>
      <p:grpSp>
        <p:nvGrpSpPr>
          <p:cNvPr id="14" name="Group 13">
            <a:extLst>
              <a:ext uri="{FF2B5EF4-FFF2-40B4-BE49-F238E27FC236}">
                <a16:creationId xmlns:a16="http://schemas.microsoft.com/office/drawing/2014/main" id="{63D47949-74EF-442D-8DD5-C160C6788CBE}"/>
              </a:ext>
            </a:extLst>
          </p:cNvPr>
          <p:cNvGrpSpPr/>
          <p:nvPr/>
        </p:nvGrpSpPr>
        <p:grpSpPr>
          <a:xfrm>
            <a:off x="519600" y="1079866"/>
            <a:ext cx="6704576" cy="3495161"/>
            <a:chOff x="1892681" y="3140193"/>
            <a:chExt cx="4771123" cy="2868600"/>
          </a:xfrm>
        </p:grpSpPr>
        <p:sp>
          <p:nvSpPr>
            <p:cNvPr id="16" name="Rectangle: Rounded Corners 15">
              <a:extLst>
                <a:ext uri="{FF2B5EF4-FFF2-40B4-BE49-F238E27FC236}">
                  <a16:creationId xmlns:a16="http://schemas.microsoft.com/office/drawing/2014/main" id="{76F6D820-8BD0-4252-90D6-6512EA1480BB}"/>
                </a:ext>
              </a:extLst>
            </p:cNvPr>
            <p:cNvSpPr/>
            <p:nvPr/>
          </p:nvSpPr>
          <p:spPr>
            <a:xfrm>
              <a:off x="3483055" y="5002624"/>
              <a:ext cx="1590374" cy="1006169"/>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3200" dirty="0">
                  <a:solidFill>
                    <a:schemeClr val="bg1"/>
                  </a:solidFill>
                </a:rPr>
                <a:t>interface C</a:t>
              </a:r>
            </a:p>
            <a:p>
              <a:pPr algn="ctr"/>
              <a:r>
                <a:rPr lang="en-IN" sz="3200" dirty="0">
                  <a:solidFill>
                    <a:schemeClr val="bg1"/>
                  </a:solidFill>
                </a:rPr>
                <a:t>void fun();</a:t>
              </a:r>
            </a:p>
          </p:txBody>
        </p:sp>
        <p:sp>
          <p:nvSpPr>
            <p:cNvPr id="17" name="Rectangle: Rounded Corners 16">
              <a:extLst>
                <a:ext uri="{FF2B5EF4-FFF2-40B4-BE49-F238E27FC236}">
                  <a16:creationId xmlns:a16="http://schemas.microsoft.com/office/drawing/2014/main" id="{0F2F6DD4-F022-45FC-ADC5-3946DCED98AD}"/>
                </a:ext>
              </a:extLst>
            </p:cNvPr>
            <p:cNvSpPr/>
            <p:nvPr/>
          </p:nvSpPr>
          <p:spPr>
            <a:xfrm>
              <a:off x="1892681" y="3140193"/>
              <a:ext cx="1590374" cy="1006169"/>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3200" dirty="0">
                  <a:solidFill>
                    <a:schemeClr val="bg1"/>
                  </a:solidFill>
                </a:rPr>
                <a:t>interface A</a:t>
              </a:r>
            </a:p>
            <a:p>
              <a:pPr algn="ctr"/>
              <a:r>
                <a:rPr lang="en-IN" sz="3200" dirty="0">
                  <a:solidFill>
                    <a:schemeClr val="bg1"/>
                  </a:solidFill>
                </a:rPr>
                <a:t>void fun();</a:t>
              </a:r>
            </a:p>
          </p:txBody>
        </p:sp>
        <p:sp>
          <p:nvSpPr>
            <p:cNvPr id="18" name="Rectangle: Rounded Corners 17">
              <a:extLst>
                <a:ext uri="{FF2B5EF4-FFF2-40B4-BE49-F238E27FC236}">
                  <a16:creationId xmlns:a16="http://schemas.microsoft.com/office/drawing/2014/main" id="{1C47EE09-2535-47B7-ACCE-8A4E8D318012}"/>
                </a:ext>
              </a:extLst>
            </p:cNvPr>
            <p:cNvSpPr/>
            <p:nvPr/>
          </p:nvSpPr>
          <p:spPr>
            <a:xfrm flipH="1">
              <a:off x="5073430" y="3140194"/>
              <a:ext cx="1590374" cy="1006169"/>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3200" dirty="0">
                  <a:solidFill>
                    <a:schemeClr val="bg1"/>
                  </a:solidFill>
                </a:rPr>
                <a:t>interface B</a:t>
              </a:r>
            </a:p>
            <a:p>
              <a:pPr algn="ctr"/>
              <a:r>
                <a:rPr lang="en-IN" sz="3200" dirty="0">
                  <a:solidFill>
                    <a:schemeClr val="bg1"/>
                  </a:solidFill>
                </a:rPr>
                <a:t>void fun();</a:t>
              </a:r>
            </a:p>
          </p:txBody>
        </p:sp>
        <p:cxnSp>
          <p:nvCxnSpPr>
            <p:cNvPr id="19" name="Connector: Elbow 16">
              <a:extLst>
                <a:ext uri="{FF2B5EF4-FFF2-40B4-BE49-F238E27FC236}">
                  <a16:creationId xmlns:a16="http://schemas.microsoft.com/office/drawing/2014/main" id="{15700AA7-AEBE-4724-BD1A-E5B5D724E378}"/>
                </a:ext>
              </a:extLst>
            </p:cNvPr>
            <p:cNvCxnSpPr>
              <a:cxnSpLocks/>
            </p:cNvCxnSpPr>
            <p:nvPr/>
          </p:nvCxnSpPr>
          <p:spPr>
            <a:xfrm flipV="1">
              <a:off x="4278238" y="4128486"/>
              <a:ext cx="1590375" cy="8562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Connector: Elbow 17">
              <a:extLst>
                <a:ext uri="{FF2B5EF4-FFF2-40B4-BE49-F238E27FC236}">
                  <a16:creationId xmlns:a16="http://schemas.microsoft.com/office/drawing/2014/main" id="{C3ABF01A-269D-45D5-90CE-645118EDE4B8}"/>
                </a:ext>
              </a:extLst>
            </p:cNvPr>
            <p:cNvCxnSpPr>
              <a:cxnSpLocks/>
            </p:cNvCxnSpPr>
            <p:nvPr/>
          </p:nvCxnSpPr>
          <p:spPr>
            <a:xfrm flipH="1" flipV="1">
              <a:off x="2687867" y="4128486"/>
              <a:ext cx="1590375" cy="8562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sp>
        <p:nvSpPr>
          <p:cNvPr id="25" name="Rectangle: Rounded Corners 24">
            <a:extLst>
              <a:ext uri="{FF2B5EF4-FFF2-40B4-BE49-F238E27FC236}">
                <a16:creationId xmlns:a16="http://schemas.microsoft.com/office/drawing/2014/main" id="{1D3C2C8D-8309-45E5-82E6-65EAFF4851E4}"/>
              </a:ext>
            </a:extLst>
          </p:cNvPr>
          <p:cNvSpPr/>
          <p:nvPr/>
        </p:nvSpPr>
        <p:spPr>
          <a:xfrm>
            <a:off x="2325729" y="5165165"/>
            <a:ext cx="3092304" cy="122593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3200" dirty="0">
                <a:solidFill>
                  <a:schemeClr val="bg1"/>
                </a:solidFill>
              </a:rPr>
              <a:t>class D implements C</a:t>
            </a:r>
          </a:p>
        </p:txBody>
      </p:sp>
      <p:cxnSp>
        <p:nvCxnSpPr>
          <p:cNvPr id="24" name="Straight Arrow Connector 23">
            <a:extLst>
              <a:ext uri="{FF2B5EF4-FFF2-40B4-BE49-F238E27FC236}">
                <a16:creationId xmlns:a16="http://schemas.microsoft.com/office/drawing/2014/main" id="{D6D374C7-47A2-441C-B57B-64480BB9C2D2}"/>
              </a:ext>
            </a:extLst>
          </p:cNvPr>
          <p:cNvCxnSpPr>
            <a:cxnSpLocks/>
            <a:stCxn id="16" idx="2"/>
            <a:endCxn id="25" idx="0"/>
          </p:cNvCxnSpPr>
          <p:nvPr/>
        </p:nvCxnSpPr>
        <p:spPr>
          <a:xfrm flipH="1">
            <a:off x="3871882" y="4575027"/>
            <a:ext cx="7" cy="590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F03C3C9-3511-40A4-ACED-2A3B542C1318}"/>
              </a:ext>
            </a:extLst>
          </p:cNvPr>
          <p:cNvSpPr txBox="1"/>
          <p:nvPr/>
        </p:nvSpPr>
        <p:spPr>
          <a:xfrm>
            <a:off x="6535456" y="2918405"/>
            <a:ext cx="5303283" cy="3786229"/>
          </a:xfrm>
          <a:prstGeom prst="rect">
            <a:avLst/>
          </a:prstGeom>
          <a:noFill/>
        </p:spPr>
        <p:txBody>
          <a:bodyPr wrap="square" rtlCol="0">
            <a:spAutoFit/>
          </a:bodyPr>
          <a:lstStyle/>
          <a:p>
            <a:pPr marL="380990" indent="-380990">
              <a:buFont typeface="Wingdings" panose="05000000000000000000" pitchFamily="2" charset="2"/>
              <a:buChar char="Ø"/>
            </a:pPr>
            <a:r>
              <a:rPr lang="en-IN" sz="2667" dirty="0">
                <a:solidFill>
                  <a:schemeClr val="bg1"/>
                </a:solidFill>
              </a:rPr>
              <a:t>Not an issue, because both the methods are abstract by default and the implementation class will have to override </a:t>
            </a:r>
            <a:r>
              <a:rPr lang="en-IN" sz="2667" b="1" i="1" dirty="0">
                <a:solidFill>
                  <a:schemeClr val="bg1"/>
                </a:solidFill>
              </a:rPr>
              <a:t>“void fun()” </a:t>
            </a:r>
            <a:r>
              <a:rPr lang="en-IN" sz="2667" dirty="0">
                <a:solidFill>
                  <a:schemeClr val="bg1"/>
                </a:solidFill>
              </a:rPr>
              <a:t>only once.</a:t>
            </a:r>
          </a:p>
          <a:p>
            <a:pPr marL="380990" indent="-380990">
              <a:buFont typeface="Wingdings" panose="05000000000000000000" pitchFamily="2" charset="2"/>
              <a:buChar char="Ø"/>
            </a:pPr>
            <a:endParaRPr lang="en-IN" sz="2667" dirty="0">
              <a:solidFill>
                <a:schemeClr val="bg1"/>
              </a:solidFill>
            </a:endParaRPr>
          </a:p>
          <a:p>
            <a:pPr marL="380990" indent="-380990">
              <a:buFont typeface="Wingdings" panose="05000000000000000000" pitchFamily="2" charset="2"/>
              <a:buChar char="Ø"/>
            </a:pPr>
            <a:r>
              <a:rPr lang="en-IN" sz="2667" dirty="0">
                <a:solidFill>
                  <a:schemeClr val="bg1"/>
                </a:solidFill>
              </a:rPr>
              <a:t>Hence we can achieve Multiple inheritance in Java through interfaces.</a:t>
            </a:r>
          </a:p>
        </p:txBody>
      </p:sp>
    </p:spTree>
    <p:extLst>
      <p:ext uri="{BB962C8B-B14F-4D97-AF65-F5344CB8AC3E}">
        <p14:creationId xmlns:p14="http://schemas.microsoft.com/office/powerpoint/2010/main" val="177880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000" b="1" dirty="0">
                <a:solidFill>
                  <a:srgbClr val="27823F"/>
                </a:solidFill>
                <a:latin typeface="Montserrat" panose="00000500000000000000" pitchFamily="2" charset="0"/>
                <a:cs typeface="Arial" panose="020B0604020202020204" pitchFamily="34" charset="0"/>
              </a:rPr>
              <a:t>Abstract Class vs Interface</a:t>
            </a:r>
            <a:endParaRPr sz="4000" b="1"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599" y="849208"/>
            <a:ext cx="11040224" cy="5885625"/>
          </a:xfrm>
          <a:prstGeom prst="rect">
            <a:avLst/>
          </a:prstGeom>
          <a:noFill/>
          <a:ln>
            <a:noFill/>
          </a:ln>
        </p:spPr>
        <p:txBody>
          <a:bodyPr spcFirstLastPara="1" wrap="square" lIns="121900" tIns="121900" rIns="121900" bIns="121900" anchor="t" anchorCtr="0">
            <a:noAutofit/>
          </a:bodyPr>
          <a:lstStyle/>
          <a:p>
            <a:pPr lvl="0">
              <a:lnSpc>
                <a:spcPct val="150000"/>
              </a:lnSpc>
            </a:pPr>
            <a:endParaRPr lang="en-US" sz="2400" dirty="0">
              <a:solidFill>
                <a:srgbClr val="27823F"/>
              </a:solidFill>
              <a:latin typeface="Montserrat" panose="00000500000000000000" pitchFamily="2" charset="0"/>
            </a:endParaRPr>
          </a:p>
          <a:p>
            <a:pPr marL="380990" indent="-380990">
              <a:lnSpc>
                <a:spcPct val="150000"/>
              </a:lnSpc>
              <a:buFont typeface="Wingdings" panose="05000000000000000000" pitchFamily="2" charset="2"/>
              <a:buChar char="Ø"/>
            </a:pPr>
            <a:endParaRPr lang="en-IN" sz="2400" b="1" i="1" dirty="0">
              <a:solidFill>
                <a:srgbClr val="27823F"/>
              </a:solidFill>
              <a:latin typeface="Montserrat" panose="00000500000000000000" pitchFamily="2" charset="0"/>
            </a:endParaRPr>
          </a:p>
        </p:txBody>
      </p:sp>
      <p:graphicFrame>
        <p:nvGraphicFramePr>
          <p:cNvPr id="2" name="Table 1">
            <a:extLst>
              <a:ext uri="{FF2B5EF4-FFF2-40B4-BE49-F238E27FC236}">
                <a16:creationId xmlns:a16="http://schemas.microsoft.com/office/drawing/2014/main" id="{C673539B-205F-4C20-880D-503EB2C6D945}"/>
              </a:ext>
            </a:extLst>
          </p:cNvPr>
          <p:cNvGraphicFramePr>
            <a:graphicFrameLocks noGrp="1"/>
          </p:cNvGraphicFramePr>
          <p:nvPr>
            <p:extLst>
              <p:ext uri="{D42A27DB-BD31-4B8C-83A1-F6EECF244321}">
                <p14:modId xmlns:p14="http://schemas.microsoft.com/office/powerpoint/2010/main" val="360898558"/>
              </p:ext>
            </p:extLst>
          </p:nvPr>
        </p:nvGraphicFramePr>
        <p:xfrm>
          <a:off x="1" y="726037"/>
          <a:ext cx="12191998" cy="6131967"/>
        </p:xfrm>
        <a:graphic>
          <a:graphicData uri="http://schemas.openxmlformats.org/drawingml/2006/table">
            <a:tbl>
              <a:tblPr firstRow="1" bandCol="1">
                <a:tableStyleId>{7DF18680-E054-41AD-8BC1-D1AEF772440D}</a:tableStyleId>
              </a:tblPr>
              <a:tblGrid>
                <a:gridCol w="981136">
                  <a:extLst>
                    <a:ext uri="{9D8B030D-6E8A-4147-A177-3AD203B41FA5}">
                      <a16:colId xmlns:a16="http://schemas.microsoft.com/office/drawing/2014/main" val="3695601647"/>
                    </a:ext>
                  </a:extLst>
                </a:gridCol>
                <a:gridCol w="2641020">
                  <a:extLst>
                    <a:ext uri="{9D8B030D-6E8A-4147-A177-3AD203B41FA5}">
                      <a16:colId xmlns:a16="http://schemas.microsoft.com/office/drawing/2014/main" val="1972405856"/>
                    </a:ext>
                  </a:extLst>
                </a:gridCol>
                <a:gridCol w="4257973">
                  <a:extLst>
                    <a:ext uri="{9D8B030D-6E8A-4147-A177-3AD203B41FA5}">
                      <a16:colId xmlns:a16="http://schemas.microsoft.com/office/drawing/2014/main" val="3073043144"/>
                    </a:ext>
                  </a:extLst>
                </a:gridCol>
                <a:gridCol w="4311869">
                  <a:extLst>
                    <a:ext uri="{9D8B030D-6E8A-4147-A177-3AD203B41FA5}">
                      <a16:colId xmlns:a16="http://schemas.microsoft.com/office/drawing/2014/main" val="2114721236"/>
                    </a:ext>
                  </a:extLst>
                </a:gridCol>
              </a:tblGrid>
              <a:tr h="405092">
                <a:tc>
                  <a:txBody>
                    <a:bodyPr/>
                    <a:lstStyle/>
                    <a:p>
                      <a:r>
                        <a:rPr lang="en-IN" sz="1600" b="1" dirty="0" err="1">
                          <a:latin typeface="+mn-lt"/>
                        </a:rPr>
                        <a:t>S.No</a:t>
                      </a:r>
                      <a:r>
                        <a:rPr lang="en-IN" sz="1600" b="1" dirty="0">
                          <a:latin typeface="+mn-lt"/>
                        </a:rPr>
                        <a:t>.</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r>
                        <a:rPr lang="en-IN" sz="1600" b="1" dirty="0">
                          <a:latin typeface="+mn-lt"/>
                        </a:rPr>
                        <a:t>Parameter</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r>
                        <a:rPr lang="en-IN" sz="1600" b="1" dirty="0">
                          <a:latin typeface="+mn-lt"/>
                        </a:rPr>
                        <a:t>Abstract Class</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r>
                        <a:rPr lang="en-IN" sz="1600" b="1" dirty="0">
                          <a:latin typeface="+mn-lt"/>
                        </a:rPr>
                        <a:t>Interface</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2064823601"/>
                  </a:ext>
                </a:extLst>
              </a:tr>
              <a:tr h="998525">
                <a:tc>
                  <a:txBody>
                    <a:bodyPr/>
                    <a:lstStyle/>
                    <a:p>
                      <a:r>
                        <a:rPr lang="en-IN" sz="1600" b="1" dirty="0">
                          <a:latin typeface="+mn-lt"/>
                        </a:rPr>
                        <a:t>1</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IN" sz="1600" b="1" dirty="0">
                          <a:latin typeface="+mn-lt"/>
                        </a:rPr>
                        <a:t>Types of Methods</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600" b="1" dirty="0">
                          <a:latin typeface="+mn-lt"/>
                        </a:rPr>
                        <a:t>Abstract class can have abstract as well as concrete methods.</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US" sz="1600" b="1" dirty="0">
                          <a:latin typeface="+mn-lt"/>
                        </a:rPr>
                        <a:t>Methods declared are public and abstract by default. Since Java 8, it can have default and static methods also.</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169296733"/>
                  </a:ext>
                </a:extLst>
              </a:tr>
              <a:tr h="876897">
                <a:tc>
                  <a:txBody>
                    <a:bodyPr/>
                    <a:lstStyle/>
                    <a:p>
                      <a:r>
                        <a:rPr lang="en-IN" sz="1600" b="1" dirty="0">
                          <a:latin typeface="+mn-lt"/>
                        </a:rPr>
                        <a:t>2</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IN" sz="1600" b="1" i="0" kern="1200" dirty="0">
                          <a:solidFill>
                            <a:schemeClr val="dk1"/>
                          </a:solidFill>
                          <a:effectLst/>
                          <a:latin typeface="+mn-lt"/>
                          <a:ea typeface="+mn-ea"/>
                          <a:cs typeface="+mn-cs"/>
                        </a:rPr>
                        <a:t>Types of variables</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600" b="1" dirty="0">
                          <a:latin typeface="+mn-lt"/>
                        </a:rPr>
                        <a:t>Abstract class can have final, non-final, static and non-static variables.</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US" sz="1600" b="1" dirty="0">
                          <a:latin typeface="+mn-lt"/>
                        </a:rPr>
                        <a:t>Interface has only public, static and final variables.</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25881344"/>
                  </a:ext>
                </a:extLst>
              </a:tr>
              <a:tr h="713232">
                <a:tc>
                  <a:txBody>
                    <a:bodyPr/>
                    <a:lstStyle/>
                    <a:p>
                      <a:r>
                        <a:rPr lang="en-IN" sz="1600" b="1" dirty="0">
                          <a:latin typeface="+mn-lt"/>
                        </a:rPr>
                        <a:t>3</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IN" sz="1600" b="1" dirty="0">
                          <a:latin typeface="+mn-lt"/>
                        </a:rPr>
                        <a:t>Multiple Inheritance</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600" b="1" i="0" kern="1200" dirty="0">
                          <a:solidFill>
                            <a:schemeClr val="dk1"/>
                          </a:solidFill>
                          <a:effectLst/>
                          <a:latin typeface="+mn-lt"/>
                          <a:ea typeface="+mn-ea"/>
                          <a:cs typeface="+mn-cs"/>
                        </a:rPr>
                        <a:t>Abstract classes don't support multiple inheritance.</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IN" sz="1600" b="1" dirty="0">
                          <a:latin typeface="+mn-lt"/>
                        </a:rPr>
                        <a:t>Interfaces support multiple inheritance.</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332411577"/>
                  </a:ext>
                </a:extLst>
              </a:tr>
              <a:tr h="713232">
                <a:tc>
                  <a:txBody>
                    <a:bodyPr/>
                    <a:lstStyle/>
                    <a:p>
                      <a:r>
                        <a:rPr lang="en-IN" sz="1600" b="1" dirty="0">
                          <a:latin typeface="+mn-lt"/>
                        </a:rPr>
                        <a:t>4</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IN" sz="1600" b="1" dirty="0">
                          <a:latin typeface="+mn-lt"/>
                        </a:rPr>
                        <a:t>Implementation</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600" b="1" dirty="0">
                          <a:latin typeface="+mn-lt"/>
                        </a:rPr>
                        <a:t>Abstract class can provide the implementation of interface.</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US" sz="1600" b="1" dirty="0">
                          <a:latin typeface="+mn-lt"/>
                        </a:rPr>
                        <a:t>Interface can't provide the implementation of abstract class.</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2850838"/>
                  </a:ext>
                </a:extLst>
              </a:tr>
              <a:tr h="998525">
                <a:tc>
                  <a:txBody>
                    <a:bodyPr/>
                    <a:lstStyle/>
                    <a:p>
                      <a:r>
                        <a:rPr lang="en-IN" sz="1600" b="1" dirty="0">
                          <a:latin typeface="+mn-lt"/>
                        </a:rPr>
                        <a:t>5</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IN" sz="1600" b="1" dirty="0">
                          <a:latin typeface="+mn-lt"/>
                        </a:rPr>
                        <a:t>Implementation </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600" b="1" dirty="0">
                          <a:latin typeface="+mn-lt"/>
                        </a:rPr>
                        <a:t>An abstract class can extend another Java class and implement multiple Java interfaces.</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US" sz="1600" b="1" dirty="0">
                          <a:latin typeface="+mn-lt"/>
                        </a:rPr>
                        <a:t>An interface can only extend another Java interface.</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4829584"/>
                  </a:ext>
                </a:extLst>
              </a:tr>
              <a:tr h="713232">
                <a:tc>
                  <a:txBody>
                    <a:bodyPr/>
                    <a:lstStyle/>
                    <a:p>
                      <a:r>
                        <a:rPr lang="en-IN" sz="1600" b="1" dirty="0">
                          <a:latin typeface="+mn-lt"/>
                        </a:rPr>
                        <a:t>6</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IN" sz="1600" b="1" dirty="0">
                          <a:latin typeface="+mn-lt"/>
                        </a:rPr>
                        <a:t>Usage - Keyword</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600" b="1" dirty="0">
                          <a:latin typeface="+mn-lt"/>
                        </a:rPr>
                        <a:t> An abstract class can be extended using keyword "extends".</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US" sz="1600" b="1" dirty="0">
                          <a:latin typeface="+mn-lt"/>
                        </a:rPr>
                        <a:t>An interface can be implemented using keyword "implements"</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793752498"/>
                  </a:ext>
                </a:extLst>
              </a:tr>
              <a:tr h="713232">
                <a:tc>
                  <a:txBody>
                    <a:bodyPr/>
                    <a:lstStyle/>
                    <a:p>
                      <a:r>
                        <a:rPr lang="en-IN" sz="1600" b="1" dirty="0">
                          <a:latin typeface="+mn-lt"/>
                        </a:rPr>
                        <a:t>7</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IN" sz="1600" b="1" dirty="0">
                          <a:latin typeface="+mn-lt"/>
                        </a:rPr>
                        <a:t>Accessibility of Data Members</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600" b="1" dirty="0">
                          <a:latin typeface="+mn-lt"/>
                        </a:rPr>
                        <a:t>A Java abstract class can have class members like private, protected, etc.</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US" sz="1600" b="1" dirty="0">
                          <a:latin typeface="+mn-lt"/>
                        </a:rPr>
                        <a:t>Members of a Java interface are public by default.</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9930459"/>
                  </a:ext>
                </a:extLst>
              </a:tr>
            </a:tbl>
          </a:graphicData>
        </a:graphic>
      </p:graphicFrame>
    </p:spTree>
    <p:extLst>
      <p:ext uri="{BB962C8B-B14F-4D97-AF65-F5344CB8AC3E}">
        <p14:creationId xmlns:p14="http://schemas.microsoft.com/office/powerpoint/2010/main" val="134160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rPr>
              <a:t>Access Modifiers</a:t>
            </a:r>
            <a:endParaRPr sz="4800" b="1" dirty="0">
              <a:solidFill>
                <a:srgbClr val="27823F"/>
              </a:solidFill>
              <a:latin typeface="Montserrat" panose="00000500000000000000" pitchFamily="2" charset="0"/>
            </a:endParaRPr>
          </a:p>
        </p:txBody>
      </p:sp>
      <p:graphicFrame>
        <p:nvGraphicFramePr>
          <p:cNvPr id="4" name="Table 3">
            <a:extLst>
              <a:ext uri="{FF2B5EF4-FFF2-40B4-BE49-F238E27FC236}">
                <a16:creationId xmlns:a16="http://schemas.microsoft.com/office/drawing/2014/main" id="{563FD160-5C94-42FE-A3C8-99F5B33D80CA}"/>
              </a:ext>
            </a:extLst>
          </p:cNvPr>
          <p:cNvGraphicFramePr>
            <a:graphicFrameLocks noGrp="1"/>
          </p:cNvGraphicFramePr>
          <p:nvPr>
            <p:extLst>
              <p:ext uri="{D42A27DB-BD31-4B8C-83A1-F6EECF244321}">
                <p14:modId xmlns:p14="http://schemas.microsoft.com/office/powerpoint/2010/main" val="2132139969"/>
              </p:ext>
            </p:extLst>
          </p:nvPr>
        </p:nvGraphicFramePr>
        <p:xfrm>
          <a:off x="310052" y="2017986"/>
          <a:ext cx="11571895" cy="3378980"/>
        </p:xfrm>
        <a:graphic>
          <a:graphicData uri="http://schemas.openxmlformats.org/drawingml/2006/table">
            <a:tbl>
              <a:tblPr/>
              <a:tblGrid>
                <a:gridCol w="2314379">
                  <a:extLst>
                    <a:ext uri="{9D8B030D-6E8A-4147-A177-3AD203B41FA5}">
                      <a16:colId xmlns:a16="http://schemas.microsoft.com/office/drawing/2014/main" val="2994833167"/>
                    </a:ext>
                  </a:extLst>
                </a:gridCol>
                <a:gridCol w="2314379">
                  <a:extLst>
                    <a:ext uri="{9D8B030D-6E8A-4147-A177-3AD203B41FA5}">
                      <a16:colId xmlns:a16="http://schemas.microsoft.com/office/drawing/2014/main" val="45464314"/>
                    </a:ext>
                  </a:extLst>
                </a:gridCol>
                <a:gridCol w="2314379">
                  <a:extLst>
                    <a:ext uri="{9D8B030D-6E8A-4147-A177-3AD203B41FA5}">
                      <a16:colId xmlns:a16="http://schemas.microsoft.com/office/drawing/2014/main" val="3779420553"/>
                    </a:ext>
                  </a:extLst>
                </a:gridCol>
                <a:gridCol w="2314379">
                  <a:extLst>
                    <a:ext uri="{9D8B030D-6E8A-4147-A177-3AD203B41FA5}">
                      <a16:colId xmlns:a16="http://schemas.microsoft.com/office/drawing/2014/main" val="2978489674"/>
                    </a:ext>
                  </a:extLst>
                </a:gridCol>
                <a:gridCol w="2314379">
                  <a:extLst>
                    <a:ext uri="{9D8B030D-6E8A-4147-A177-3AD203B41FA5}">
                      <a16:colId xmlns:a16="http://schemas.microsoft.com/office/drawing/2014/main" val="3613829727"/>
                    </a:ext>
                  </a:extLst>
                </a:gridCol>
              </a:tblGrid>
              <a:tr h="882869">
                <a:tc>
                  <a:txBody>
                    <a:bodyPr/>
                    <a:lstStyle/>
                    <a:p>
                      <a:pPr algn="l" fontAlgn="t"/>
                      <a:r>
                        <a:rPr lang="en-IN" sz="2000" b="1" dirty="0">
                          <a:solidFill>
                            <a:srgbClr val="000000"/>
                          </a:solidFill>
                          <a:effectLst/>
                          <a:latin typeface="times new roman" panose="02020603050405020304" pitchFamily="18" charset="0"/>
                        </a:rPr>
                        <a:t>Accessibility </a:t>
                      </a:r>
                      <a:r>
                        <a:rPr lang="en-IN" sz="2000" b="1" dirty="0">
                          <a:solidFill>
                            <a:srgbClr val="000000"/>
                          </a:solidFill>
                          <a:effectLst/>
                          <a:latin typeface="Times New Roman" panose="02020603050405020304" pitchFamily="18" charset="0"/>
                          <a:cs typeface="Times New Roman" panose="02020603050405020304" pitchFamily="18" charset="0"/>
                        </a:rPr>
                        <a:t>˃</a:t>
                      </a:r>
                      <a:endParaRPr lang="en-IN" sz="2000" b="1" dirty="0">
                        <a:solidFill>
                          <a:srgbClr val="000000"/>
                        </a:solidFill>
                        <a:effectLst/>
                        <a:latin typeface="times new roman" panose="02020603050405020304" pitchFamily="18" charset="0"/>
                      </a:endParaRPr>
                    </a:p>
                    <a:p>
                      <a:pPr algn="l" fontAlgn="t"/>
                      <a:r>
                        <a:rPr lang="en-IN" sz="2000" b="1" dirty="0">
                          <a:solidFill>
                            <a:srgbClr val="000000"/>
                          </a:solidFill>
                          <a:effectLst/>
                          <a:latin typeface="times new roman" panose="02020603050405020304" pitchFamily="18" charset="0"/>
                        </a:rPr>
                        <a:t>Access Modifier </a:t>
                      </a:r>
                      <a:r>
                        <a:rPr lang="en-IN" sz="2000" b="1" dirty="0">
                          <a:solidFill>
                            <a:srgbClr val="000000"/>
                          </a:solidFill>
                          <a:effectLst/>
                          <a:latin typeface="Times New Roman" panose="02020603050405020304" pitchFamily="18" charset="0"/>
                          <a:cs typeface="Times New Roman" panose="02020603050405020304" pitchFamily="18" charset="0"/>
                        </a:rPr>
                        <a:t>˅</a:t>
                      </a:r>
                      <a:endParaRPr lang="en-IN" sz="2000" b="1" dirty="0">
                        <a:solidFill>
                          <a:srgbClr val="000000"/>
                        </a:solidFill>
                        <a:effectLst/>
                        <a:latin typeface="times new roman" panose="02020603050405020304" pitchFamily="18" charset="0"/>
                      </a:endParaRPr>
                    </a:p>
                  </a:txBody>
                  <a:tcPr marL="152400" marR="152400" marT="152400" marB="152400">
                    <a:lnL w="9525" cap="flat" cmpd="sng" algn="ctr">
                      <a:solidFill>
                        <a:srgbClr val="9057B2"/>
                      </a:solidFill>
                      <a:prstDash val="solid"/>
                      <a:round/>
                      <a:headEnd type="none" w="med" len="med"/>
                      <a:tailEnd type="none" w="med" len="med"/>
                    </a:lnL>
                    <a:lnR w="9525" cap="flat" cmpd="sng" algn="ctr">
                      <a:solidFill>
                        <a:srgbClr val="9057B2"/>
                      </a:solidFill>
                      <a:prstDash val="solid"/>
                      <a:round/>
                      <a:headEnd type="none" w="med" len="med"/>
                      <a:tailEnd type="none" w="med" len="med"/>
                    </a:lnR>
                    <a:lnT w="9525" cap="flat" cmpd="sng" algn="ctr">
                      <a:solidFill>
                        <a:srgbClr val="9057B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dirty="0">
                          <a:solidFill>
                            <a:srgbClr val="000000"/>
                          </a:solidFill>
                          <a:effectLst/>
                          <a:latin typeface="times new roman" panose="02020603050405020304" pitchFamily="18" charset="0"/>
                        </a:rPr>
                        <a:t>within class</a:t>
                      </a:r>
                    </a:p>
                  </a:txBody>
                  <a:tcPr marL="152400" marR="152400" marT="152400" marB="152400">
                    <a:lnL w="9525" cap="flat" cmpd="sng" algn="ctr">
                      <a:solidFill>
                        <a:srgbClr val="9057B2"/>
                      </a:solidFill>
                      <a:prstDash val="solid"/>
                      <a:round/>
                      <a:headEnd type="none" w="med" len="med"/>
                      <a:tailEnd type="none" w="med" len="med"/>
                    </a:lnL>
                    <a:lnR w="9525" cap="flat" cmpd="sng" algn="ctr">
                      <a:solidFill>
                        <a:srgbClr val="9057B2"/>
                      </a:solidFill>
                      <a:prstDash val="solid"/>
                      <a:round/>
                      <a:headEnd type="none" w="med" len="med"/>
                      <a:tailEnd type="none" w="med" len="med"/>
                    </a:lnR>
                    <a:lnT w="9525" cap="flat" cmpd="sng" algn="ctr">
                      <a:solidFill>
                        <a:srgbClr val="9057B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a:solidFill>
                            <a:srgbClr val="000000"/>
                          </a:solidFill>
                          <a:effectLst/>
                          <a:latin typeface="times new roman" panose="02020603050405020304" pitchFamily="18" charset="0"/>
                        </a:rPr>
                        <a:t>within package</a:t>
                      </a:r>
                    </a:p>
                  </a:txBody>
                  <a:tcPr marL="152400" marR="152400" marT="152400" marB="152400">
                    <a:lnL w="9525" cap="flat" cmpd="sng" algn="ctr">
                      <a:solidFill>
                        <a:srgbClr val="9057B2"/>
                      </a:solidFill>
                      <a:prstDash val="solid"/>
                      <a:round/>
                      <a:headEnd type="none" w="med" len="med"/>
                      <a:tailEnd type="none" w="med" len="med"/>
                    </a:lnL>
                    <a:lnR w="9525" cap="flat" cmpd="sng" algn="ctr">
                      <a:solidFill>
                        <a:srgbClr val="9057B2"/>
                      </a:solidFill>
                      <a:prstDash val="solid"/>
                      <a:round/>
                      <a:headEnd type="none" w="med" len="med"/>
                      <a:tailEnd type="none" w="med" len="med"/>
                    </a:lnR>
                    <a:lnT w="9525" cap="flat" cmpd="sng" algn="ctr">
                      <a:solidFill>
                        <a:srgbClr val="9057B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dirty="0">
                          <a:solidFill>
                            <a:srgbClr val="000000"/>
                          </a:solidFill>
                          <a:effectLst/>
                          <a:latin typeface="times new roman" panose="02020603050405020304" pitchFamily="18" charset="0"/>
                        </a:rPr>
                        <a:t>outside package by subclass</a:t>
                      </a:r>
                    </a:p>
                  </a:txBody>
                  <a:tcPr marL="152400" marR="152400" marT="152400" marB="152400">
                    <a:lnL w="9525" cap="flat" cmpd="sng" algn="ctr">
                      <a:solidFill>
                        <a:srgbClr val="9057B2"/>
                      </a:solidFill>
                      <a:prstDash val="solid"/>
                      <a:round/>
                      <a:headEnd type="none" w="med" len="med"/>
                      <a:tailEnd type="none" w="med" len="med"/>
                    </a:lnL>
                    <a:lnR w="9525" cap="flat" cmpd="sng" algn="ctr">
                      <a:solidFill>
                        <a:srgbClr val="9057B2"/>
                      </a:solidFill>
                      <a:prstDash val="solid"/>
                      <a:round/>
                      <a:headEnd type="none" w="med" len="med"/>
                      <a:tailEnd type="none" w="med" len="med"/>
                    </a:lnR>
                    <a:lnT w="9525" cap="flat" cmpd="sng" algn="ctr">
                      <a:solidFill>
                        <a:srgbClr val="9057B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a:solidFill>
                            <a:srgbClr val="000000"/>
                          </a:solidFill>
                          <a:effectLst/>
                          <a:latin typeface="times new roman" panose="02020603050405020304" pitchFamily="18" charset="0"/>
                        </a:rPr>
                        <a:t>outside package</a:t>
                      </a:r>
                    </a:p>
                  </a:txBody>
                  <a:tcPr marL="152400" marR="152400" marT="152400" marB="152400">
                    <a:lnL w="9525" cap="flat" cmpd="sng" algn="ctr">
                      <a:solidFill>
                        <a:srgbClr val="9057B2"/>
                      </a:solidFill>
                      <a:prstDash val="solid"/>
                      <a:round/>
                      <a:headEnd type="none" w="med" len="med"/>
                      <a:tailEnd type="none" w="med" len="med"/>
                    </a:lnL>
                    <a:lnR w="9525" cap="flat" cmpd="sng" algn="ctr">
                      <a:solidFill>
                        <a:srgbClr val="9057B2"/>
                      </a:solidFill>
                      <a:prstDash val="solid"/>
                      <a:round/>
                      <a:headEnd type="none" w="med" len="med"/>
                      <a:tailEnd type="none" w="med" len="med"/>
                    </a:lnR>
                    <a:lnT w="9525" cap="flat" cmpd="sng" algn="ctr">
                      <a:solidFill>
                        <a:srgbClr val="9057B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549808685"/>
                  </a:ext>
                </a:extLst>
              </a:tr>
              <a:tr h="585665">
                <a:tc>
                  <a:txBody>
                    <a:bodyPr/>
                    <a:lstStyle/>
                    <a:p>
                      <a:pPr algn="l" fontAlgn="t"/>
                      <a:r>
                        <a:rPr lang="en-IN" sz="2400" b="1">
                          <a:solidFill>
                            <a:srgbClr val="000000"/>
                          </a:solidFill>
                          <a:effectLst/>
                          <a:latin typeface="verdana" panose="020B0604030504040204" pitchFamily="34" charset="0"/>
                        </a:rPr>
                        <a:t>Private</a:t>
                      </a:r>
                      <a:endParaRPr lang="en-IN" sz="2400">
                        <a:solidFill>
                          <a:srgbClr val="000000"/>
                        </a:solidFill>
                        <a:effectLst/>
                        <a:latin typeface="verdana" panose="020B0604030504040204" pitchFamily="34" charset="0"/>
                      </a:endParaRP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dirty="0">
                          <a:solidFill>
                            <a:srgbClr val="000000"/>
                          </a:solidFill>
                          <a:effectLst/>
                          <a:latin typeface="verdana" panose="020B0604030504040204" pitchFamily="34" charset="0"/>
                        </a:rPr>
                        <a:t>N</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a:solidFill>
                            <a:srgbClr val="000000"/>
                          </a:solidFill>
                          <a:effectLst/>
                          <a:latin typeface="verdana" panose="020B0604030504040204" pitchFamily="34" charset="0"/>
                        </a:rPr>
                        <a:t>N</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a:solidFill>
                            <a:srgbClr val="000000"/>
                          </a:solidFill>
                          <a:effectLst/>
                          <a:latin typeface="verdana" panose="020B0604030504040204" pitchFamily="34" charset="0"/>
                        </a:rPr>
                        <a:t>N</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54604135"/>
                  </a:ext>
                </a:extLst>
              </a:tr>
              <a:tr h="585665">
                <a:tc>
                  <a:txBody>
                    <a:bodyPr/>
                    <a:lstStyle/>
                    <a:p>
                      <a:pPr algn="l" fontAlgn="t"/>
                      <a:r>
                        <a:rPr lang="en-IN" sz="2400" b="1">
                          <a:solidFill>
                            <a:srgbClr val="000000"/>
                          </a:solidFill>
                          <a:effectLst/>
                          <a:latin typeface="verdana" panose="020B0604030504040204" pitchFamily="34" charset="0"/>
                        </a:rPr>
                        <a:t>Default</a:t>
                      </a:r>
                      <a:endParaRPr lang="en-IN" sz="2400">
                        <a:solidFill>
                          <a:srgbClr val="000000"/>
                        </a:solidFill>
                        <a:effectLst/>
                        <a:latin typeface="verdana" panose="020B0604030504040204" pitchFamily="34" charset="0"/>
                      </a:endParaRP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a:solidFill>
                            <a:srgbClr val="000000"/>
                          </a:solidFill>
                          <a:effectLst/>
                          <a:latin typeface="verdana" panose="020B0604030504040204" pitchFamily="34" charset="0"/>
                        </a:rPr>
                        <a:t>N</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a:solidFill>
                            <a:srgbClr val="000000"/>
                          </a:solidFill>
                          <a:effectLst/>
                          <a:latin typeface="verdana" panose="020B0604030504040204" pitchFamily="34" charset="0"/>
                        </a:rPr>
                        <a:t>N</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67312138"/>
                  </a:ext>
                </a:extLst>
              </a:tr>
              <a:tr h="585665">
                <a:tc>
                  <a:txBody>
                    <a:bodyPr/>
                    <a:lstStyle/>
                    <a:p>
                      <a:pPr algn="l" fontAlgn="t"/>
                      <a:r>
                        <a:rPr lang="en-IN" sz="2400" b="1">
                          <a:solidFill>
                            <a:srgbClr val="000000"/>
                          </a:solidFill>
                          <a:effectLst/>
                          <a:latin typeface="verdana" panose="020B0604030504040204" pitchFamily="34" charset="0"/>
                        </a:rPr>
                        <a:t>Protected</a:t>
                      </a:r>
                      <a:endParaRPr lang="en-IN" sz="2400">
                        <a:solidFill>
                          <a:srgbClr val="000000"/>
                        </a:solidFill>
                        <a:effectLst/>
                        <a:latin typeface="verdana" panose="020B0604030504040204" pitchFamily="34" charset="0"/>
                      </a:endParaRP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a:solidFill>
                            <a:srgbClr val="000000"/>
                          </a:solidFill>
                          <a:effectLst/>
                          <a:latin typeface="verdana" panose="020B0604030504040204" pitchFamily="34" charset="0"/>
                        </a:rPr>
                        <a:t>N</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78471914"/>
                  </a:ext>
                </a:extLst>
              </a:tr>
              <a:tr h="585665">
                <a:tc>
                  <a:txBody>
                    <a:bodyPr/>
                    <a:lstStyle/>
                    <a:p>
                      <a:pPr algn="l" fontAlgn="t"/>
                      <a:r>
                        <a:rPr lang="en-IN" sz="2400" b="1">
                          <a:solidFill>
                            <a:srgbClr val="000000"/>
                          </a:solidFill>
                          <a:effectLst/>
                          <a:latin typeface="verdana" panose="020B0604030504040204" pitchFamily="34" charset="0"/>
                        </a:rPr>
                        <a:t>Public</a:t>
                      </a:r>
                      <a:endParaRPr lang="en-IN" sz="2400">
                        <a:solidFill>
                          <a:srgbClr val="000000"/>
                        </a:solidFill>
                        <a:effectLst/>
                        <a:latin typeface="verdana" panose="020B0604030504040204" pitchFamily="34" charset="0"/>
                      </a:endParaRP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dirty="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89451810"/>
                  </a:ext>
                </a:extLst>
              </a:tr>
            </a:tbl>
          </a:graphicData>
        </a:graphic>
      </p:graphicFrame>
    </p:spTree>
    <p:extLst>
      <p:ext uri="{BB962C8B-B14F-4D97-AF65-F5344CB8AC3E}">
        <p14:creationId xmlns:p14="http://schemas.microsoft.com/office/powerpoint/2010/main" val="764142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What is Encapsulation?</a:t>
            </a:r>
            <a:endParaRPr sz="4800" b="1"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599" y="849208"/>
            <a:ext cx="11040224" cy="5885625"/>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Wingdings" panose="05000000000000000000" pitchFamily="2" charset="2"/>
              <a:buChar char="Ø"/>
            </a:pPr>
            <a:r>
              <a:rPr lang="en-US" sz="2400" dirty="0">
                <a:solidFill>
                  <a:schemeClr val="bg1"/>
                </a:solidFill>
                <a:latin typeface="Montserrat" panose="00000500000000000000" pitchFamily="2" charset="0"/>
              </a:rPr>
              <a:t>Encapsulation in Java is a mechanism of wrapping the data (variables) and code acting on the data (methods) together as a single unit.</a:t>
            </a:r>
          </a:p>
          <a:p>
            <a:pPr marL="380990" indent="-380990">
              <a:lnSpc>
                <a:spcPct val="150000"/>
              </a:lnSpc>
              <a:buFont typeface="Wingdings" panose="05000000000000000000" pitchFamily="2" charset="2"/>
              <a:buChar char="Ø"/>
            </a:pPr>
            <a:endParaRPr lang="en-US" sz="2400" dirty="0">
              <a:solidFill>
                <a:schemeClr val="bg1"/>
              </a:solidFill>
              <a:latin typeface="Montserrat" panose="00000500000000000000" pitchFamily="2" charset="0"/>
            </a:endParaRPr>
          </a:p>
          <a:p>
            <a:pPr marL="380990" indent="-380990">
              <a:lnSpc>
                <a:spcPct val="150000"/>
              </a:lnSpc>
              <a:buFont typeface="Wingdings" panose="05000000000000000000" pitchFamily="2" charset="2"/>
              <a:buChar char="Ø"/>
            </a:pPr>
            <a:endParaRPr lang="en-US" sz="2400" dirty="0">
              <a:solidFill>
                <a:schemeClr val="bg1"/>
              </a:solidFill>
              <a:latin typeface="Montserrat" panose="00000500000000000000" pitchFamily="2" charset="0"/>
            </a:endParaRPr>
          </a:p>
          <a:p>
            <a:pPr>
              <a:lnSpc>
                <a:spcPct val="150000"/>
              </a:lnSpc>
            </a:pPr>
            <a:endParaRPr lang="en-US" sz="2400" dirty="0">
              <a:solidFill>
                <a:schemeClr val="bg1"/>
              </a:solidFill>
              <a:latin typeface="Montserrat" panose="00000500000000000000" pitchFamily="2" charset="0"/>
            </a:endParaRPr>
          </a:p>
          <a:p>
            <a:pPr marL="380990" indent="-380990">
              <a:lnSpc>
                <a:spcPct val="150000"/>
              </a:lnSpc>
              <a:buFont typeface="Wingdings" panose="05000000000000000000" pitchFamily="2" charset="2"/>
              <a:buChar char="Ø"/>
            </a:pPr>
            <a:r>
              <a:rPr lang="en-US" sz="2400" dirty="0">
                <a:solidFill>
                  <a:schemeClr val="bg1"/>
                </a:solidFill>
                <a:latin typeface="Montserrat" panose="00000500000000000000" pitchFamily="2" charset="0"/>
              </a:rPr>
              <a:t>To achieve encapsulation in Java −</a:t>
            </a:r>
          </a:p>
          <a:p>
            <a:pPr marL="1075240" lvl="3" indent="-380990">
              <a:lnSpc>
                <a:spcPct val="150000"/>
              </a:lnSpc>
              <a:buFont typeface="Wingdings" panose="05000000000000000000" pitchFamily="2" charset="2"/>
              <a:buChar char="§"/>
            </a:pPr>
            <a:r>
              <a:rPr lang="en-US" sz="2400" dirty="0">
                <a:solidFill>
                  <a:schemeClr val="bg1"/>
                </a:solidFill>
                <a:latin typeface="Montserrat" panose="00000500000000000000" pitchFamily="2" charset="0"/>
              </a:rPr>
              <a:t>Declare the variables of a class as private.</a:t>
            </a:r>
          </a:p>
          <a:p>
            <a:pPr marL="1075240" lvl="3" indent="-380990">
              <a:lnSpc>
                <a:spcPct val="150000"/>
              </a:lnSpc>
              <a:buFont typeface="Wingdings" panose="05000000000000000000" pitchFamily="2" charset="2"/>
              <a:buChar char="§"/>
            </a:pPr>
            <a:r>
              <a:rPr lang="en-US" sz="2400" dirty="0">
                <a:solidFill>
                  <a:schemeClr val="bg1"/>
                </a:solidFill>
                <a:latin typeface="Montserrat" panose="00000500000000000000" pitchFamily="2" charset="0"/>
              </a:rPr>
              <a:t>Provide public methods (Setter and Getter) methods to modify and view the variables values.</a:t>
            </a:r>
          </a:p>
          <a:p>
            <a:pPr marL="380990" indent="-380990">
              <a:lnSpc>
                <a:spcPct val="150000"/>
              </a:lnSpc>
              <a:buFont typeface="Wingdings" panose="05000000000000000000" pitchFamily="2" charset="2"/>
              <a:buChar char="Ø"/>
            </a:pPr>
            <a:endParaRPr lang="en-IN" sz="2400" b="1" i="1" dirty="0">
              <a:solidFill>
                <a:schemeClr val="bg1"/>
              </a:solidFill>
              <a:latin typeface="Montserrat" panose="00000500000000000000" pitchFamily="2" charset="0"/>
            </a:endParaRPr>
          </a:p>
        </p:txBody>
      </p:sp>
      <p:sp>
        <p:nvSpPr>
          <p:cNvPr id="3" name="TextBox 2">
            <a:extLst>
              <a:ext uri="{FF2B5EF4-FFF2-40B4-BE49-F238E27FC236}">
                <a16:creationId xmlns:a16="http://schemas.microsoft.com/office/drawing/2014/main" id="{0B07F8FD-EC3E-43E7-9104-F7DD4BDC5ACA}"/>
              </a:ext>
            </a:extLst>
          </p:cNvPr>
          <p:cNvSpPr txBox="1"/>
          <p:nvPr/>
        </p:nvSpPr>
        <p:spPr>
          <a:xfrm>
            <a:off x="5598137" y="3931642"/>
            <a:ext cx="1019831" cy="461665"/>
          </a:xfrm>
          <a:prstGeom prst="rect">
            <a:avLst/>
          </a:prstGeom>
          <a:noFill/>
        </p:spPr>
        <p:txBody>
          <a:bodyPr wrap="none" rtlCol="0">
            <a:spAutoFit/>
          </a:bodyPr>
          <a:lstStyle/>
          <a:p>
            <a:r>
              <a:rPr lang="en-IN" sz="2400" b="1" dirty="0">
                <a:solidFill>
                  <a:schemeClr val="bg1"/>
                </a:solidFill>
                <a:latin typeface="Montserrat" panose="00000500000000000000" pitchFamily="2" charset="0"/>
              </a:rPr>
              <a:t>Class</a:t>
            </a:r>
          </a:p>
        </p:txBody>
      </p:sp>
      <p:pic>
        <p:nvPicPr>
          <p:cNvPr id="6" name="Picture 5">
            <a:extLst>
              <a:ext uri="{FF2B5EF4-FFF2-40B4-BE49-F238E27FC236}">
                <a16:creationId xmlns:a16="http://schemas.microsoft.com/office/drawing/2014/main" id="{EDC6A0A5-7923-47BA-8025-8779C9179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778" y="1358401"/>
            <a:ext cx="3834443" cy="4141198"/>
          </a:xfrm>
          <a:prstGeom prst="rect">
            <a:avLst/>
          </a:prstGeom>
        </p:spPr>
      </p:pic>
      <p:sp>
        <p:nvSpPr>
          <p:cNvPr id="7" name="TextBox 6">
            <a:extLst>
              <a:ext uri="{FF2B5EF4-FFF2-40B4-BE49-F238E27FC236}">
                <a16:creationId xmlns:a16="http://schemas.microsoft.com/office/drawing/2014/main" id="{01CD7E2E-A35A-46FA-A905-94E1BF463448}"/>
              </a:ext>
            </a:extLst>
          </p:cNvPr>
          <p:cNvSpPr txBox="1"/>
          <p:nvPr/>
        </p:nvSpPr>
        <p:spPr>
          <a:xfrm>
            <a:off x="4926414" y="3076881"/>
            <a:ext cx="2363276" cy="400110"/>
          </a:xfrm>
          <a:prstGeom prst="rect">
            <a:avLst/>
          </a:prstGeom>
          <a:noFill/>
        </p:spPr>
        <p:txBody>
          <a:bodyPr wrap="none" rtlCol="0">
            <a:spAutoFit/>
          </a:bodyPr>
          <a:lstStyle/>
          <a:p>
            <a:r>
              <a:rPr lang="en-IN" sz="2000" b="1" dirty="0"/>
              <a:t>Variables + Methods</a:t>
            </a:r>
          </a:p>
        </p:txBody>
      </p:sp>
    </p:spTree>
    <p:extLst>
      <p:ext uri="{BB962C8B-B14F-4D97-AF65-F5344CB8AC3E}">
        <p14:creationId xmlns:p14="http://schemas.microsoft.com/office/powerpoint/2010/main" val="3493388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Benefits of Encapsulation</a:t>
            </a:r>
            <a:endParaRPr sz="4800"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600" y="972375"/>
            <a:ext cx="11040224" cy="5885625"/>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Wingdings" panose="05000000000000000000" pitchFamily="2" charset="2"/>
              <a:buChar char="Ø"/>
            </a:pPr>
            <a:r>
              <a:rPr lang="en-US" sz="2350" dirty="0">
                <a:solidFill>
                  <a:schemeClr val="bg1"/>
                </a:solidFill>
                <a:latin typeface="Montserrat" panose="00000500000000000000" pitchFamily="2" charset="0"/>
              </a:rPr>
              <a:t>A class can have total control over what is stored in its fields. Suppose we want to set the value of variable which should be greater than 100 only, we can write the logic inside the setter method.</a:t>
            </a:r>
          </a:p>
          <a:p>
            <a:pPr marL="380990" indent="-380990">
              <a:lnSpc>
                <a:spcPct val="150000"/>
              </a:lnSpc>
              <a:buFont typeface="Wingdings" panose="05000000000000000000" pitchFamily="2" charset="2"/>
              <a:buChar char="Ø"/>
            </a:pPr>
            <a:r>
              <a:rPr lang="en-US" sz="2350" dirty="0">
                <a:solidFill>
                  <a:schemeClr val="bg1"/>
                </a:solidFill>
                <a:latin typeface="Montserrat" panose="00000500000000000000" pitchFamily="2" charset="0"/>
              </a:rPr>
              <a:t>The fields of a class can be made read-only or write-only.</a:t>
            </a:r>
          </a:p>
          <a:p>
            <a:pPr marL="380990" indent="-380990">
              <a:lnSpc>
                <a:spcPct val="150000"/>
              </a:lnSpc>
              <a:buFont typeface="Wingdings" panose="05000000000000000000" pitchFamily="2" charset="2"/>
              <a:buChar char="Ø"/>
            </a:pPr>
            <a:r>
              <a:rPr lang="en-US" sz="2350" b="1" dirty="0">
                <a:solidFill>
                  <a:schemeClr val="bg1"/>
                </a:solidFill>
                <a:latin typeface="Montserrat" panose="00000500000000000000" pitchFamily="2" charset="0"/>
              </a:rPr>
              <a:t>Flexible: </a:t>
            </a:r>
            <a:r>
              <a:rPr lang="en-US" sz="2350" dirty="0">
                <a:solidFill>
                  <a:schemeClr val="bg1"/>
                </a:solidFill>
                <a:latin typeface="Montserrat" panose="00000500000000000000" pitchFamily="2" charset="0"/>
              </a:rPr>
              <a:t>the programmer can change one part of the code without affecting other parts.</a:t>
            </a:r>
          </a:p>
          <a:p>
            <a:pPr marL="380990" indent="-380990">
              <a:lnSpc>
                <a:spcPct val="150000"/>
              </a:lnSpc>
              <a:buFont typeface="Wingdings" panose="05000000000000000000" pitchFamily="2" charset="2"/>
              <a:buChar char="Ø"/>
            </a:pPr>
            <a:r>
              <a:rPr lang="en-US" sz="2350" b="1" dirty="0">
                <a:solidFill>
                  <a:schemeClr val="bg1"/>
                </a:solidFill>
                <a:latin typeface="Montserrat" panose="00000500000000000000" pitchFamily="2" charset="0"/>
              </a:rPr>
              <a:t>Increased Security: </a:t>
            </a:r>
            <a:r>
              <a:rPr lang="en-US" sz="2350" dirty="0">
                <a:solidFill>
                  <a:schemeClr val="bg1"/>
                </a:solidFill>
                <a:latin typeface="Montserrat" panose="00000500000000000000" pitchFamily="2" charset="0"/>
              </a:rPr>
              <a:t>It is a way to achieve data hiding in Java because other class will not be able to access the data through the private data members.</a:t>
            </a:r>
          </a:p>
          <a:p>
            <a:pPr marL="380990" indent="-380990">
              <a:lnSpc>
                <a:spcPct val="150000"/>
              </a:lnSpc>
              <a:buFont typeface="Wingdings" panose="05000000000000000000" pitchFamily="2" charset="2"/>
              <a:buChar char="Ø"/>
            </a:pPr>
            <a:r>
              <a:rPr lang="en-US" sz="2350" dirty="0">
                <a:solidFill>
                  <a:schemeClr val="bg1"/>
                </a:solidFill>
                <a:latin typeface="Montserrat" panose="00000500000000000000" pitchFamily="2" charset="0"/>
              </a:rPr>
              <a:t>The encapsulated class is </a:t>
            </a:r>
            <a:r>
              <a:rPr lang="en-US" sz="2350" b="1" dirty="0">
                <a:solidFill>
                  <a:schemeClr val="bg1"/>
                </a:solidFill>
                <a:latin typeface="Montserrat" panose="00000500000000000000" pitchFamily="2" charset="0"/>
              </a:rPr>
              <a:t>easy to test</a:t>
            </a:r>
            <a:r>
              <a:rPr lang="en-US" sz="2350" dirty="0">
                <a:solidFill>
                  <a:schemeClr val="bg1"/>
                </a:solidFill>
                <a:latin typeface="Montserrat" panose="00000500000000000000" pitchFamily="2" charset="0"/>
              </a:rPr>
              <a:t>. So, it is better for unit testing.</a:t>
            </a:r>
          </a:p>
        </p:txBody>
      </p:sp>
    </p:spTree>
    <p:extLst>
      <p:ext uri="{BB962C8B-B14F-4D97-AF65-F5344CB8AC3E}">
        <p14:creationId xmlns:p14="http://schemas.microsoft.com/office/powerpoint/2010/main" val="479292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41A1AA4-8732-4263-B174-20BA5B838B06}"/>
              </a:ext>
            </a:extLst>
          </p:cNvPr>
          <p:cNvSpPr txBox="1"/>
          <p:nvPr/>
        </p:nvSpPr>
        <p:spPr>
          <a:xfrm>
            <a:off x="3748578" y="2875002"/>
            <a:ext cx="4694843" cy="1107996"/>
          </a:xfrm>
          <a:prstGeom prst="rect">
            <a:avLst/>
          </a:prstGeom>
          <a:noFill/>
        </p:spPr>
        <p:txBody>
          <a:bodyPr wrap="square" rtlCol="0">
            <a:spAutoFit/>
          </a:bodyPr>
          <a:lstStyle/>
          <a:p>
            <a:pPr algn="ctr"/>
            <a:r>
              <a:rPr lang="en-IN" sz="6600" dirty="0">
                <a:solidFill>
                  <a:srgbClr val="27823F"/>
                </a:solidFill>
                <a:latin typeface="Montserrat" panose="00000500000000000000" pitchFamily="2" charset="0"/>
              </a:rPr>
              <a:t>Thank You</a:t>
            </a:r>
            <a:endParaRPr lang="en-IN" sz="6600" dirty="0">
              <a:solidFill>
                <a:schemeClr val="bg1"/>
              </a:solidFill>
              <a:latin typeface="Montserrat" panose="00000500000000000000" pitchFamily="2"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D1596DB-91F7-4DE8-A262-8ECD8BAE642D}"/>
                  </a:ext>
                </a:extLst>
              </p14:cNvPr>
              <p14:cNvContentPartPr/>
              <p14:nvPr/>
            </p14:nvContentPartPr>
            <p14:xfrm>
              <a:off x="6039360" y="2691000"/>
              <a:ext cx="360" cy="360"/>
            </p14:xfrm>
          </p:contentPart>
        </mc:Choice>
        <mc:Fallback xmlns="">
          <p:pic>
            <p:nvPicPr>
              <p:cNvPr id="2" name="Ink 1">
                <a:extLst>
                  <a:ext uri="{FF2B5EF4-FFF2-40B4-BE49-F238E27FC236}">
                    <a16:creationId xmlns:a16="http://schemas.microsoft.com/office/drawing/2014/main" id="{2D1596DB-91F7-4DE8-A262-8ECD8BAE642D}"/>
                  </a:ext>
                </a:extLst>
              </p:cNvPr>
              <p:cNvPicPr/>
              <p:nvPr/>
            </p:nvPicPr>
            <p:blipFill>
              <a:blip r:embed="rId3"/>
              <a:stretch>
                <a:fillRect/>
              </a:stretch>
            </p:blipFill>
            <p:spPr>
              <a:xfrm>
                <a:off x="6030000" y="2681640"/>
                <a:ext cx="19080" cy="19080"/>
              </a:xfrm>
              <a:prstGeom prst="rect">
                <a:avLst/>
              </a:prstGeom>
            </p:spPr>
          </p:pic>
        </mc:Fallback>
      </mc:AlternateContent>
    </p:spTree>
    <p:extLst>
      <p:ext uri="{BB962C8B-B14F-4D97-AF65-F5344CB8AC3E}">
        <p14:creationId xmlns:p14="http://schemas.microsoft.com/office/powerpoint/2010/main" val="499550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1D2314-EA4D-4CE6-842B-DCC238EFCD20}"/>
              </a:ext>
            </a:extLst>
          </p:cNvPr>
          <p:cNvSpPr txBox="1"/>
          <p:nvPr/>
        </p:nvSpPr>
        <p:spPr>
          <a:xfrm>
            <a:off x="299545" y="-1"/>
            <a:ext cx="5374486" cy="830997"/>
          </a:xfrm>
          <a:prstGeom prst="rect">
            <a:avLst/>
          </a:prstGeom>
          <a:noFill/>
        </p:spPr>
        <p:txBody>
          <a:bodyPr wrap="square" rtlCol="0">
            <a:spAutoFit/>
          </a:bodyPr>
          <a:lstStyle/>
          <a:p>
            <a:r>
              <a:rPr lang="en-IN" sz="4800" b="1" dirty="0">
                <a:solidFill>
                  <a:srgbClr val="27823F"/>
                </a:solidFill>
                <a:latin typeface="Montserrat" panose="00000500000000000000" pitchFamily="2" charset="0"/>
              </a:rPr>
              <a:t>Method Area</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6665693B-87FE-424D-BA43-741C20ED179F}"/>
                  </a:ext>
                </a:extLst>
              </p14:cNvPr>
              <p14:cNvContentPartPr/>
              <p14:nvPr/>
            </p14:nvContentPartPr>
            <p14:xfrm>
              <a:off x="3600" y="873360"/>
              <a:ext cx="9638640" cy="4829760"/>
            </p14:xfrm>
          </p:contentPart>
        </mc:Choice>
        <mc:Fallback>
          <p:pic>
            <p:nvPicPr>
              <p:cNvPr id="3" name="Ink 2">
                <a:extLst>
                  <a:ext uri="{FF2B5EF4-FFF2-40B4-BE49-F238E27FC236}">
                    <a16:creationId xmlns:a16="http://schemas.microsoft.com/office/drawing/2014/main" id="{6665693B-87FE-424D-BA43-741C20ED179F}"/>
                  </a:ext>
                </a:extLst>
              </p:cNvPr>
              <p:cNvPicPr/>
              <p:nvPr/>
            </p:nvPicPr>
            <p:blipFill>
              <a:blip r:embed="rId3"/>
              <a:stretch>
                <a:fillRect/>
              </a:stretch>
            </p:blipFill>
            <p:spPr>
              <a:xfrm>
                <a:off x="-5760" y="864000"/>
                <a:ext cx="9657360" cy="4848480"/>
              </a:xfrm>
              <a:prstGeom prst="rect">
                <a:avLst/>
              </a:prstGeom>
            </p:spPr>
          </p:pic>
        </mc:Fallback>
      </mc:AlternateContent>
    </p:spTree>
    <p:extLst>
      <p:ext uri="{BB962C8B-B14F-4D97-AF65-F5344CB8AC3E}">
        <p14:creationId xmlns:p14="http://schemas.microsoft.com/office/powerpoint/2010/main" val="3065979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220362" y="163804"/>
            <a:ext cx="9255600" cy="521600"/>
          </a:xfrm>
          <a:prstGeom prst="rect">
            <a:avLst/>
          </a:prstGeom>
          <a:noFill/>
          <a:ln>
            <a:noFill/>
          </a:ln>
        </p:spPr>
        <p:txBody>
          <a:bodyPr spcFirstLastPara="1" vert="horz" wrap="square" lIns="0" tIns="16933" rIns="0" bIns="0" rtlCol="0" anchor="t" anchorCtr="0">
            <a:noAutofit/>
          </a:bodyPr>
          <a:lstStyle/>
          <a:p>
            <a:pPr marL="16933"/>
            <a:r>
              <a:rPr lang="en-US" sz="4800" b="1" dirty="0" err="1">
                <a:solidFill>
                  <a:srgbClr val="27823F"/>
                </a:solidFill>
                <a:latin typeface="Montserrat" panose="00000500000000000000" pitchFamily="2" charset="0"/>
              </a:rPr>
              <a:t>Hashcode</a:t>
            </a:r>
            <a:r>
              <a:rPr lang="en-US" sz="4800" b="1" dirty="0">
                <a:solidFill>
                  <a:srgbClr val="27823F"/>
                </a:solidFill>
                <a:latin typeface="Montserrat" panose="00000500000000000000" pitchFamily="2" charset="0"/>
              </a:rPr>
              <a:t> in Java</a:t>
            </a:r>
            <a:endParaRPr sz="4800" b="1" dirty="0">
              <a:solidFill>
                <a:srgbClr val="27823F"/>
              </a:solidFill>
              <a:latin typeface="Montserrat" panose="00000500000000000000" pitchFamily="2" charset="0"/>
            </a:endParaRPr>
          </a:p>
        </p:txBody>
      </p:sp>
      <p:sp>
        <p:nvSpPr>
          <p:cNvPr id="2" name="Rectangle 1">
            <a:extLst>
              <a:ext uri="{FF2B5EF4-FFF2-40B4-BE49-F238E27FC236}">
                <a16:creationId xmlns:a16="http://schemas.microsoft.com/office/drawing/2014/main" id="{54DC0CF7-425E-4EBD-8698-C06FCCC8715E}"/>
              </a:ext>
            </a:extLst>
          </p:cNvPr>
          <p:cNvSpPr/>
          <p:nvPr/>
        </p:nvSpPr>
        <p:spPr>
          <a:xfrm>
            <a:off x="2403988" y="2153264"/>
            <a:ext cx="2359742" cy="2551471"/>
          </a:xfrm>
          <a:prstGeom prst="rect">
            <a:avLst/>
          </a:prstGeom>
          <a:solidFill>
            <a:schemeClr val="accent1">
              <a:lumMod val="60000"/>
              <a:lumOff val="4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800" b="1" dirty="0">
                <a:solidFill>
                  <a:schemeClr val="bg1"/>
                </a:solidFill>
              </a:rPr>
              <a:t>Object - 1 </a:t>
            </a:r>
          </a:p>
        </p:txBody>
      </p:sp>
      <p:sp>
        <p:nvSpPr>
          <p:cNvPr id="3" name="TextBox 2">
            <a:extLst>
              <a:ext uri="{FF2B5EF4-FFF2-40B4-BE49-F238E27FC236}">
                <a16:creationId xmlns:a16="http://schemas.microsoft.com/office/drawing/2014/main" id="{E575708C-5581-4F84-BC1A-5944807F0228}"/>
              </a:ext>
            </a:extLst>
          </p:cNvPr>
          <p:cNvSpPr txBox="1"/>
          <p:nvPr/>
        </p:nvSpPr>
        <p:spPr>
          <a:xfrm>
            <a:off x="2716038" y="4704735"/>
            <a:ext cx="1735641" cy="400110"/>
          </a:xfrm>
          <a:prstGeom prst="rect">
            <a:avLst/>
          </a:prstGeom>
          <a:noFill/>
        </p:spPr>
        <p:txBody>
          <a:bodyPr wrap="square" rtlCol="0">
            <a:spAutoFit/>
          </a:bodyPr>
          <a:lstStyle/>
          <a:p>
            <a:r>
              <a:rPr lang="en-IN" sz="2000" b="1" dirty="0" err="1">
                <a:solidFill>
                  <a:schemeClr val="bg1"/>
                </a:solidFill>
                <a:latin typeface="Times New Roman" panose="02020603050405020304" pitchFamily="18" charset="0"/>
                <a:cs typeface="Times New Roman" panose="02020603050405020304" pitchFamily="18" charset="0"/>
              </a:rPr>
              <a:t>Hashcode</a:t>
            </a:r>
            <a:r>
              <a:rPr lang="en-IN" sz="2000" b="1" dirty="0">
                <a:solidFill>
                  <a:schemeClr val="bg1"/>
                </a:solidFill>
                <a:latin typeface="Times New Roman" panose="02020603050405020304" pitchFamily="18" charset="0"/>
                <a:cs typeface="Times New Roman" panose="02020603050405020304" pitchFamily="18" charset="0"/>
              </a:rPr>
              <a:t> – X</a:t>
            </a:r>
          </a:p>
        </p:txBody>
      </p:sp>
      <p:cxnSp>
        <p:nvCxnSpPr>
          <p:cNvPr id="5" name="Straight Arrow Connector 4">
            <a:extLst>
              <a:ext uri="{FF2B5EF4-FFF2-40B4-BE49-F238E27FC236}">
                <a16:creationId xmlns:a16="http://schemas.microsoft.com/office/drawing/2014/main" id="{A886AF4B-6CD5-4D77-8249-4B5C468056AD}"/>
              </a:ext>
            </a:extLst>
          </p:cNvPr>
          <p:cNvCxnSpPr/>
          <p:nvPr/>
        </p:nvCxnSpPr>
        <p:spPr>
          <a:xfrm>
            <a:off x="1799305" y="3443747"/>
            <a:ext cx="6046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045B6EA-94A4-4583-B921-D0DA8572A4BD}"/>
              </a:ext>
            </a:extLst>
          </p:cNvPr>
          <p:cNvSpPr/>
          <p:nvPr/>
        </p:nvSpPr>
        <p:spPr>
          <a:xfrm>
            <a:off x="1035793" y="3089804"/>
            <a:ext cx="554960" cy="707886"/>
          </a:xfrm>
          <a:prstGeom prst="rect">
            <a:avLst/>
          </a:prstGeom>
        </p:spPr>
        <p:txBody>
          <a:bodyPr wrap="none">
            <a:spAutoFit/>
          </a:bodyPr>
          <a:lstStyle/>
          <a:p>
            <a:r>
              <a:rPr lang="en-IN" sz="4000" b="1" dirty="0">
                <a:solidFill>
                  <a:schemeClr val="bg1"/>
                </a:solidFill>
                <a:latin typeface="Times New Roman" panose="02020603050405020304" pitchFamily="18" charset="0"/>
                <a:cs typeface="Times New Roman" panose="02020603050405020304" pitchFamily="18" charset="0"/>
              </a:rPr>
              <a:t>A</a:t>
            </a:r>
          </a:p>
        </p:txBody>
      </p:sp>
      <p:sp>
        <p:nvSpPr>
          <p:cNvPr id="7" name="Rectangle 6">
            <a:extLst>
              <a:ext uri="{FF2B5EF4-FFF2-40B4-BE49-F238E27FC236}">
                <a16:creationId xmlns:a16="http://schemas.microsoft.com/office/drawing/2014/main" id="{8E77B8CA-D280-47FE-899A-1CFE498CA41D}"/>
              </a:ext>
            </a:extLst>
          </p:cNvPr>
          <p:cNvSpPr/>
          <p:nvPr/>
        </p:nvSpPr>
        <p:spPr>
          <a:xfrm>
            <a:off x="519599" y="1094591"/>
            <a:ext cx="10335214" cy="461665"/>
          </a:xfrm>
          <a:prstGeom prst="rect">
            <a:avLst/>
          </a:prstGeom>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 </a:t>
            </a:r>
            <a:r>
              <a:rPr lang="en-US" sz="2400" b="1" dirty="0">
                <a:solidFill>
                  <a:schemeClr val="bg1"/>
                </a:solidFill>
                <a:latin typeface="Times New Roman" panose="02020603050405020304" pitchFamily="18" charset="0"/>
                <a:cs typeface="Times New Roman" panose="02020603050405020304" pitchFamily="18" charset="0"/>
              </a:rPr>
              <a:t>hash code</a:t>
            </a:r>
            <a:r>
              <a:rPr lang="en-US" sz="2400" dirty="0">
                <a:solidFill>
                  <a:schemeClr val="bg1"/>
                </a:solidFill>
                <a:latin typeface="Times New Roman" panose="02020603050405020304" pitchFamily="18" charset="0"/>
                <a:cs typeface="Times New Roman" panose="02020603050405020304" pitchFamily="18" charset="0"/>
              </a:rPr>
              <a:t> is an unique integer value that is associated with each object in Java.</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E65924BD-BA4A-498D-A12D-787ADFE8E23F}"/>
              </a:ext>
            </a:extLst>
          </p:cNvPr>
          <p:cNvSpPr/>
          <p:nvPr/>
        </p:nvSpPr>
        <p:spPr>
          <a:xfrm>
            <a:off x="7116220" y="2153264"/>
            <a:ext cx="2359742" cy="2551471"/>
          </a:xfrm>
          <a:prstGeom prst="rect">
            <a:avLst/>
          </a:prstGeom>
          <a:solidFill>
            <a:schemeClr val="accent1">
              <a:lumMod val="60000"/>
              <a:lumOff val="4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800" b="1" dirty="0">
                <a:solidFill>
                  <a:schemeClr val="bg1"/>
                </a:solidFill>
              </a:rPr>
              <a:t>Object - 2 </a:t>
            </a:r>
          </a:p>
        </p:txBody>
      </p:sp>
      <p:sp>
        <p:nvSpPr>
          <p:cNvPr id="11" name="TextBox 10">
            <a:extLst>
              <a:ext uri="{FF2B5EF4-FFF2-40B4-BE49-F238E27FC236}">
                <a16:creationId xmlns:a16="http://schemas.microsoft.com/office/drawing/2014/main" id="{F8CF2C41-EC28-4381-883A-EE1F8D18EF16}"/>
              </a:ext>
            </a:extLst>
          </p:cNvPr>
          <p:cNvSpPr txBox="1"/>
          <p:nvPr/>
        </p:nvSpPr>
        <p:spPr>
          <a:xfrm>
            <a:off x="7428270" y="4704735"/>
            <a:ext cx="1735641" cy="400110"/>
          </a:xfrm>
          <a:prstGeom prst="rect">
            <a:avLst/>
          </a:prstGeom>
          <a:noFill/>
        </p:spPr>
        <p:txBody>
          <a:bodyPr wrap="square" rtlCol="0">
            <a:spAutoFit/>
          </a:bodyPr>
          <a:lstStyle/>
          <a:p>
            <a:r>
              <a:rPr lang="en-IN" sz="2000" b="1" dirty="0" err="1">
                <a:solidFill>
                  <a:schemeClr val="bg1"/>
                </a:solidFill>
                <a:latin typeface="Times New Roman" panose="02020603050405020304" pitchFamily="18" charset="0"/>
                <a:cs typeface="Times New Roman" panose="02020603050405020304" pitchFamily="18" charset="0"/>
              </a:rPr>
              <a:t>Hashcode</a:t>
            </a:r>
            <a:r>
              <a:rPr lang="en-IN" sz="2000" b="1" dirty="0">
                <a:solidFill>
                  <a:schemeClr val="bg1"/>
                </a:solidFill>
                <a:latin typeface="Times New Roman" panose="02020603050405020304" pitchFamily="18" charset="0"/>
                <a:cs typeface="Times New Roman" panose="02020603050405020304" pitchFamily="18" charset="0"/>
              </a:rPr>
              <a:t> – Y</a:t>
            </a:r>
          </a:p>
        </p:txBody>
      </p:sp>
      <p:cxnSp>
        <p:nvCxnSpPr>
          <p:cNvPr id="12" name="Straight Arrow Connector 11">
            <a:extLst>
              <a:ext uri="{FF2B5EF4-FFF2-40B4-BE49-F238E27FC236}">
                <a16:creationId xmlns:a16="http://schemas.microsoft.com/office/drawing/2014/main" id="{41291D35-5068-481D-AFCD-89F37096FFD5}"/>
              </a:ext>
            </a:extLst>
          </p:cNvPr>
          <p:cNvCxnSpPr/>
          <p:nvPr/>
        </p:nvCxnSpPr>
        <p:spPr>
          <a:xfrm>
            <a:off x="6511537" y="3443747"/>
            <a:ext cx="6046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D17D252-B26E-4F27-8ECC-E23E2D799807}"/>
              </a:ext>
            </a:extLst>
          </p:cNvPr>
          <p:cNvSpPr/>
          <p:nvPr/>
        </p:nvSpPr>
        <p:spPr>
          <a:xfrm>
            <a:off x="5748025" y="3089804"/>
            <a:ext cx="526106" cy="707886"/>
          </a:xfrm>
          <a:prstGeom prst="rect">
            <a:avLst/>
          </a:prstGeom>
        </p:spPr>
        <p:txBody>
          <a:bodyPr wrap="none">
            <a:spAutoFit/>
          </a:bodyPr>
          <a:lstStyle/>
          <a:p>
            <a:r>
              <a:rPr lang="en-IN" sz="4000" b="1" dirty="0">
                <a:solidFill>
                  <a:schemeClr val="bg1"/>
                </a:solidFill>
                <a:latin typeface="Times New Roman" panose="02020603050405020304" pitchFamily="18" charset="0"/>
                <a:cs typeface="Times New Roman" panose="02020603050405020304" pitchFamily="18" charset="0"/>
              </a:rPr>
              <a:t>B</a:t>
            </a:r>
          </a:p>
        </p:txBody>
      </p:sp>
    </p:spTree>
    <p:extLst>
      <p:ext uri="{BB962C8B-B14F-4D97-AF65-F5344CB8AC3E}">
        <p14:creationId xmlns:p14="http://schemas.microsoft.com/office/powerpoint/2010/main" val="1715998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242427" y="167360"/>
            <a:ext cx="9255600" cy="521600"/>
          </a:xfrm>
          <a:prstGeom prst="rect">
            <a:avLst/>
          </a:prstGeom>
          <a:noFill/>
          <a:ln>
            <a:noFill/>
          </a:ln>
        </p:spPr>
        <p:txBody>
          <a:bodyPr spcFirstLastPara="1" vert="horz" wrap="square" lIns="0" tIns="16933" rIns="0" bIns="0" rtlCol="0" anchor="t" anchorCtr="0">
            <a:noAutofit/>
          </a:bodyPr>
          <a:lstStyle/>
          <a:p>
            <a:pPr marL="16933"/>
            <a:r>
              <a:rPr lang="en-US" sz="4800" b="1" dirty="0" err="1">
                <a:solidFill>
                  <a:srgbClr val="27823F"/>
                </a:solidFill>
                <a:latin typeface="Montserrat" panose="00000500000000000000" pitchFamily="2" charset="0"/>
              </a:rPr>
              <a:t>Hashcode</a:t>
            </a:r>
            <a:r>
              <a:rPr lang="en-US" sz="4800" b="1" dirty="0">
                <a:solidFill>
                  <a:srgbClr val="27823F"/>
                </a:solidFill>
                <a:latin typeface="Montserrat" panose="00000500000000000000" pitchFamily="2" charset="0"/>
              </a:rPr>
              <a:t> in Java</a:t>
            </a:r>
            <a:endParaRPr sz="4800" b="1" dirty="0">
              <a:solidFill>
                <a:srgbClr val="27823F"/>
              </a:solidFill>
              <a:latin typeface="Montserrat" panose="00000500000000000000" pitchFamily="2" charset="0"/>
            </a:endParaRPr>
          </a:p>
        </p:txBody>
      </p:sp>
      <p:sp>
        <p:nvSpPr>
          <p:cNvPr id="2" name="Rectangle 1">
            <a:extLst>
              <a:ext uri="{FF2B5EF4-FFF2-40B4-BE49-F238E27FC236}">
                <a16:creationId xmlns:a16="http://schemas.microsoft.com/office/drawing/2014/main" id="{54DC0CF7-425E-4EBD-8698-C06FCCC8715E}"/>
              </a:ext>
            </a:extLst>
          </p:cNvPr>
          <p:cNvSpPr/>
          <p:nvPr/>
        </p:nvSpPr>
        <p:spPr>
          <a:xfrm>
            <a:off x="4748982" y="2153264"/>
            <a:ext cx="2359742" cy="2551471"/>
          </a:xfrm>
          <a:prstGeom prst="rect">
            <a:avLst/>
          </a:prstGeom>
          <a:solidFill>
            <a:schemeClr val="accent1">
              <a:lumMod val="60000"/>
              <a:lumOff val="4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800" b="1" dirty="0">
                <a:solidFill>
                  <a:schemeClr val="bg1"/>
                </a:solidFill>
              </a:rPr>
              <a:t>Object - 1 </a:t>
            </a:r>
          </a:p>
        </p:txBody>
      </p:sp>
      <p:cxnSp>
        <p:nvCxnSpPr>
          <p:cNvPr id="5" name="Straight Arrow Connector 4">
            <a:extLst>
              <a:ext uri="{FF2B5EF4-FFF2-40B4-BE49-F238E27FC236}">
                <a16:creationId xmlns:a16="http://schemas.microsoft.com/office/drawing/2014/main" id="{A886AF4B-6CD5-4D77-8249-4B5C468056AD}"/>
              </a:ext>
            </a:extLst>
          </p:cNvPr>
          <p:cNvCxnSpPr>
            <a:cxnSpLocks/>
          </p:cNvCxnSpPr>
          <p:nvPr/>
        </p:nvCxnSpPr>
        <p:spPr>
          <a:xfrm>
            <a:off x="4085303" y="2875935"/>
            <a:ext cx="663679" cy="567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045B6EA-94A4-4583-B921-D0DA8572A4BD}"/>
              </a:ext>
            </a:extLst>
          </p:cNvPr>
          <p:cNvSpPr/>
          <p:nvPr/>
        </p:nvSpPr>
        <p:spPr>
          <a:xfrm>
            <a:off x="3584703" y="2451955"/>
            <a:ext cx="554960" cy="707886"/>
          </a:xfrm>
          <a:prstGeom prst="rect">
            <a:avLst/>
          </a:prstGeom>
        </p:spPr>
        <p:txBody>
          <a:bodyPr wrap="none">
            <a:spAutoFit/>
          </a:bodyPr>
          <a:lstStyle/>
          <a:p>
            <a:r>
              <a:rPr lang="en-IN" sz="4000" b="1" dirty="0">
                <a:solidFill>
                  <a:schemeClr val="bg1"/>
                </a:solidFill>
                <a:latin typeface="Times New Roman" panose="02020603050405020304" pitchFamily="18" charset="0"/>
                <a:cs typeface="Times New Roman" panose="02020603050405020304" pitchFamily="18" charset="0"/>
              </a:rPr>
              <a:t>A</a:t>
            </a:r>
          </a:p>
        </p:txBody>
      </p:sp>
      <p:cxnSp>
        <p:nvCxnSpPr>
          <p:cNvPr id="14" name="Straight Arrow Connector 13">
            <a:extLst>
              <a:ext uri="{FF2B5EF4-FFF2-40B4-BE49-F238E27FC236}">
                <a16:creationId xmlns:a16="http://schemas.microsoft.com/office/drawing/2014/main" id="{17ABCFC7-2A7A-4BF0-B257-BEA5A15EF8C4}"/>
              </a:ext>
            </a:extLst>
          </p:cNvPr>
          <p:cNvCxnSpPr>
            <a:cxnSpLocks/>
            <a:endCxn id="2" idx="1"/>
          </p:cNvCxnSpPr>
          <p:nvPr/>
        </p:nvCxnSpPr>
        <p:spPr>
          <a:xfrm flipV="1">
            <a:off x="4085303" y="3429000"/>
            <a:ext cx="663679" cy="567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05807F7B-2066-4331-9767-E60ACA1E9C54}"/>
              </a:ext>
            </a:extLst>
          </p:cNvPr>
          <p:cNvSpPr/>
          <p:nvPr/>
        </p:nvSpPr>
        <p:spPr>
          <a:xfrm>
            <a:off x="3607249" y="3644850"/>
            <a:ext cx="554960" cy="707886"/>
          </a:xfrm>
          <a:prstGeom prst="rect">
            <a:avLst/>
          </a:prstGeom>
        </p:spPr>
        <p:txBody>
          <a:bodyPr wrap="none">
            <a:spAutoFit/>
          </a:bodyPr>
          <a:lstStyle/>
          <a:p>
            <a:r>
              <a:rPr lang="en-IN" sz="4000" b="1" dirty="0">
                <a:solidFill>
                  <a:schemeClr val="bg1"/>
                </a:solidFill>
                <a:latin typeface="Times New Roman" panose="02020603050405020304" pitchFamily="18" charset="0"/>
                <a:cs typeface="Times New Roman" panose="02020603050405020304" pitchFamily="18" charset="0"/>
              </a:rPr>
              <a:t>C</a:t>
            </a:r>
          </a:p>
        </p:txBody>
      </p:sp>
      <p:sp>
        <p:nvSpPr>
          <p:cNvPr id="18" name="TextBox 17">
            <a:extLst>
              <a:ext uri="{FF2B5EF4-FFF2-40B4-BE49-F238E27FC236}">
                <a16:creationId xmlns:a16="http://schemas.microsoft.com/office/drawing/2014/main" id="{FD7D3814-F5E3-42B8-93FA-93442EEC225F}"/>
              </a:ext>
            </a:extLst>
          </p:cNvPr>
          <p:cNvSpPr txBox="1"/>
          <p:nvPr/>
        </p:nvSpPr>
        <p:spPr>
          <a:xfrm>
            <a:off x="7618774" y="3151359"/>
            <a:ext cx="3758506" cy="584775"/>
          </a:xfrm>
          <a:prstGeom prst="rect">
            <a:avLst/>
          </a:prstGeom>
          <a:noFill/>
        </p:spPr>
        <p:txBody>
          <a:bodyPr wrap="squar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Same </a:t>
            </a:r>
            <a:r>
              <a:rPr lang="en-IN" sz="3200" b="1" dirty="0" err="1">
                <a:solidFill>
                  <a:schemeClr val="bg1"/>
                </a:solidFill>
                <a:latin typeface="Times New Roman" panose="02020603050405020304" pitchFamily="18" charset="0"/>
                <a:cs typeface="Times New Roman" panose="02020603050405020304" pitchFamily="18" charset="0"/>
              </a:rPr>
              <a:t>Hashcode</a:t>
            </a:r>
            <a:r>
              <a:rPr lang="en-IN" sz="3200" b="1" dirty="0">
                <a:solidFill>
                  <a:schemeClr val="bg1"/>
                </a:solidFill>
                <a:latin typeface="Times New Roman" panose="02020603050405020304" pitchFamily="18" charset="0"/>
                <a:cs typeface="Times New Roman" panose="02020603050405020304" pitchFamily="18" charset="0"/>
              </a:rPr>
              <a:t> – X</a:t>
            </a:r>
          </a:p>
        </p:txBody>
      </p:sp>
    </p:spTree>
    <p:extLst>
      <p:ext uri="{BB962C8B-B14F-4D97-AF65-F5344CB8AC3E}">
        <p14:creationId xmlns:p14="http://schemas.microsoft.com/office/powerpoint/2010/main" val="1146217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211370" y="163804"/>
            <a:ext cx="11486644" cy="521600"/>
          </a:xfrm>
          <a:prstGeom prst="rect">
            <a:avLst/>
          </a:prstGeom>
          <a:noFill/>
          <a:ln>
            <a:noFill/>
          </a:ln>
        </p:spPr>
        <p:txBody>
          <a:bodyPr spcFirstLastPara="1" vert="horz" wrap="square" lIns="0" tIns="16933" rIns="0" bIns="0" rtlCol="0" anchor="t" anchorCtr="0">
            <a:noAutofit/>
          </a:bodyPr>
          <a:lstStyle/>
          <a:p>
            <a:pPr marL="16933"/>
            <a:r>
              <a:rPr lang="en-US" sz="4800" b="1" dirty="0">
                <a:solidFill>
                  <a:srgbClr val="27823F"/>
                </a:solidFill>
                <a:latin typeface="Montserrat" panose="00000500000000000000" pitchFamily="2" charset="0"/>
              </a:rPr>
              <a:t>Object Creation of Inherited Class</a:t>
            </a:r>
            <a:endParaRPr sz="4800" b="1" dirty="0">
              <a:solidFill>
                <a:srgbClr val="27823F"/>
              </a:solidFill>
              <a:latin typeface="Montserrat" panose="00000500000000000000" pitchFamily="2" charset="0"/>
            </a:endParaRPr>
          </a:p>
        </p:txBody>
      </p:sp>
      <p:sp>
        <p:nvSpPr>
          <p:cNvPr id="6" name="Rectangle: Rounded Corners 5">
            <a:extLst>
              <a:ext uri="{FF2B5EF4-FFF2-40B4-BE49-F238E27FC236}">
                <a16:creationId xmlns:a16="http://schemas.microsoft.com/office/drawing/2014/main" id="{C7E6F154-9FF2-4CC1-ABE7-1FF5E3589236}"/>
              </a:ext>
            </a:extLst>
          </p:cNvPr>
          <p:cNvSpPr/>
          <p:nvPr/>
        </p:nvSpPr>
        <p:spPr>
          <a:xfrm>
            <a:off x="4839170" y="1330330"/>
            <a:ext cx="2513660" cy="1204148"/>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400" dirty="0">
                <a:solidFill>
                  <a:schemeClr val="bg1"/>
                </a:solidFill>
              </a:rPr>
              <a:t>class Shape</a:t>
            </a:r>
          </a:p>
        </p:txBody>
      </p:sp>
      <p:sp>
        <p:nvSpPr>
          <p:cNvPr id="9" name="Rectangle: Rounded Corners 8">
            <a:extLst>
              <a:ext uri="{FF2B5EF4-FFF2-40B4-BE49-F238E27FC236}">
                <a16:creationId xmlns:a16="http://schemas.microsoft.com/office/drawing/2014/main" id="{CC87FB1E-43D6-4BF1-918D-0DB080DB90CB}"/>
              </a:ext>
            </a:extLst>
          </p:cNvPr>
          <p:cNvSpPr/>
          <p:nvPr/>
        </p:nvSpPr>
        <p:spPr>
          <a:xfrm>
            <a:off x="4839170" y="3763085"/>
            <a:ext cx="2513660" cy="1204148"/>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400" dirty="0">
                <a:solidFill>
                  <a:schemeClr val="bg1"/>
                </a:solidFill>
              </a:rPr>
              <a:t>class Circle</a:t>
            </a:r>
          </a:p>
        </p:txBody>
      </p:sp>
      <p:cxnSp>
        <p:nvCxnSpPr>
          <p:cNvPr id="3" name="Straight Arrow Connector 2">
            <a:extLst>
              <a:ext uri="{FF2B5EF4-FFF2-40B4-BE49-F238E27FC236}">
                <a16:creationId xmlns:a16="http://schemas.microsoft.com/office/drawing/2014/main" id="{2F4C021A-087F-461E-AADC-0C97679CF320}"/>
              </a:ext>
            </a:extLst>
          </p:cNvPr>
          <p:cNvCxnSpPr>
            <a:cxnSpLocks/>
            <a:stCxn id="9" idx="0"/>
            <a:endCxn id="6" idx="2"/>
          </p:cNvCxnSpPr>
          <p:nvPr/>
        </p:nvCxnSpPr>
        <p:spPr>
          <a:xfrm flipV="1">
            <a:off x="6096000" y="2534478"/>
            <a:ext cx="0" cy="122860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FFBB61A3-2BE9-4A25-932D-AA8BCEACF985}"/>
              </a:ext>
            </a:extLst>
          </p:cNvPr>
          <p:cNvSpPr txBox="1"/>
          <p:nvPr/>
        </p:nvSpPr>
        <p:spPr>
          <a:xfrm>
            <a:off x="1625728" y="4134326"/>
            <a:ext cx="2750497" cy="461665"/>
          </a:xfrm>
          <a:prstGeom prst="rect">
            <a:avLst/>
          </a:prstGeom>
          <a:noFill/>
        </p:spPr>
        <p:txBody>
          <a:bodyPr wrap="none" rtlCol="0">
            <a:spAutoFit/>
          </a:bodyPr>
          <a:lstStyle/>
          <a:p>
            <a:r>
              <a:rPr lang="en-IN" sz="2400" b="1" dirty="0">
                <a:solidFill>
                  <a:schemeClr val="bg1"/>
                </a:solidFill>
              </a:rPr>
              <a:t>Circle c=new Circle()</a:t>
            </a:r>
          </a:p>
        </p:txBody>
      </p:sp>
      <p:sp>
        <p:nvSpPr>
          <p:cNvPr id="12" name="TextBox 11">
            <a:extLst>
              <a:ext uri="{FF2B5EF4-FFF2-40B4-BE49-F238E27FC236}">
                <a16:creationId xmlns:a16="http://schemas.microsoft.com/office/drawing/2014/main" id="{A848F034-411F-4375-8E15-64854F982946}"/>
              </a:ext>
            </a:extLst>
          </p:cNvPr>
          <p:cNvSpPr txBox="1"/>
          <p:nvPr/>
        </p:nvSpPr>
        <p:spPr>
          <a:xfrm>
            <a:off x="980447" y="1348288"/>
            <a:ext cx="4041058" cy="1200329"/>
          </a:xfrm>
          <a:prstGeom prst="rect">
            <a:avLst/>
          </a:prstGeom>
          <a:noFill/>
        </p:spPr>
        <p:txBody>
          <a:bodyPr wrap="square" rtlCol="0">
            <a:spAutoFit/>
          </a:bodyPr>
          <a:lstStyle/>
          <a:p>
            <a:r>
              <a:rPr lang="en-IN" sz="2400" b="1" dirty="0">
                <a:ln w="0"/>
                <a:solidFill>
                  <a:schemeClr val="bg1"/>
                </a:solidFill>
                <a:effectLst>
                  <a:outerShdw blurRad="38100" dist="19050" dir="2700000" algn="tl" rotWithShape="0">
                    <a:schemeClr val="dk1">
                      <a:alpha val="40000"/>
                    </a:schemeClr>
                  </a:outerShdw>
                </a:effectLst>
              </a:rPr>
              <a:t>Is the object of Parent class[Shape] automatically created??</a:t>
            </a:r>
          </a:p>
        </p:txBody>
      </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CB5E98B0-C424-4727-B3DB-484B0EF8B13C}"/>
                  </a:ext>
                </a:extLst>
              </p14:cNvPr>
              <p14:cNvContentPartPr/>
              <p14:nvPr/>
            </p14:nvContentPartPr>
            <p14:xfrm>
              <a:off x="6432406" y="2820488"/>
              <a:ext cx="1496160" cy="493200"/>
            </p14:xfrm>
          </p:contentPart>
        </mc:Choice>
        <mc:Fallback>
          <p:pic>
            <p:nvPicPr>
              <p:cNvPr id="8" name="Ink 7">
                <a:extLst>
                  <a:ext uri="{FF2B5EF4-FFF2-40B4-BE49-F238E27FC236}">
                    <a16:creationId xmlns:a16="http://schemas.microsoft.com/office/drawing/2014/main" id="{CB5E98B0-C424-4727-B3DB-484B0EF8B13C}"/>
                  </a:ext>
                </a:extLst>
              </p:cNvPr>
              <p:cNvPicPr/>
              <p:nvPr/>
            </p:nvPicPr>
            <p:blipFill>
              <a:blip r:embed="rId4"/>
              <a:stretch>
                <a:fillRect/>
              </a:stretch>
            </p:blipFill>
            <p:spPr>
              <a:xfrm>
                <a:off x="6423406" y="2811488"/>
                <a:ext cx="1513800" cy="5108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8" name="Ink 17">
                <a:extLst>
                  <a:ext uri="{FF2B5EF4-FFF2-40B4-BE49-F238E27FC236}">
                    <a16:creationId xmlns:a16="http://schemas.microsoft.com/office/drawing/2014/main" id="{93892E8C-FE26-4B2B-8FA5-DD093B2943D5}"/>
                  </a:ext>
                </a:extLst>
              </p14:cNvPr>
              <p14:cNvContentPartPr/>
              <p14:nvPr/>
            </p14:nvContentPartPr>
            <p14:xfrm>
              <a:off x="4789366" y="2568488"/>
              <a:ext cx="734040" cy="919440"/>
            </p14:xfrm>
          </p:contentPart>
        </mc:Choice>
        <mc:Fallback>
          <p:pic>
            <p:nvPicPr>
              <p:cNvPr id="18" name="Ink 17">
                <a:extLst>
                  <a:ext uri="{FF2B5EF4-FFF2-40B4-BE49-F238E27FC236}">
                    <a16:creationId xmlns:a16="http://schemas.microsoft.com/office/drawing/2014/main" id="{93892E8C-FE26-4B2B-8FA5-DD093B2943D5}"/>
                  </a:ext>
                </a:extLst>
              </p:cNvPr>
              <p:cNvPicPr/>
              <p:nvPr/>
            </p:nvPicPr>
            <p:blipFill>
              <a:blip r:embed="rId6"/>
              <a:stretch>
                <a:fillRect/>
              </a:stretch>
            </p:blipFill>
            <p:spPr>
              <a:xfrm>
                <a:off x="4780366" y="2559488"/>
                <a:ext cx="751680" cy="937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9" name="Ink 28">
                <a:extLst>
                  <a:ext uri="{FF2B5EF4-FFF2-40B4-BE49-F238E27FC236}">
                    <a16:creationId xmlns:a16="http://schemas.microsoft.com/office/drawing/2014/main" id="{746BAC6B-466E-4995-8B46-780E5B891475}"/>
                  </a:ext>
                </a:extLst>
              </p14:cNvPr>
              <p14:cNvContentPartPr/>
              <p14:nvPr/>
            </p14:nvContentPartPr>
            <p14:xfrm>
              <a:off x="5245126" y="3854408"/>
              <a:ext cx="3886560" cy="1044360"/>
            </p14:xfrm>
          </p:contentPart>
        </mc:Choice>
        <mc:Fallback>
          <p:pic>
            <p:nvPicPr>
              <p:cNvPr id="29" name="Ink 28">
                <a:extLst>
                  <a:ext uri="{FF2B5EF4-FFF2-40B4-BE49-F238E27FC236}">
                    <a16:creationId xmlns:a16="http://schemas.microsoft.com/office/drawing/2014/main" id="{746BAC6B-466E-4995-8B46-780E5B891475}"/>
                  </a:ext>
                </a:extLst>
              </p:cNvPr>
              <p:cNvPicPr/>
              <p:nvPr/>
            </p:nvPicPr>
            <p:blipFill>
              <a:blip r:embed="rId8"/>
              <a:stretch>
                <a:fillRect/>
              </a:stretch>
            </p:blipFill>
            <p:spPr>
              <a:xfrm>
                <a:off x="5236126" y="3845408"/>
                <a:ext cx="3904200" cy="1062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0" name="Ink 29">
                <a:extLst>
                  <a:ext uri="{FF2B5EF4-FFF2-40B4-BE49-F238E27FC236}">
                    <a16:creationId xmlns:a16="http://schemas.microsoft.com/office/drawing/2014/main" id="{B5C5CEF9-1164-4A5F-AE1D-F6B271C84254}"/>
                  </a:ext>
                </a:extLst>
              </p14:cNvPr>
              <p14:cNvContentPartPr/>
              <p14:nvPr/>
            </p14:nvContentPartPr>
            <p14:xfrm>
              <a:off x="9584926" y="3635528"/>
              <a:ext cx="1947600" cy="953640"/>
            </p14:xfrm>
          </p:contentPart>
        </mc:Choice>
        <mc:Fallback>
          <p:pic>
            <p:nvPicPr>
              <p:cNvPr id="30" name="Ink 29">
                <a:extLst>
                  <a:ext uri="{FF2B5EF4-FFF2-40B4-BE49-F238E27FC236}">
                    <a16:creationId xmlns:a16="http://schemas.microsoft.com/office/drawing/2014/main" id="{B5C5CEF9-1164-4A5F-AE1D-F6B271C84254}"/>
                  </a:ext>
                </a:extLst>
              </p:cNvPr>
              <p:cNvPicPr/>
              <p:nvPr/>
            </p:nvPicPr>
            <p:blipFill>
              <a:blip r:embed="rId10"/>
              <a:stretch>
                <a:fillRect/>
              </a:stretch>
            </p:blipFill>
            <p:spPr>
              <a:xfrm>
                <a:off x="9575926" y="3626528"/>
                <a:ext cx="1965240" cy="9712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3" name="Ink 52">
                <a:extLst>
                  <a:ext uri="{FF2B5EF4-FFF2-40B4-BE49-F238E27FC236}">
                    <a16:creationId xmlns:a16="http://schemas.microsoft.com/office/drawing/2014/main" id="{62C22901-7BAD-4489-964B-95A394C9F90E}"/>
                  </a:ext>
                </a:extLst>
              </p14:cNvPr>
              <p14:cNvContentPartPr/>
              <p14:nvPr/>
            </p14:nvContentPartPr>
            <p14:xfrm>
              <a:off x="7579726" y="1016528"/>
              <a:ext cx="3142800" cy="1429920"/>
            </p14:xfrm>
          </p:contentPart>
        </mc:Choice>
        <mc:Fallback>
          <p:pic>
            <p:nvPicPr>
              <p:cNvPr id="53" name="Ink 52">
                <a:extLst>
                  <a:ext uri="{FF2B5EF4-FFF2-40B4-BE49-F238E27FC236}">
                    <a16:creationId xmlns:a16="http://schemas.microsoft.com/office/drawing/2014/main" id="{62C22901-7BAD-4489-964B-95A394C9F90E}"/>
                  </a:ext>
                </a:extLst>
              </p:cNvPr>
              <p:cNvPicPr/>
              <p:nvPr/>
            </p:nvPicPr>
            <p:blipFill>
              <a:blip r:embed="rId12"/>
              <a:stretch>
                <a:fillRect/>
              </a:stretch>
            </p:blipFill>
            <p:spPr>
              <a:xfrm>
                <a:off x="7570726" y="1007528"/>
                <a:ext cx="3160440" cy="14475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54" name="Ink 53">
                <a:extLst>
                  <a:ext uri="{FF2B5EF4-FFF2-40B4-BE49-F238E27FC236}">
                    <a16:creationId xmlns:a16="http://schemas.microsoft.com/office/drawing/2014/main" id="{D5A62D70-E2B6-4FFC-A068-449049E0480A}"/>
                  </a:ext>
                </a:extLst>
              </p14:cNvPr>
              <p14:cNvContentPartPr/>
              <p14:nvPr/>
            </p14:nvContentPartPr>
            <p14:xfrm>
              <a:off x="694800" y="2058840"/>
              <a:ext cx="11416680" cy="4795920"/>
            </p14:xfrm>
          </p:contentPart>
        </mc:Choice>
        <mc:Fallback>
          <p:pic>
            <p:nvPicPr>
              <p:cNvPr id="54" name="Ink 53">
                <a:extLst>
                  <a:ext uri="{FF2B5EF4-FFF2-40B4-BE49-F238E27FC236}">
                    <a16:creationId xmlns:a16="http://schemas.microsoft.com/office/drawing/2014/main" id="{D5A62D70-E2B6-4FFC-A068-449049E0480A}"/>
                  </a:ext>
                </a:extLst>
              </p:cNvPr>
              <p:cNvPicPr/>
              <p:nvPr/>
            </p:nvPicPr>
            <p:blipFill>
              <a:blip r:embed="rId14"/>
              <a:stretch>
                <a:fillRect/>
              </a:stretch>
            </p:blipFill>
            <p:spPr>
              <a:xfrm>
                <a:off x="685440" y="2049480"/>
                <a:ext cx="11435400" cy="4814640"/>
              </a:xfrm>
              <a:prstGeom prst="rect">
                <a:avLst/>
              </a:prstGeom>
            </p:spPr>
          </p:pic>
        </mc:Fallback>
      </mc:AlternateContent>
    </p:spTree>
    <p:extLst>
      <p:ext uri="{BB962C8B-B14F-4D97-AF65-F5344CB8AC3E}">
        <p14:creationId xmlns:p14="http://schemas.microsoft.com/office/powerpoint/2010/main" val="39672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224630" y="163804"/>
            <a:ext cx="11788694" cy="521600"/>
          </a:xfrm>
          <a:prstGeom prst="rect">
            <a:avLst/>
          </a:prstGeom>
          <a:noFill/>
          <a:ln>
            <a:noFill/>
          </a:ln>
        </p:spPr>
        <p:txBody>
          <a:bodyPr spcFirstLastPara="1" vert="horz" wrap="square" lIns="0" tIns="16933" rIns="0" bIns="0" rtlCol="0" anchor="t" anchorCtr="0">
            <a:noAutofit/>
          </a:bodyPr>
          <a:lstStyle/>
          <a:p>
            <a:pPr marL="16933"/>
            <a:r>
              <a:rPr lang="en-US" sz="3600" b="1" dirty="0">
                <a:solidFill>
                  <a:srgbClr val="27823F"/>
                </a:solidFill>
                <a:latin typeface="Montserrat" panose="00000500000000000000" pitchFamily="2" charset="0"/>
              </a:rPr>
              <a:t>Object Creation of Inherited Class - Observation</a:t>
            </a:r>
            <a:endParaRPr sz="3600" b="1" dirty="0">
              <a:solidFill>
                <a:srgbClr val="27823F"/>
              </a:solidFill>
              <a:latin typeface="Montserrat" panose="00000500000000000000" pitchFamily="2" charset="0"/>
            </a:endParaRPr>
          </a:p>
        </p:txBody>
      </p:sp>
      <p:sp>
        <p:nvSpPr>
          <p:cNvPr id="7" name="Google Shape;146;p24">
            <a:extLst>
              <a:ext uri="{FF2B5EF4-FFF2-40B4-BE49-F238E27FC236}">
                <a16:creationId xmlns:a16="http://schemas.microsoft.com/office/drawing/2014/main" id="{085270C6-9644-45AA-9226-8C9BB722F236}"/>
              </a:ext>
            </a:extLst>
          </p:cNvPr>
          <p:cNvSpPr txBox="1"/>
          <p:nvPr/>
        </p:nvSpPr>
        <p:spPr>
          <a:xfrm>
            <a:off x="519600" y="1427988"/>
            <a:ext cx="11493724" cy="4002023"/>
          </a:xfrm>
          <a:prstGeom prst="rect">
            <a:avLst/>
          </a:prstGeom>
          <a:noFill/>
          <a:ln>
            <a:noFill/>
          </a:ln>
        </p:spPr>
        <p:txBody>
          <a:bodyPr spcFirstLastPara="1" wrap="square" lIns="121900" tIns="121900" rIns="121900" bIns="121900" anchor="t" anchorCtr="0">
            <a:noAutofit/>
          </a:bodyPr>
          <a:lstStyle/>
          <a:p>
            <a:pPr marL="380990" indent="-380990">
              <a:lnSpc>
                <a:spcPct val="200000"/>
              </a:lnSpc>
              <a:buFont typeface="Wingdings" panose="05000000000000000000" pitchFamily="2" charset="2"/>
              <a:buChar char="Ø"/>
            </a:pPr>
            <a:r>
              <a:rPr lang="en-IN" sz="3600" dirty="0">
                <a:solidFill>
                  <a:schemeClr val="bg1"/>
                </a:solidFill>
                <a:latin typeface="Montserrat" panose="00000500000000000000" pitchFamily="2" charset="0"/>
              </a:rPr>
              <a:t>When we create the object of subclass, a separate object of super class is not created.</a:t>
            </a:r>
          </a:p>
          <a:p>
            <a:pPr marL="380990" indent="-380990">
              <a:lnSpc>
                <a:spcPct val="200000"/>
              </a:lnSpc>
              <a:buFont typeface="Wingdings" panose="05000000000000000000" pitchFamily="2" charset="2"/>
              <a:buChar char="Ø"/>
            </a:pPr>
            <a:r>
              <a:rPr lang="en-US" sz="3600" b="1" dirty="0">
                <a:solidFill>
                  <a:srgbClr val="FF0000"/>
                </a:solidFill>
                <a:latin typeface="Montserrat" panose="00000500000000000000" pitchFamily="2" charset="0"/>
              </a:rPr>
              <a:t>Only a subclass object is created that has properties and behavior of the parent class.</a:t>
            </a:r>
            <a:endParaRPr lang="en-IN" sz="3600" b="1" dirty="0">
              <a:solidFill>
                <a:srgbClr val="FF0000"/>
              </a:solidFill>
              <a:latin typeface="Montserrat" panose="00000500000000000000" pitchFamily="2" charset="0"/>
            </a:endParaRPr>
          </a:p>
        </p:txBody>
      </p:sp>
    </p:spTree>
    <p:extLst>
      <p:ext uri="{BB962C8B-B14F-4D97-AF65-F5344CB8AC3E}">
        <p14:creationId xmlns:p14="http://schemas.microsoft.com/office/powerpoint/2010/main" val="1408697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rPr>
              <a:t>Keyword - super</a:t>
            </a:r>
            <a:endParaRPr sz="4800" b="1" dirty="0">
              <a:solidFill>
                <a:srgbClr val="27823F"/>
              </a:solidFill>
              <a:latin typeface="Montserrat" panose="00000500000000000000" pitchFamily="2"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599" y="849208"/>
            <a:ext cx="10949911" cy="5885625"/>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Arial" panose="020B0604020202020204" pitchFamily="34" charset="0"/>
              <a:buChar char="•"/>
            </a:pPr>
            <a:r>
              <a:rPr lang="en-IN" sz="2400" dirty="0">
                <a:solidFill>
                  <a:schemeClr val="bg1"/>
                </a:solidFill>
                <a:latin typeface="Montserrat" panose="00000500000000000000" pitchFamily="2" charset="0"/>
              </a:rPr>
              <a:t>Used to refer the base class of the class in which it is being used.</a:t>
            </a:r>
          </a:p>
          <a:p>
            <a:pPr marL="380990" indent="-380990">
              <a:lnSpc>
                <a:spcPct val="150000"/>
              </a:lnSpc>
              <a:buFont typeface="Arial" panose="020B0604020202020204" pitchFamily="34" charset="0"/>
              <a:buChar char="•"/>
            </a:pPr>
            <a:r>
              <a:rPr lang="en-IN" sz="2400" dirty="0">
                <a:solidFill>
                  <a:schemeClr val="bg1"/>
                </a:solidFill>
                <a:latin typeface="Montserrat" panose="00000500000000000000" pitchFamily="2" charset="0"/>
              </a:rPr>
              <a:t>Keyword </a:t>
            </a:r>
            <a:r>
              <a:rPr lang="en-IN" sz="2400" b="1" i="1" dirty="0">
                <a:solidFill>
                  <a:schemeClr val="bg1"/>
                </a:solidFill>
                <a:latin typeface="Montserrat" panose="00000500000000000000" pitchFamily="2" charset="0"/>
              </a:rPr>
              <a:t>super </a:t>
            </a:r>
            <a:r>
              <a:rPr lang="en-IN" sz="2400" dirty="0">
                <a:solidFill>
                  <a:schemeClr val="bg1"/>
                </a:solidFill>
                <a:latin typeface="Montserrat" panose="00000500000000000000" pitchFamily="2" charset="0"/>
              </a:rPr>
              <a:t> is used to refer immediate parent class </a:t>
            </a:r>
            <a:r>
              <a:rPr lang="en-IN" sz="2400" i="1" dirty="0">
                <a:solidFill>
                  <a:schemeClr val="bg1"/>
                </a:solidFill>
                <a:latin typeface="Montserrat" panose="00000500000000000000" pitchFamily="2" charset="0"/>
              </a:rPr>
              <a:t>“object”</a:t>
            </a:r>
            <a:r>
              <a:rPr lang="en-IN" sz="2400" dirty="0">
                <a:solidFill>
                  <a:schemeClr val="bg1"/>
                </a:solidFill>
                <a:latin typeface="Montserrat" panose="00000500000000000000" pitchFamily="2" charset="0"/>
              </a:rPr>
              <a:t>. When we create the object of a subclass, an object of parent class is created implicitly. Only instance methods and constructors can use this keyword.</a:t>
            </a:r>
          </a:p>
          <a:p>
            <a:pPr marL="380990" indent="-380990">
              <a:lnSpc>
                <a:spcPct val="150000"/>
              </a:lnSpc>
              <a:buFont typeface="Arial" panose="020B0604020202020204" pitchFamily="34" charset="0"/>
              <a:buChar char="•"/>
            </a:pPr>
            <a:r>
              <a:rPr lang="en-IN" sz="2400" dirty="0">
                <a:solidFill>
                  <a:schemeClr val="bg1"/>
                </a:solidFill>
                <a:latin typeface="Montserrat" panose="00000500000000000000" pitchFamily="2" charset="0"/>
              </a:rPr>
              <a:t>The keyword super can be used in the following situations:</a:t>
            </a:r>
            <a:endParaRPr lang="en-IN" sz="2400" b="1" dirty="0">
              <a:solidFill>
                <a:schemeClr val="bg1"/>
              </a:solidFill>
              <a:latin typeface="Montserrat" panose="00000500000000000000" pitchFamily="2" charset="0"/>
            </a:endParaRPr>
          </a:p>
          <a:p>
            <a:pPr marL="1430831" lvl="3" indent="-380990">
              <a:lnSpc>
                <a:spcPct val="150000"/>
              </a:lnSpc>
              <a:buFont typeface="Wingdings" panose="05000000000000000000" pitchFamily="2" charset="2"/>
              <a:buChar char="Ø"/>
            </a:pPr>
            <a:r>
              <a:rPr lang="en-IN" sz="2400" b="1" dirty="0">
                <a:solidFill>
                  <a:schemeClr val="bg1"/>
                </a:solidFill>
                <a:latin typeface="Montserrat" panose="00000500000000000000" pitchFamily="2" charset="0"/>
              </a:rPr>
              <a:t>To refer instance variable of immediate parent class</a:t>
            </a:r>
          </a:p>
          <a:p>
            <a:pPr marL="1430831" lvl="3" indent="-380990">
              <a:lnSpc>
                <a:spcPct val="150000"/>
              </a:lnSpc>
              <a:buFont typeface="Wingdings" panose="05000000000000000000" pitchFamily="2" charset="2"/>
              <a:buChar char="Ø"/>
            </a:pPr>
            <a:r>
              <a:rPr lang="en-IN" sz="2400" b="1" dirty="0">
                <a:solidFill>
                  <a:schemeClr val="bg1"/>
                </a:solidFill>
                <a:latin typeface="Montserrat" panose="00000500000000000000" pitchFamily="2" charset="0"/>
              </a:rPr>
              <a:t>To invoke methods of immediate parent class</a:t>
            </a:r>
          </a:p>
          <a:p>
            <a:pPr marL="1430831" lvl="3" indent="-380990">
              <a:lnSpc>
                <a:spcPct val="150000"/>
              </a:lnSpc>
              <a:buFont typeface="Wingdings" panose="05000000000000000000" pitchFamily="2" charset="2"/>
              <a:buChar char="Ø"/>
            </a:pPr>
            <a:r>
              <a:rPr lang="en-IN" sz="2400" b="1" dirty="0">
                <a:solidFill>
                  <a:schemeClr val="bg1"/>
                </a:solidFill>
                <a:latin typeface="Montserrat" panose="00000500000000000000" pitchFamily="2" charset="0"/>
              </a:rPr>
              <a:t>To invoke constructor of immediate parent class</a:t>
            </a:r>
          </a:p>
        </p:txBody>
      </p:sp>
    </p:spTree>
    <p:extLst>
      <p:ext uri="{BB962C8B-B14F-4D97-AF65-F5344CB8AC3E}">
        <p14:creationId xmlns:p14="http://schemas.microsoft.com/office/powerpoint/2010/main" val="3538905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599" y="123167"/>
            <a:ext cx="10800041"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rPr>
              <a:t>Constructor – Base &amp; Sub Class</a:t>
            </a:r>
            <a:endParaRPr sz="4800" b="1" dirty="0">
              <a:solidFill>
                <a:srgbClr val="27823F"/>
              </a:solidFill>
              <a:latin typeface="Montserrat" panose="00000500000000000000" pitchFamily="2" charset="0"/>
            </a:endParaRPr>
          </a:p>
        </p:txBody>
      </p:sp>
    </p:spTree>
    <p:extLst>
      <p:ext uri="{BB962C8B-B14F-4D97-AF65-F5344CB8AC3E}">
        <p14:creationId xmlns:p14="http://schemas.microsoft.com/office/powerpoint/2010/main" val="826203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1538</TotalTime>
  <Words>1385</Words>
  <Application>Microsoft Office PowerPoint</Application>
  <PresentationFormat>Widescreen</PresentationFormat>
  <Paragraphs>201</Paragraphs>
  <Slides>25</Slides>
  <Notes>21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Arial</vt:lpstr>
      <vt:lpstr>Calibri</vt:lpstr>
      <vt:lpstr>Calibri Light</vt:lpstr>
      <vt:lpstr>Courier New</vt:lpstr>
      <vt:lpstr>Montserrat</vt:lpstr>
      <vt:lpstr>times new roman</vt:lpstr>
      <vt:lpstr>times new roman</vt:lpstr>
      <vt:lpstr>verdana</vt:lpstr>
      <vt:lpstr>Wingdings</vt:lpstr>
      <vt:lpstr>Office Theme</vt:lpstr>
      <vt:lpstr>1_Office Theme</vt:lpstr>
      <vt:lpstr>PowerPoint Presentation</vt:lpstr>
      <vt:lpstr>PowerPoint Presentation</vt:lpstr>
      <vt:lpstr>PowerPoint Presentation</vt:lpstr>
      <vt:lpstr>Hashcode in Java</vt:lpstr>
      <vt:lpstr>Hashcode in Java</vt:lpstr>
      <vt:lpstr>Object Creation of Inherited Class</vt:lpstr>
      <vt:lpstr>Object Creation of Inherited Class - Observation</vt:lpstr>
      <vt:lpstr>Keyword - super</vt:lpstr>
      <vt:lpstr>Constructor – Base &amp; Sub Class</vt:lpstr>
      <vt:lpstr>final Method, Class &amp; Variable</vt:lpstr>
      <vt:lpstr>static Variables</vt:lpstr>
      <vt:lpstr>static Methods</vt:lpstr>
      <vt:lpstr>What is Abstraction?</vt:lpstr>
      <vt:lpstr>abstract Method</vt:lpstr>
      <vt:lpstr>abstract class</vt:lpstr>
      <vt:lpstr>abstract class</vt:lpstr>
      <vt:lpstr>abstract class</vt:lpstr>
      <vt:lpstr>Interfaces</vt:lpstr>
      <vt:lpstr>Interfaces</vt:lpstr>
      <vt:lpstr>Interfaces</vt:lpstr>
      <vt:lpstr>Abstract Class vs Interface</vt:lpstr>
      <vt:lpstr>Access Modifiers</vt:lpstr>
      <vt:lpstr>What is Encapsulation?</vt:lpstr>
      <vt:lpstr>Benefits of Encapsulation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Sehajpreet Singh</dc:creator>
  <cp:lastModifiedBy>Sehajpreet Singh</cp:lastModifiedBy>
  <cp:revision>308</cp:revision>
  <dcterms:created xsi:type="dcterms:W3CDTF">2020-04-22T15:02:33Z</dcterms:created>
  <dcterms:modified xsi:type="dcterms:W3CDTF">2020-05-15T17:47:43Z</dcterms:modified>
</cp:coreProperties>
</file>