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5" r:id="rId5"/>
    <p:sldId id="264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333" r:id="rId16"/>
    <p:sldId id="262" r:id="rId17"/>
    <p:sldId id="330" r:id="rId18"/>
    <p:sldId id="331" r:id="rId19"/>
    <p:sldId id="30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1T16:33:51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3350 3868 590 0,'0'0'158'16,"0"0"-23"-16,0 0-6 15,0 0-4-15,0 0-37 16,0 0-84-16,-27-18 1 15,27 48-5-15,0 18 0 0,-5 14 33 16,-5 7-31-16,-3 4 7 16,-1 4-9-16,-5 3 14 15,2-4-12-15,1-4-2 16,3-10 1-16,9-13-10 16,4-15 0-16,0-12-8 15,0-13 9-15,0-6-18 16,6-1 25-16,7-2 1 15,6 0 0-15,5 0 1 16,7 0 0-16,7 0-1 16,5-8 0-16,-1-4 2 15,0 0-2-15,-1 0 0 16,-1 2 2-16,2-2-1 0,-2-1 4 16,-4 2-5-16,-7-1 0 15,-7 0 14-15,-4-3-8 16,-10-3 20-16,0-4 14 15,-2-6 19 1,-1 0-41-16,-5 0 8 0,0 5 6 16,0 2-15-16,0 5 20 15,-9 4-15-15,1 3-13 16,4 6 20-16,4 3-26 16,0 0 0-16,-2 0-3 15,2 0-23-15,-2 15 22 16,-5 26-34-16,1 17 35 0,-1 17 5 15,-2 5-5 1,2 4 0-16,-1 6-3 0,-2 0 8 16,1 3-12-16,1-9 7 15,4-12 0-15,-1-18 5 16,2-16-5-16,1-14-12 16,2-9 2-16,0-8-57 15,0-2 22-15,0-5-46 16,0 0-37-16,0-17-22 15,0-22-301-15</inkml:trace>
  <inkml:trace contextRef="#ctx0" brushRef="#br0" timeOffset="397.279">4163 4137 662 0,'0'0'111'16,"0"0"-38"-16,0 0 85 15,0 0-42-15,0 0-78 0,0 0-23 16,-6-5-15-1,6 40 0-15,-2 15 0 16,-5 17 2-16,0 6 20 0,0 5-5 16,1 4-7-16,4-1 19 15,0-3-24-15,2-12-4 16,0-10-1-16,0-13 0 16,8-16 0-16,13-4 0 15,1-7 2-15,4-9-11 16,11-5 3-16,13-2-27 15,20-9-49-15,5-17-157 16,4-5-70-16</inkml:trace>
  <inkml:trace contextRef="#ctx0" brushRef="#br0" timeOffset="1631.211">4765 4613 547 0,'0'0'113'0,"0"0"2"16,0 0 46-16,0 0-43 16,0 0-35-16,3-111-36 15,-3 97 8-15,-7 1 5 16,-9 4-45-16,-3 1 19 16,-2 6-32-16,-3 2 6 15,-3 0-11-15,3 0 3 16,-8 18-2-16,1 7-1 0,9 12-14 15,6 2 16-15,9 6-4 16,7-3-18 0,0 1 21-16,19-8-23 0,7-5 6 15,8-9-2-15,-3-12-24 16,0-7 38-16,-2-2-1 16,0-4 8-16,-5-19 8 15,3-9-6-15,-5-3-1 16,-6-2 16-16,0 2-13 15,-10 5 13-15,-2 6-4 16,-1 12 5-16,-3 4 22 16,0 8-20-16,0 0-14 15,0 0-6-15,0 0-12 16,0 13 0-16,0 12 9 16,0 0 3-16,7 2 0 0,0-3 2 15,-1-4-2-15,0-6 0 16,4 0-2-16,1-8 2 15,2-4 0-15,5-2 4 16,7 0 5-16,6-10 0 16,4-16-7-16,3-4 10 15,-5-2-6-15,1 2-6 16,-7 1 0-16,-5 9 2 16,-1 4-1-16,-9 9-1 15,0 4 0-15,3 2-6 16,-2 1-10-16,6 0 8 0,-1 0-6 15,-1 6-15-15,-1 3 26 16,-5-2-11 0,-2-2 10-16,-4-3 1 0,-3-2-1 15,-2 0 4-15,0 0 7 16,0 0 10-16,0-2 51 16,-12-14-46-16,-1 2-18 15,-1 5 20-15,4 2-24 16,-1 5 8-16,-3 2-8 15,3 0 2-15,-7 0-14 16,-2 22 8-16,0 9 4 16,0 7-3-16,5 4-12 15,8 2 3-15,7 2-2 16,0-6-8-16,11-3 13 0,18-8-14 16,11-7 6-16,9-9 13 15,7-13-8-15,2 0 12 16,2-15 0-16,-7-15 7 15,-1-12-4-15,-8-6 5 16,-6-4-6-16,-4 0 24 16,-10-2-2-16,-9 4-2 15,-6 7-2-15,-7 9-8 16,-2 10 23-16,0 10-20 16,0 8 17-16,0 2-5 15,0 4-26-15,0 0-2 16,-8 0-3-16,-7 14-17 0,-4 12 20 15,6 6-13-15,6 2-4 16,7 3 18-16,0-1-24 16,0-2 5-16,22-2-11 15,10-6-6-15,3-4 29 16,2-1-6-16,-4-2 6 16,0 1 2-16,-8-1-3 15,-1 1 5-15,-6 1 1 16,-5 5-4-16,-3 0 4 15,-6 1 2-15,-4-4 0 16,0 4 2-16,0-5 3 16,-23-1-4-16,-10-4 15 15,-11-7-12-15,-10-5 14 0,0-5-13 16,7 0-1 0,3 0 3-16,8-17-4 0,10-11-6 15,7-6-3-15,15-11-71 16,4-9-71-16,10 0-211 15,18 8-322-15</inkml:trace>
  <inkml:trace contextRef="#ctx0" brushRef="#br0" timeOffset="2011.984">3624 5700 505 0,'0'0'99'15,"0"0"-68"-15,0 0 122 16,0 0 39-1,0 0-112-15,0 0-43 0,89-41-31 16,31-5 10-16,36-7 18 16,23 4-21-16,6 0 13 15,1 8-18-15,3 3-5 16,-2 3 10-16,-4 3-9 0,-17 5-4 16,-27 8 0-1,-35 8-9-15,-34 8 8 0,-32 3-47 16,-20 0-86-16,-18 5-90 15,-23 13-17-15,-37 7-163 16</inkml:trace>
  <inkml:trace contextRef="#ctx0" brushRef="#br0" timeOffset="2333.783">3756 5970 546 0,'0'0'139'0,"-143"32"-78"47,114-25 28-47,18-5 17 16,11-2-6-16,11 0-42 0,58 0-39 0,53-28 21 0,55-14 11 0,43-13 14 0,14-6-20 16,-4 1-20-16,-13 4-2 15,-26 1-11-15,-28 9-5 16,-23 9 29-16,-26 4-28 15,-25 11 16-15,-22 6 17 16,-22 8-38-16,-19 4 14 16,-10 2-17-16,-12 2-4 15,-4 0-14-15,0 0-91 16,0 2-107-16,-20 12-164 16,-6 0-374-16</inkml:trace>
  <inkml:trace contextRef="#ctx0" brushRef="#br0" timeOffset="5162.351">4504 3226 434 0,'0'0'0'0,"-185"-72"-4"15,85 52 4-15,-7 10 42 16,-2 10 22-16,-9 0-12 16,-5 24 13-16,-6 16-29 15,-5 9-4-15,-6 10 8 16,-7 16-32-16,4 17 25 16,-4 18-17-16,2 18-9 0,0 9 16 15,9 12-19-15,13 9 6 16,15 8 0-16,11 15-5 15,11 5 18-15,18 8-20 16,26 9 1-16,34-3 5 16,18-1-8-16,61-7-1 15,33-7 0-15,27-11-6 16,27-11 2-16,22-18 8 16,30-17-3-16,18-11 12 15,5-11-1-15,4-15-12 16,-1-17 0-16,12-16 3 15,13-24 0-15,13-29 1 0,17-13 1 16,-5-56-5-16,-11-22 4 16,-24-15-4-1,-21-5 0-15,-26-6 3 0,-27-8-1 16,-28-9 6-16,-35-7-6 16,-25-11 40-16,-22-9-16 15,-18-12 17-15,-11-21-12 16,-15-6-22-16,-15-7 22 15,-8-1-4-15,-4 7-10 16,-37 5-6-16,-23 4-8 16,-26 13-5-16,-30 14 2 15,-36 14 0-15,-33 21 3 16,-32 17-2-16,-28 20 8 16,-26 21-6-16,-19 23-3 15,-9 20 0-15,9 24-5 16,38 0-18-16,36 33 13 15,52 15-17-15,41 13-44 0,33 24-54 16,38 13-103-16,42 9-68 16,22-2-10-16</inkml:trace>
  <inkml:trace contextRef="#ctx0" brushRef="#br0" timeOffset="5851.455">6442 4613 232 0,'0'0'280'16,"0"0"-252"-16,0 0-14 16,0 0 1-16,0 0 34 15,140-53-8-15,-48 39 3 16,16 0-23-16,13-4-19 0,1 1 28 15,-8 0-30-15,-14-2 15 16,-17 4-8-16,-18-1 0 16,-20 2 19-16,-18 1-8 15,-15 1 18-15,-7-5 37 16,-5-2-30-16,0-1-7 16,0-2-19-16,-7 2-17 15,-8 0 18-15,-3-3-18 16,-7 4 1-16,-6 1-3 15,-7 0 4-15,1 3-2 16,-2 8 0-16,10-2 3 16,12 5-3-16,8 3 0 15,6-1 2-15,3 2-7 0,0 0-2 16,3 0-18 0,21 6 0-16,17 13 25 0,5 6 7 15,8-1-4-15,2 0-1 16,-3 0 6-16,-2-2-4 15,-6 2-4-15,-5 5 0 16,-11-4 8-16,-6 3-1 16,-6 4-4-16,-10 0-1 15,-7 6-4-15,0 5 2 16,-22-2-5-16,-10 2-1 16,-1-1-63-16,6-8-24 15,9-6-106-15,12-18-128 0</inkml:trace>
  <inkml:trace contextRef="#ctx0" brushRef="#br0" timeOffset="6406.433">8767 3553 614 0,'0'0'111'16,"0"0"-18"-16,0 0 52 15,0 0-76-15,0 0 11 16,0 0-55-16,-36-30-20 16,7 76-2-16,-14 14 5 15,-5 19-8-15,-1 5 0 16,7-1 10-16,8 12-6 16,10 8-4-16,12 4 0 0,12 0 2 15,0-6-2-15,33-18-4 16,12-11 4-16,7-17-47 15,1-19 46-15,-2-11-15 16,-4-18 12-16,-5-7-5 16,-2-4 17-16,-6-24-8 15,-3-8 32-15,-7-7-31 16,-7-8 32-16,-15 0-15 16,-2-2-16-16,-11 8-2 15,-28 7-1-15,-5 5-15 16,-5 13 7-16,2 6-42 15,7 11 33-15,8 3-26 16,15 0-109-16,13 0-63 16,4 0-192-16</inkml:trace>
  <inkml:trace contextRef="#ctx0" brushRef="#br0" timeOffset="6829.176">9317 3784 206 0,'0'0'473'16,"0"0"-296"-16,0 0-63 15,0 0 20-15,0-104-23 16,0 104-60-16,0 0-13 15,0 0-38-15,0 11-21 0,0 25 20 16,0 17-9-16,0 13 10 16,0 9 0-16,-2 4 19 15,-10 4-12-15,2-3-7 16,1-5 2-16,7-8 9 16,2-13-11-16,0-10 0 15,4-12-2-15,9-8 10 16,3-9-9-16,-1-6 1 15,8-3 0-15,8-6 10 16,12 0-9-16,12-4-1 16,7-15 0-16,6-1-41 15,-6 1-40-15,-6 8-64 0,-9 0-95 16,-16 6-26-16,-13 0-196 16</inkml:trace>
  <inkml:trace contextRef="#ctx0" brushRef="#br0" timeOffset="8097.332">10065 4267 229 0,'0'0'266'16,"0"0"-141"-16,0 0-14 16,23-126 18-16,-23 91 25 15,0 3-109-15,0 3 25 16,-10 0-28-16,-7 6-1 0,0 6 8 15,-3 5-43-15,-5 6 4 16,-4 6-10-16,-4 0-13 16,-3 2 9-16,-1 20-8 15,3 12-20-15,5 9 30 16,7 7-34-16,9 4 15 16,8-2 15-16,5 0-25 15,0-8 18-15,11-8-10 16,10-9-21-16,-4-13 24 15,1-9-36-15,1-5 38 0,6-2 14 16,4-24 8 0,2-8 8-16,-6-4 9 15,0-2 1-15,-8-4 29 0,-1 3-27 16,-3 4 3-16,-9 6 18 16,4 9-43-16,-6 8 33 15,-2 10-18-15,0 3 5 16,0 1-2-16,0 0-20 15,0 3-20-15,0 19 13 16,4 7-5-16,3 4 12 16,1-2 0-16,6-3 5 15,5-2-3-15,0-7-2 16,6-6 3-16,2-9-3 16,-1-4 6-16,6 0-6 15,3-17 13-15,3-4-10 0,-1-8 20 16,0 0-12-16,-4-3 6 15,1 3-15-15,-1 3 5 16,-2 2-11-16,-2 6 4 16,-6 6-3-16,-4 7-12 15,-1 3 15-15,-3 2-3 16,-1 0-2-16,-1 0-10 16,-3 0 3-16,-4 0 6 15,-1 0-13-15,-5 0 14 16,0 0 5-16,0 0 0 15,0 0 15-15,0 0-11 16,0-7 8-16,-5-7 1 16,-9-4-1-16,-3 1-20 15,-3 5 8-15,-1 5-4 0,0 3-7 16,-4 4 2-16,-4 0 7 16,0 6-5-16,0 18-20 15,2 10 22-15,10 4-11 16,9 4 16-16,8 4-7 15,0 0-2-15,14-3-1 16,20-2 3-16,10-4-21 16,7-8 19-16,10-10 9 15,3-13 0-15,-4-6 6 16,3 0-1-16,-5-18-5 16,-4-14 2-16,-1-10 5 0,-9-4 11 15,-4-7 6-15,-3-2 0 16,-11-2 17-16,-6 4-22 15,-8 2 5-15,-10 9 6 16,-2 6-24-16,0 6 11 16,-8 7-5-16,-11 6-3 15,1 6 14-15,3 7-22 16,-4 4-2-16,-1 0-3 16,1 29-11-16,-2 5 7 15,5 10 8-15,10 6-30 16,6 0 26-16,0 0-23 15,20-4 3-15,13-3 0 0,13-6-11 16,2-5 28-16,1-3-9 16,-5-5 16-1,-3 0-8-15,-5 0 10 0,-5 0-3 16,-4 0 1-16,-6 2-5 16,-5 2 1-16,-7 1 4 15,-5-2 0-15,-4 2-8 16,0-1 4-16,-13-5 4 15,-22 2 9-15,-12-3-5 16,-11-7 5-16,-5-3-9 16,1-12 1-16,2 0-4 15,2-7-24-15,4-25-1 16,8-17-42-16,8-10-72 16,9-14-69-16,9-3-125 15</inkml:trace>
  <inkml:trace contextRef="#ctx0" brushRef="#br0" timeOffset="8893.507">8784 4307 174 0,'0'0'133'0,"0"0"-42"15,0 0 13-15,0 0 28 16,0 0-80-16,0 0-14 16,-60-30-2-16,45 28-27 15,-3 0 27-15,0-1-16 16,-2-3 6-16,0 5 19 0,-2-1-33 16,-7 2 15-1,-6 0-27-15,-8 2-13 0,-2 16 11 16,5 4-78-16,8 0-136 15,11-5-326-15</inkml:trace>
  <inkml:trace contextRef="#ctx0" brushRef="#br0" timeOffset="9705.128">8167 5252 174 0,'0'0'152'0,"0"0"-83"16,0 0-41-16,0 0 50 15,145 12 59-15,0-12-63 16,60-31-7-16,56-11-32 16,44-10-13-16,40 2 35 15,21 0-48-15,-5 10 15 16,-22 12-17-16,-47 10 3 0,-47 7 9 16,-46 8-6-1,-41 3-4-15,-40 0 23 16,-38 0-29-16,-33 0 21 0,-26 0 11 15,-17 0-25-15,-4 0 57 16,0 0 0-16,0 0-12 16,0 0-26-16,0 0-29 15,0 0-33-15,0 0-93 16,-4 0-157-16,-8 10-7 16,1-5-123-16</inkml:trace>
  <inkml:trace contextRef="#ctx0" brushRef="#br0" timeOffset="110489.351">16102 3667 615 0,'0'0'143'0,"0"0"-2"16,0 0 32-1,0 0-49-15,0 0-8 0,0 0-43 16,0 0-46-16,-2-75 0 15,0 114-18-15,-4 19 14 16,-3 19 31-16,-3 8-34 16,1 8 9-16,1 5-3 15,0 1-23-15,-1 1 15 16,1 1-11-16,-4-13-5 0,3-12-2 16,2-18-18-16,7-21-52 15,2-10-93-15,0-17-87 16,15-10-175-16</inkml:trace>
  <inkml:trace contextRef="#ctx0" brushRef="#br0" timeOffset="111006.033">16500 3746 740 0,'0'0'208'0,"0"0"-102"0,0 0 1 16,4-121 5-16,12 108-36 16,0 6-53-16,5 6 7 15,4 1-17-15,8 3-3 16,4 29 0-16,0 14-8 16,-3 15-1-16,-7 5 13 15,-6 6-13-15,-11 2 11 16,-10-4-10-16,0-2-1 15,-18-7 5-15,-11-3-6 0,-7-9-1 16,5-8 0 0,2-15-8-16,6-12 2 0,8-10-26 15,-1-4 2-15,3 0 26 16,-1-4 10-16,1-20-3 16,0-4-2-16,6-6 2 15,0-2 0-15,5 0 0 16,2 3-2-16,0 11 9 15,0 11-5-15,0 7-4 16,5 4 0-16,9 0-6 16,5 5 0-16,6 19 4 15,1 10 2-15,6 7-2 16,3 2 3-16,6 2-1 16,3-5 0-16,3-8-6 0,-3-4-1 15,-4-10-44-15,-9-8-68 16,-8-8-50-16,0-2-120 15,-1-5-136-15</inkml:trace>
  <inkml:trace contextRef="#ctx0" brushRef="#br0" timeOffset="111371.809">17323 3882 200 0,'0'0'507'0,"0"0"-377"0,6-123 28 16,-6 98-13-16,4 4-6 15,-1 11-56-15,-1 8-11 16,-2 2-21-16,0 0-33 16,0 0 4-16,0 20-22 15,0 21 1-15,0 14 23 16,-2 10-20-16,-9 6 12 15,-1-1-5-15,6 3-10 16,1 2 15-16,5-5-16 16,0-8 1-16,0-11-3 15,13-16 2-15,5-11-4 16,9-10-9-16,4-9-8 16,14-5 3-16,8-7-27 15,12-18-54-15,-1-1-81 0,-6 6-143 16,-8 5-250-16</inkml:trace>
  <inkml:trace contextRef="#ctx0" brushRef="#br0" timeOffset="112569.936">18067 4211 220 0,'0'0'398'0,"0"0"-233"16,0 0 29-16,11-105-3 15,-11 77-63-15,0 2-37 16,-7 2-20-16,-8 4-26 16,-3 5-4-16,-2 9-39 0,-2 3 5 15,-3 3-7-15,-6 0-1 16,-5 15-6-16,1 9 7 16,4 8-7-16,4 4 4 15,11 4-20-15,9 4 7 16,7-2-1-16,0-2-22 15,18-6 22-15,14-8-11 16,1-8 12-16,0-11 7 16,-2-7 4-16,-4 0 5 15,0-11 17-15,-1-13-16 16,-3-2 24-16,-3-5 7 16,-5-2-6-16,-5-2 23 15,-6 3-23-15,-4 11 1 16,0 5 3-16,0 9-25 0,0 6 31 15,0 1-36-15,0 0 7 16,0 0-14 0,0 9 0-16,0 16 7 15,0 7-8-15,9 0 15 0,9 0-11 16,7-3 4-16,0-4 0 16,7-7-2-16,-1-8 2 15,0-6 0-15,-2-4-1 16,0-2 3-16,2-24 8 0,-2-12-9 15,2-4 4 1,1-7 6-16,-3 3-9 0,2 4-2 16,-4 12 0-1,-7 9-3-15,-5 12 2 0,-3 7 1 16,-6 2-2-16,3 0-6 16,1 0-8-16,3 0-2 15,3 14 15-15,1 3-15 16,1-3 14-16,-1-2 4 15,-3-5-9-15,-5-2-1 16,-3-1 5-16,-3-4 5 16,-3 0-8-16,0 0 18 15,0 0 5-15,0-19-15 16,-11-1 5-16,-2 2-10 16,-3 2 5-16,-2 4 0 15,3 9-1-15,-4 3-23 16,-2 0 20-16,-6 7-7 0,-2 21 10 15,2 9-16-15,9 2 16 16,7 5 0-16,11-1 1 16,0-2-27-16,6-9 18 15,23-6-9-15,14-9-12 16,10-11 28-16,9-6-13 16,6-2 15-16,1-26 4 15,-7-8 4-15,-6-6-8 16,-7-5 5-16,-9-3-1 15,-6-4 23-15,-7 2-22 16,-8 0 15-16,-9 14 6 16,-4 9-12-16,-6 12 12 0,0 8-4 15,0 0-17 1,0 6 3-16,-6 3-8 16,-10 0 0-16,0 5-1 0,5 17-10 15,2 6 8-15,7 1 3 16,2 6-5-16,0-1 0 15,13-1-6-15,12-2 2 16,4 1 4-16,6-1-27 16,1-5 23-16,2 2 0 15,-7-2-4-15,-7-2 8 16,-3 0 5-16,-10-2 0 16,-4-2-5-16,-7-2-1 0,0 2 6 15,-10-4 6 1,-25 0 7-16,-12-1 12 15,-11-8-10-15,-2 0-15 0,6-7 8 16,10 0-3-16,13 0-10 16,9-5-3-16,8-15-31 15,11-13-25-15,3-13-200 16,14-17-338-16</inkml:trace>
  <inkml:trace contextRef="#ctx0" brushRef="#br0" timeOffset="114244.358">16424 2606 565 0,'0'0'81'16,"0"0"20"-16,0 0 42 0,0 0-4 16,0 0-71-1,0 0-27-15,102-62-27 0,-21 38 11 16,6 0-5-16,-5 4 26 16,-21 6-9-16,-19 4-16 15,-22 4 16-15,-16 6-26 16,-4 0 11-16,0 0-7 15,0 0-8-15,0 0-10 16,0 0 3-16,0 12-26 16,-4 20 25-16,-6 15 1 15,2 8 3-15,-5 6-3 16,1 3 3-16,3-6-3 16,1-2 0-16,6-10 2 15,2-11-2-15,0-12 1 0,-2-10-1 16,-2-8 0-16,-2-2-13 15,-1-3 12-15,-3 0 2 16,-9 0 0-16,-3 0 33 16,2-8-29-16,2 1 0 15,10 5-5-15,5 1 5 16,3-2-10-16,0 3 5 16,0-1-15-16,0-2 13 15,7 2-19-15,15-3 13 16,14-8 0-16,20-9 16 15,15-7-4-15,7-10 1 0,2-5-1 16,-6 2 3 0,-12-1 0-16,-11 1 1 0,-12 5 16 15,-10 4-8 1,-14 4 41-16,-9 3-4 0,-6 4-9 16,0 7 19-1,0 3-41-15,-6 6 3 0,-1 3-7 16,3 2-10-16,0 0-16 15,-2 7 8-15,0 26-11 16,-7 17 7-16,-3 13 8 16,1 7-4-16,1 5 0 15,3 0 2-15,-2 4-2 16,3 3 0-16,4-1 1 16,2 2-8-16,4-7 8 15,0-5-3-15,0-13-14 16,6-15-35-16,8-10 22 0,-1-10-34 15,-2-14-26-15,3-6 33 16,1-3-2-16,5 0 54 16,3-25-7-16,1-13 9 15,-8-10-1-15,-14-7-4 16,-2-1-12-16,-15 2 9 16,-24 1-23-16,-7 14 28 15,-12 7 4-15,-3 8-13 16,8 8 14-16,15 6 1 15,22 3 9-15,14 2 25 16,2-1-20-16,27-8-1 16,26-7 9-16,26-2-19 15,7-5 17-15,-1 3-6 0,-13 7-1 16,-22 6 13-16,-14 4-27 16,-18 4 3-16,-11 4-3 15,-7 0-68-15,0 0-70 16,-36 0-164-16,-15 0-263 15</inkml:trace>
  <inkml:trace contextRef="#ctx0" brushRef="#br0" timeOffset="114729.062">16102 2351 327 0,'0'0'141'16,"0"0"-7"-16,0 0 0 0,0 0 12 16,-31-102-9-1,29 87-74-15,-2 5 38 0,-3 1-5 16,3 7-35-16,-2 2 6 16,0 0-39-16,-2 0-1 15,-12 25-27-15,-9 19 3 16,-7 18 20-16,0 12-1 15,9 6 4-15,14 5-15 16,9 5-2-16,4-2-2 16,2-2-6-16,29-7 1 15,18-13 6-15,16-10-8 16,17-14-21-16,12-14-41 16,2-12-82-16,-2-11-104 15,-25-5-214-15</inkml:trace>
  <inkml:trace contextRef="#ctx0" brushRef="#br0" timeOffset="116038.902">18256 2619 565 0,'0'0'270'0,"0"0"-121"0,0 0 11 16,0 0-34-16,0 0-25 15,0 0-28-15,0 0-35 16,-40-94-22-16,38 94-16 15,-2 26-25-15,-5 13 25 16,-1 16 0-16,4 1 5 16,6-2-5-16,0-2 2 15,22-5-2-15,12-6 1 16,1-6 4-16,3-14-10 16,-5-7 5-16,2-9-1 15,-4-5-2-15,0-5 6 16,-2-19 12-16,-1-8-3 15,-8-2-9-15,-6 1 14 0,-5 4-13 16,-5 5-1-16,-2 8-3 16,1 7 1-16,-3 6-8 15,2 3 7-15,0 0-16 16,5 0 7-16,6 18-35 16,12 10 36-16,6 4 7 15,9-2-1-15,5-6-1 16,-1-5 3-16,1-10 0 15,-1-4 4-15,-6-5 2 16,-5 0-6-16,1-23 1 16,-7-15 1-16,-7-12 21 0,-16-10-5 15,-4-8 11-15,-13-2-1 16,-25 4-28 0,-11 9 0-16,-4 18 0 0,6 10 0 15,2 12-3-15,10 12-2 16,8 5-3-16,4 0-12 15,15 22-63-15,8 12-51 16,4 10-102-16,34 7-100 16,9-1-137-16</inkml:trace>
  <inkml:trace contextRef="#ctx0" brushRef="#br0" timeOffset="117541.234">19173 2863 448 0,'0'0'259'0,"0"0"-82"16,0 0-3-16,0 0-45 15,15-104-44-15,-15 90-30 16,0 7-9-16,0 4-1 16,0 3-30-16,0 0-15 15,0 0 0-15,0 15-24 16,-4 14 16-16,4 11 8 15,0 3 0-15,10-5 0 16,22 0-8-16,1-9 4 16,3-8 1-16,-4-12-15 0,-6-9 17 15,0 0-16 1,-1-9 17-16,-2-23 17 0,-3-7-15 16,-9-5 15-1,-11-2-4-15,0 0 3 0,-11 0 7 16,-12 2-20-1,-3 12 3-15,1 7-3 0,2 15 1 16,0 8-4-16,-2 2 0 16,-4 2-2-16,-2 22-3 15,0 8-4-15,8 7 9 16,12-3 0-16,11 0-6 16,0 0 6-16,9-1 0 15,18-8 0-15,2-2-5 16,4-8 5-16,0-4-3 15,-1-9 1-15,1-4 4 0,2 0 6 16,2-10-1 0,-2-11-1-16,1-3 12 0,-5 2-18 15,0-2 8-15,-4 4 0 16,-4 2-2-16,-4 5 4 16,-5 6-8-16,1 2 2 15,3 5-8-15,5 0-4 16,5 7-2-16,3 17 4 15,3 3-5-15,0 4 8 16,-1 1 3-16,0-2-1 0,1-3-7 16,-3-8 9-1,2-6-1-15,1-10 0 0,-3-3 2 16,0-1 0 0,0-25 10-16,-2-9-8 0,-6-7 23 15,-5-9-26-15,-14-7 21 16,-4-3 10-16,0-7-20 15,-22 1 25-15,-12 7-13 16,-5 8 0-16,2 16 14 16,6 12-21-16,9 8 4 15,11 10-19-15,6 1 7 16,3 5-14-16,2 3 5 16,0 29-24-16,0 20 21 0,13 20 6 15,7 11-2 1,5 5-1-16,4-2 5 0,5-3-10 15,-3-9 5 1,4-13 0-16,-8-6 8 0,-7-17-8 16,-4-12-1-16,-12-9 0 15,1-14-16-15,-5-3 17 16,2 0 10-16,0-6-3 16,7-25 26-16,4-10-33 15,7-13 0-15,3-4-1 16,4-2 0-16,-2 5-1 15,-4 8 2-15,0 18-1 16,-9 12-16-16,0 12 12 16,3 5-11-16,8 0-13 0,2 0-36 15,1 18 45-15,4 6-7 16,-9 2 9-16,-1-4 11 16,-9-2-14-16,-9-1-10 15,-2-4 3-15,-8 3-28 16,-28-4 36-16,-4 2 8 15,-2-2-10-15,8-4 17 16,12 0-27-16,11 1-7 16,4-1-13-16,7 0-6 15,0-3 31-15,0 2 6 16,15-2 0-16,12-4 15 16,7-3 1-16,4 0 5 15,2-10 15-15,4-15-11 16,-5-1 19-16,1-7 9 0,-5-6-14 15,-8-2 42-15,-4-6-26 16,-8 1 12-16,-6 0-11 16,-9 6-34-16,0 6 7 15,0 11-8-15,-14 8 6 16,-1 4-13-16,-1 7 7 16,3 4-2-16,6 0-2 15,5 0-8-15,2 20 12 16,0 9 0-16,0 2 0 15,18 8-5-15,11 1 4 16,0 0-1-16,2 4-3 0,0-1-8 16,-4 0 10-16,-4 0-7 15,-6-3 6-15,-6-6-3 16,-6-4 7-16,-5-7-6 16,0-4 4-16,-20-7-17 15,-14-8 14-15,-5-4 5 16,-4 0 2-16,-2 0 21 15,10-14-21-15,3-7-2 16,12-2-8-16,9-9-187 16,8-8-227-16</inkml:trace>
  <inkml:trace contextRef="#ctx0" brushRef="#br0" timeOffset="120239.759">21776 3081 320 0,'0'0'168'0,"0"0"-38"15,0 0 20-15,0 0 48 16,0 0-10-16,0 0-71 16,87-79-25-16,-40 18-45 15,7-11-25 1,-6-6 11-16,-3-4-29 0,-13 0 1 15,-15 7 5-15,-17 16-10 16,0 16 15-16,-4 19-3 16,-15 10 2-16,4 11 0 0,-1 3-14 15,-1 0 0 1,-4 23-5-16,6 15-5 0,1 10 10 16,8 10 0-16,6 12 3 15,0 7 1-15,0 3 0 16,6-2-4-16,8-6 0 15,-1-7 1-15,3-14-2 16,-1-10 1-16,-1-17-5 16,-3-14-1-16,-4-8-20 15,-3-2 26-15,6-2 14 16,7-29-9-16,12-15 10 16,8-5-15-16,9-6 0 15,-2 12-5-15,-8 8-10 0,-8 14 6 16,-14 11 5-16,-3 12-16 15,1 0 19-15,5 0-16 16,8 23 1-16,2 5 16 16,2 5-15-16,2-3 12 15,0-2 3-15,0-3 0 16,0-4 0-16,-2-5 0 16,-4-10 0-16,0-6 4 15,-2 0 3-15,12-17 1 16,5-16-8-16,6-10 10 15,-3-4-5-15,-3-2-2 16,-3 3 1-16,-6 4-7 0,-4 10 7 16,-6 12-4-16,-6 10 0 15,1 10-13-15,2 0 10 16,4 0-8-16,5 10 5 16,-1 7-6-16,-1 4 6 15,0-5-6-15,-8 0 8 16,-3-6-20-16,-5-3 23 15,-3-4-10-15,-4-3 9 16,-2 0-2-16,0 0 8 16,0 0 5-16,0-3-9 15,-8-11 10-15,-11-1-12 16,-4 1 2-16,-6 2 0 16,-2 6-7-16,-1 6 0 15,-2 0 6-15,3 0 1 16,5 10-14-16,8 12 9 0,5 6 5 15,10 5 0-15,3 6-6 16,0 1 6-16,5-3 0 16,12-7 0-16,1-9-22 15,2-9 19-15,-4-8-8 16,-1-4 11-16,3 0 0 16,3-11 7-16,6-19 10 15,4-6-12-15,0-3 7 16,-4 5-5-16,-10 4 9 15,-8 4-7-15,-7 6 22 16,-2 5-30-16,0 8 9 16,0 5-10-16,0 2 4 0,0 0-15 15,0 0 6-15,0 26-9 16,0 12 7-16,-5 4 7 16,5 0 0-1,0-3 0-15,0-7 10 16,12-8-10-16,3-7 0 0,1-9 0 15,-3-3 20-15,6-5-18 16,7-13 25-16,8-20 25 16,10-13-50-16,-1-7 27 15,-8 4-4-15,-10 0-9 16,-8 7 27-16,-3 10-43 16,-9 10 9-16,-1 12-5 15,-4 5 6-15,2 5-7 0,0 0-3 16,-2 0-9-1,7 0 2-15,7 0-20 0,1 11 10 16,5 3 14-16,0 2-26 16,-2-2 25-16,0 0-8 15,-3 0-11-15,3 0 21 16,-5 2-22-16,1-2 8 16,-5 4 10-16,-1 0-22 15,2 4 27-15,-3 2-6 16,1 3 7-16,3-4-5 0,1-1 5 15,1-3 0 1,3-6 0-16,-1-2-1 0,1-6-2 16,1-3 6-1,8-2-3-15,2-2 32 0,6-24-31 16,5-6 14-16,0-10 10 16,0-4-20-16,-3 0 18 15,-3-1-11-15,-5 6-8 16,-5 7 9-16,-5 10-12 15,-7 12-1-15,-4 6 0 16,3 6-8-16,3 0 4 16,7 0-10-16,2 6-13 15,1 8 18-15,-5 2-12 16,2 2 11-16,-6-1 9 16,-5 0-24-16,-2-8 15 15,-2-2 5-15,-4-5 0 16,0-2 3-16,2 0 4 15,-2 0 4-15,0 0 29 0,0-4-32 16,-2-10 13 0,-10-1-16-16,-1 4 5 0,-3 3-5 15,-3 6 0-15,-4 2-2 16,-8 0-5-16,0 12-6 16,-3 18 9-16,5 5-1 15,9 2-6-15,7 3 4 16,13-6 7-16,0-3-11 15,2-10 7-15,21-3-17 16,-4-10 10-16,-1-8-5 16,9 0 16-16,2-11 17 0,2-24-2 15,3-11-3-15,-5-10 36 16,-10-8-25-16,-3-3 9 16,-9 0 0-16,-7 2-21 15,0 9 22-15,0 14-21 16,0 12-2-16,0 12 15 15,0 11-21-15,0 4-2 16,0 3-2-16,0 0-19 16,0 26 1-16,2 20 5 15,12 12 13-15,5 11 0 16,6-1-8-16,6-6-22 16,3-6-28-16,1-8-51 15,8-10-28-15,5-15-197 0,4-16-222 16</inkml:trace>
  <inkml:trace contextRef="#ctx0" brushRef="#br0" timeOffset="120534.099">24538 1787 627 0,'0'0'204'16,"0"0"-118"-16,0 0 19 0,0 0-15 16,0 0-19-1,0 0-24-15,20 76 8 0,51 14 9 16,14 24-15-16,6 10-20 16,-6 7 18-16,-14-1-30 15,-21 6-9-15,-26 1-3 16,-24 0-5-16,-51-2-3 15,-72 0-4-15,-57-3-102 16,-45-1-113-16,-16-13-441 16</inkml:trace>
  <inkml:trace contextRef="#ctx0" brushRef="#br0" timeOffset="128677.654">13894 2041 580 0,'0'0'110'15,"0"0"-101"-15,0 0-9 16,0 0 22-16,0 0 25 15,0 0 25-15,33 136-16 16,-26-83-12-16,-1 6-6 16,1 6-3-16,0 7 13 0,2 4-18 15,0 3-24-15,2 11 4 16,4 14-4-16,2 12-1 16,0 18 40-16,-5 5-5 15,-2 6-5 1,1-1-27-16,-1-5 16 15,-2-7 5-15,-1-6-19 0,-1-6 9 16,0-2-11-16,-2 1 7 16,-4 4 12-16,0 0-14 15,0 10 6-15,-14 1 13 16,-13 2-24-16,-4 5 1 16,0-11-4-16,2-10-3 15,11-21 13-15,9-24-4 16,9-20 0-16,0-11 10 0,0-10-20 15,3-10 5-15,1-6 1 16,1-10-6-16,-3 1 2 16,-2-4 0-16,2-3-1 15,-2 2 11-15,0-1-10 16,0-3 5-16,0 2-4 16,0 0-2-16,0-2 6 15,0 0-2-15,0 0-6 16,0 0 3-16,0 0 0 15,0 0-3-15,0 0 0 16,0 0-17-16,0 0-7 0,0 0-46 16,0-18-87-16,0-12-284 15</inkml:trace>
  <inkml:trace contextRef="#ctx0" brushRef="#br0" timeOffset="131424.628">9957 5138 872 0,'0'0'99'0,"0"0"-50"15,0 0 71-15,0 0-12 16,0 0-81-16,0 0-12 0,4 104 13 15,3-42 9 1,5 2-7-16,-2 4-18 0,-1 0 12 16,1 2-15-16,-4-5-3 15,-2-5-5-15,3-9 2 16,-1-8-3-16,0-13 6 16,-4-11-6-16,0-12-1 15,-2-5 0-15,0-2 1 16,0 0 8-16,-6-9 3 15,-23-17-5-15,-10-8 13 16,-7-1-17-16,-2-1 7 0,2 5-9 16,1 10 5-1,7 4-5-15,7 9 0 0,6 5 0 16,15 3-3-16,3 0 2 16,7 0-2-16,0 0-8 15,0 23-18-15,0 15 26 16,0 8 1-16,15 3-12 15,16-8 13-15,17-6-24 16,8-12 12-16,4-9 6 16,2-9-2-16,-2-5 9 15,1-8 0-15,-1-22 2 16,0-9 23-16,-1-8-19 16,-5-1 10-16,-5 0 1 0,-7 2-13 15,-8 3 4 1,-5 9-8-16,-7 9 3 0,-6 4-7 15,-7 9 3-15,-5 7-26 16,-4 2-46-16,0 3-99 16,-13 0-86-16,-14 20-367 15</inkml:trace>
  <inkml:trace contextRef="#ctx0" brushRef="#br0" timeOffset="132170.173">8892 6861 302 0,'0'0'337'0,"0"0"-214"16,0 0 20-16,24-109 14 0,-15 72-83 15,0-1-24 1,-2 2-8-16,-7-1 3 0,0 2-7 16,0 3-22-16,-14 3 15 15,-15 7-21-15,-6 7-5 16,-5 5-5-16,-3 10-6 16,1 0 5-16,2 1-5 15,6 22-10-15,8 7 5 16,6 6-18-16,6 10 9 15,11 4 18-15,3 8-28 16,6 8 11-16,22 0 0 16,13 3-4-16,1-5 7 15,5-3-21-15,-7-6-4 0,-7-2 16 16,-6-10-9-16,-7-6 14 16,-5-6 3-16,-3-4 8 15,-5-8 6-15,-7 1 3 16,0 3-4-16,-14 1 3 15,-18-1 0-15,-10 0 0 16,1-5-1-16,-2-4-9 16,7-8 10-16,5-6 2 15,8 0 2-15,6-10 19 16,5-21 4-16,12-21 14 16,0-13 15-16,7-17-53 0,22-7 6 15,9 5-3 1,0 3 1-16,0 14 7 0,-5 17-12 15,-4 16-2-15,-6 16-5 16,-8 13-50-16,1 5-78 16,0 3-98-16,1 15-248 15</inkml:trace>
  <inkml:trace contextRef="#ctx0" brushRef="#br0" timeOffset="132563.987">9244 6629 703 0,'0'0'136'16,"0"0"33"-16,0 0-29 15,0 0-32 1,0 0-44-16,0 0-37 15,7-28-5-15,-7 28-22 0,0 0-1 16,0 14 1-16,0 21 0 16,-5 23 0-16,-11 12 30 15,1 8-30-15,3 0 18 16,4 2-10-16,4-8-3 16,4-9-1-16,0-9-4 15,0-17 0-15,0-7-6 16,12-9 5-16,9-9-14 15,4-7 0-15,4-5-10 0,4 0 21 16,11-6-11-16,10-21-8 16,6-8-39-16,2 4-92 15,-8 0-123-15,-14 14-177 16</inkml:trace>
  <inkml:trace contextRef="#ctx0" brushRef="#br0" timeOffset="133789.959">9837 7038 261 0,'0'0'447'0,"0"0"-357"16,0-124 49-16,0 78 30 16,-15 0-59-16,-6 6-29 15,-3 5-49-15,-3 13 14 16,-2 10-17-16,-3 7-24 15,3 5 6-15,-2 0-11 16,-2 25 5-16,2 20-11 16,2 5 4-16,11 8 2 15,9-3 0-15,9-4-18 16,0-5 18-16,18-7-14 16,11-12-15-16,0-9 9 15,-2-9-23-15,2-9 20 0,-3 0 13 16,8-16 10-16,2-15 13 15,-3-8 0-15,3-6 0 16,-7 1 28-16,-9 4-29 16,-7 6 10-16,-9 10 9 15,-2 10-25-15,-2 7 23 16,0 7-13-16,0 0-14 16,0 0-2-16,0 0-10 15,0 23 8-15,0 7-6 16,0 7 16-16,0 0-7 15,0 1-1-15,19-6 0 16,3-2 3-16,2-10-3 0,1-8 0 16,-3-4-3-16,1-6 1 15,-4-2 2-15,4-6 3 16,4-24-3-16,2-8 21 16,0-8-18-16,2-4 6 15,-7-6-7-15,1 0 10 16,-3-1-16-16,-4 14 4 15,-1 10 0-15,-5 17-2 16,-1 11-2-16,3 2-3 16,1 3-6-16,5 0-11 15,5 0 20-15,-1 8-12 16,-2 2 2-16,-1 2 13 16,-4 0-27-16,-3-6 17 15,-6 0 4-15,-3-3-15 0,-3-3 20 16,-2 0 4-1,0 0 0-15,0-9 29 0,-4-9-28 16,-12-6 7-16,-2 4-9 16,-2 6 12-16,5 2-14 15,-4 9 1-15,2 3 0 16,-1 0-6-16,-1 7-6 16,-2 21 12-16,1 10 0 15,9 10-3-15,7 0-2 16,4 1 4-16,10-8 1 15,17-6-3-15,9-9 2 16,6-5-14-16,12-8 7 16,10-13-2-16,6 0 3 0,-1-11 9 15,-7-18-2-15,-8-9 15 16,-10-10-15-16,-6-6 4 16,-7-6 10-16,-4 1-7 15,-11 4 15-15,-10 9 4 16,-6 13-6-16,0 3 11 15,-2 10-20-15,-16 1-2 16,1 8-9-16,0 5 5 16,7 1-7-16,3 5 2 15,3 0-16-15,2 5 10 16,2 21-3-16,0 6 6 16,0 2-1-16,15 2-27 15,10 1 19-15,6-2-12 16,4 1-5-16,1 2 7 0,-1 0-1 15,-4-2 15-15,-6 4 6 16,-5-4-6-16,-9-3 5 16,-9-1-3-16,1-6 5 15,-3-4 0-15,0-2 1 16,-9-2 0-16,-20-6 7 16,-9 1-7-16,-9-6 5 15,-1-4-5-15,-2-2-10 16,10-1 7-16,7 0 1 15,13-6-5-15,7-16-4 16,5-9-62-16,8-6-60 16,0-3-391-16</inkml:trace>
  <inkml:trace contextRef="#ctx0" brushRef="#br0" timeOffset="134211.701">8792 7897 636 0,'0'0'75'0,"0"0"-75"0,0 0 62 15,0 0 15-15,118 19 81 16,13-24-34-16,45-32-41 16,51-10 4-16,30-10-40 15,8 1 18 1,-6 4-9-16,-30 5-38 0,-28 10 7 16,-31 7 2-16,-28 2-18 15,-22 3 15-15,-19 4-14 16,-17 0-3-16,-12 5 18 15,-14 4-24-15,-22 4 8 16,-17 4-9-16,-14 2 6 16,-5 2-13-16,0 0 2 15,0 0-39-15,-12 0-13 0,-10 0-52 16,0 16-95-16,0 2-184 16,4-6-429-16</inkml:trace>
  <inkml:trace contextRef="#ctx0" brushRef="#br0" timeOffset="135640.739">17848 4856 506 0,'0'0'135'15,"0"0"-43"-15,0 0 30 16,0 0 35-16,0 0-82 16,0 0-6-16,0 0-5 0,-89-81-3 15,85 76 15-15,0 3-25 16,1 2-9-16,3-2-1 16,0 2-28-16,0 0 1 15,0 18-14-15,-2 24 1 16,0 14 8-16,2 16 6 15,0 8-14-15,0 10 16 16,7 2-13-16,8-6-2 16,3 0-2-16,-7-10 5 15,-3-6-5-15,-2-12 0 0,-6-16 1 16,2-13-1 0,0-15-1-16,-2-6-3 0,0-8 1 15,0 0 3-15,0 0 5 16,0-8 8-16,0-23-8 15,-16-9 1-15,-1-4-4 16,-6-2-2-16,-2 9 0 16,3 8 2-16,2 11-2 15,2 7 1-15,5 6 0 16,4 5 2-16,4 0-3 16,-1 0-11-16,4 12 2 15,-1 13 1-15,3 4 2 16,0 2-13-16,16 2 14 0,15-1-6 15,14-4 4 1,9-5-2-16,10-13 7 0,5-10-4 16,2 0 5-16,-3-15 2 15,-4-14 4-15,-4-6 18 16,-11-3-16-16,-13 4-1 16,-14 2-6-16,-13 8-7 15,-9 1 7-15,0 9-42 16,-18 7-71-16,-17 7-102 15,-10 0-154-15,-8 7-361 16</inkml:trace>
  <inkml:trace contextRef="#ctx0" brushRef="#br0" timeOffset="136225.379">16401 5995 721 0,'0'0'216'0,"0"0"-82"16,0 0 4-16,0 0 25 16,0 0-78-1,0 0-54-15,-42-54-4 0,40 64-27 16,2 31 5-1,-4 13 13-15,0 11 5 0,-2 6-1 16,2-3-15-16,-3 1-6 16,-1-4 0-16,1-7-1 15,4-10-29-15,3-11-17 16,0-13-61-16,0-10-82 16,18-10-85-16,5-4-103 15,6-10-36-15</inkml:trace>
  <inkml:trace contextRef="#ctx0" brushRef="#br0" timeOffset="136678.268">16621 6021 468 0,'0'0'105'16,"0"0"30"-16,0 0 47 16,0 0-25-16,0 0-31 15,0 0-68-15,2-82-29 16,-2 89-27-16,0 17 6 15,0 10 16-15,0 3 30 16,0 6-25-16,0 3-2 16,-6 4-8-16,2-1-9 0,4-3-4 15,0-5-4 1,8-4-4-16,15-9 0 16,4-10-21-16,11-10 9 15,3-8-8-15,5 0 17 0,-1-18-3 16,-5-8 16-16,-5-3-6 15,-10 2 12-15,-5-2-2 16,-9 1 23-16,-7 7-10 16,-1 0 5-16,-3 7 15 15,0 6-19-15,0 4 5 16,0 2-9-16,0 2-19 16,0 0-3-16,0 0-1 15,0 23 1-15,0 14-8 0,-3 7 11 16,-3 2-5-1,0 1 2-15,1-1-28 0,3 0-22 16,2-4-41-16,0-4-52 16,0-2-67-16,9-6-166 15,6-4-286-15</inkml:trace>
  <inkml:trace contextRef="#ctx0" brushRef="#br0" timeOffset="138198.434">17481 6014 660 0,'0'0'174'0,"0"0"-77"0,0 0 51 16,0 0 10 0,-14-105-49-16,12 105-69 15,-1 0-28-15,1 28-6 0,0 16-6 16,0 13 9-16,2 2-6 15,0 6 6-15,0 2-5 16,13 0-1-16,3-3 2 16,4-1-2-16,2-10-3 15,3-9 0-15,-1-9 0 16,-3-15-2-16,-4-10 2 16,1-8-1-16,0-2-6 15,6-6 14-15,12-26 0 16,9-12-1-16,3-7 0 15,2-4 5-15,-3-2-11 0,-7 6 1 16,-3 9 4-16,-12 15-5 16,-7 15-3-16,-7 12 2 15,-2 0-19-15,5 0 18 16,-1 12 0-16,3 6 2 16,-3 0-8-16,-3-1 2 15,2-1 0-15,-5-7 4 16,-3-5-18-16,-2-1 19 15,0-3-1-15,-2 0 2 16,0 0 26-16,0-7-12 16,0-11 6-16,0-3-6 15,-15-2-10-15,-3 5-1 16,1 4-3-16,-4 6 0 16,-1 8 3-16,-3 0-3 0,-1 0 0 15,-1 26-1-15,5 11-8 16,6 2 7-16,11 6 2 15,5-4 0-15,0-4-9 16,14-7 9-16,4-12-14 16,2-6-3-16,-2-10-31 15,-1-2 45-15,2 0 3 16,-2-13 1-16,3-14 26 16,3-9-11-16,-4-5 7 15,2 6-5-15,-11 6-16 0,-2 12 26 16,-6 8-4-1,-2 6 2-15,0 3-1 0,0 0-25 16,0 0-6 0,0 9 3-16,0 11-1 0,4 4 2 15,5 2 2-15,3-1 0 16,1-4-1-16,5-3 7 16,4-6-6-16,2-1 0 15,3-7 0-15,-2-4 4 16,0 0-4-16,6-10 0 15,2-16 15-15,3-2-15 16,-5-4 7-16,-2-1-7 16,-5 4 7-16,-4 3-8 15,-2 7 1-15,-5 9 0 0,-3 4-7 16,-2 6 5 0,3 0-4-16,5 0-2 0,-1 0-12 15,-1 0 15-15,-3 6-4 16,-7-2-15-16,-2 2 19 15,-2-4-13-15,0-2 6 16,0 0 8-16,0 0 8 16,0 0-1-16,0 0 11 15,-2 0-13-15,-4 0 9 16,-5-2-9-16,-5 2-1 16,3 0 0-16,-5 0-12 15,3 7 11-15,-1 14-8 16,0 7 1-16,5 7 7 0,4 0-4 15,7 1 1-15,0-8 2 16,0-1-22-16,14-12 5 16,3-4-2-16,4-6-3 15,4-5 21-15,6 0 6 16,9-18 0-16,6-13 18 16,5-10-7-16,-1-9-2 15,-4-2 8-15,-10 3-14 16,-4 3 16-16,-11 5 0 15,-9 4 6-15,-5 9-2 16,-7 6-14-16,0 4 8 16,0 7-13 46,0 3 1-62,-9 4 3 0,1-1-11 0,2 5-4 0,-3 0 2 0,-5 9-18 0,2 13 14 0,1 5-5 0,8-1-15 16,3-1 3-16,0 1-2 0,18-2 5 15,11 0 8-15,4 2-20 16,7 0 17-16,3 2-6 16,1 1-3-16,1 0 23 15,-7 2-4-15,-5-3 1 16,-8-5-12-16,-12-1 9 16,-6-4 4-16,-7-2 2 15,0-1 1-15,0-3 6 16,-22-4-3-16,-14-2 22 15,-9-4-7-15,-5-1-17 0,-2-1-2 16,5 0 0 0,3 0-23-16,8 0-14 0,9-12-42 15,11-11-37-15,14-9-109 16,2-10-419-16</inkml:trace>
  <inkml:trace contextRef="#ctx0" brushRef="#br0" timeOffset="142407.482">12599 6476 483 0,'0'0'137'0,"0"0"-101"15,0 0-15-15,-121 21 55 16,103-21 49-16,14 0-34 16,4 0-29-16,0 0-53 15,43 3-3-15,32 0 18 0,43-3-4 16,29 0 6-16,32 0-2 16,28-8-21-16,18-2 4 15,20-3 7-15,7 2-11 16,-16-3 2-16,-8 4-3 15,-32 1-2-15,-26 8 6 16,-37-1-2-16,-39 0-4 16,-30 2 0-16,-21-2 2 15,-16-1 3-15,-8 1 2 16,-2-1 8-16,-7-3 25 16,-5 2-25-16,-3-4 11 0,-2 2 0 15,0-6-26 1,0 0 16-16,-15-7-13 0,-23 1-1 15,-9-1-2-15,-9-6 3 16,0 2-4-16,8 0 1 16,5 2 0-16,7 4 1 15,7 3-1-15,5-1 0 16,0 3 0-16,1 5 4 16,3 0-4-16,7 7 0 15,8 0-5-15,5 0-1 16,0 0 6-16,3 0-15 15,32 3 10-15,19 15-5 16,21 7 10-16,12 0 0 16,9 3 5-16,-5 3 3 0,-10 1-8 15,-14-5 0-15,-18-1 1 16,-14 0 3 0,-10-1-8-16,-12-4 4 0,-13 4-6 15,0 1 6-15,-27 8 3 16,-39 10-3-1,-39 6-1-15,-31 6-136 0,-18-8-187 16,-11-9-423-16</inkml:trace>
  <inkml:trace contextRef="#ctx0" brushRef="#br0" timeOffset="142998.958">12823 6142 333 0,'0'0'291'0,"0"0"-98"15,0 0-54-15,0 0-9 16,0 0-26-16,0 0-67 16,-4 6 5-16,-27 20-9 15,-15 10 19-15,-15 8 5 0,-11 6-35 16,-5 4-3-1,-6 2-8-15,6 1 1 0,9-8-9 16,22-4-3-16,19-3 5 16,23-6-15-16,6 3 1 15,54-6 2-15,28-5 1 16,32-5 11-16,16-7-5 16,-3 4 0-16,-11 3-1 15,-24 8-4-15,-25 11-84 16,-26 8-92-16,-24 6-187 15,-19 4-357-15</inkml:trace>
  <inkml:trace contextRef="#ctx0" brushRef="#br0" timeOffset="143800.385">14527 6914 542 0,'0'0'210'16,"0"0"-23"-16,0 0-38 16,0 0-31-16,0 0-38 15,0 0-18-15,-27-85-15 16,11 85-31 0,-8 5 6-16,-10 26-13 0,-3 16 5 15,-3 13 9-15,3 13-19 0,9 6 16 16,12 8-16-16,12-2 5 15,4-2-4 1,4-9-5-16,21-10 0 0,10-9 6 16,5-12-6-16,8-13-9 15,-2-9 2-15,3-13 3 16,-1-8 4-16,-11 0 3 16,-1 0 1-16,-9-17 13 15,-7-7-11-15,-9-1-2 16,-11-1-3-16,0 1 3 15,-27 4 11-15,-23 5-15 16,-8 6-7-16,1 6-15 16,8 4-83-16,13 0-116 0,16 0-205 15</inkml:trace>
  <inkml:trace contextRef="#ctx0" brushRef="#br0" timeOffset="144917.648">13132 4368 567 0,'0'0'156'16,"0"0"-99"-16,0 0 24 15,0 0 32-15,0 0-32 16,0 0-29-16,200-23-25 16,-66 11 25-16,26 2-18 15,19-4-24-15,12 1 16 0,15 1-8 16,3-1-1 0,-9-1 1-16,-17 2-16 0,-15-2 5 15,-23-2-7-15,-18 0 2 16,-27-3 10-16,-31 6-11 15,-24-1-1-15,-23 2 17 16,-11 3-15-16,-5-2 26 16,-6-4-5-16,0 0-17 15,0-8 21-15,-10 1-26 16,-13 4 0-16,-6-4-1 16,-4 4 2-16,-11 2-2 0,-6 0 0 15,-1 4 2-15,2 2-2 16,13 4 0-16,14 2 2 15,13 1-8-15,9 3 4 16,0 0-13-16,22 0-16 16,25 13 22-16,22 9 9 15,12 2 4-15,3 2-4 16,-8 0 5-16,-14 2-5 16,-10-1-1-16,-17-1-2 15,-12 0 4-15,-14-2-1 16,-9 2 0-16,-16 3 3 15,-35 6-7-15,-23 1-16 16,-22 5-39-16,-22-6-123 16,-15-9-196-16,-8-12-369 0</inkml:trace>
  <inkml:trace contextRef="#ctx0" brushRef="#br0" timeOffset="145389.599">13410 3979 89 0,'0'0'416'16,"0"0"-277"-16,0 0 8 15,0 0 14-15,0 0-76 16,0 0-35-16,5-15-20 16,-5 30-30-16,0 12 52 15,-21 12 5-15,-12 3 5 16,-3 2 1-16,-6 5-44 15,-5-3 5-15,5 5-4 16,-1 0-15-16,3-2 18 16,9-1-19-16,7 1-2 15,11-6 5-15,13-5-4 0,0-6-4 16,13-6 1-16,29-14-18 16,34-5 14-16,30-7-6 15,26-2-42-15,11-22-42 16,-9-2-112-16,-18 1-135 15,-29-1-207 1</inkml:trace>
  <inkml:trace contextRef="#ctx0" brushRef="#br0" timeOffset="145861.646">14754 3224 699 0,'0'0'173'0,"0"0"-49"16,0 0 15-16,0 0-23 15,0 0-72-15,0 0 5 16,0-26-37-16,-4 30-7 0,-16 24-5 16,-10 17 6-16,-1 8-4 15,0 14 5-15,10 3-1 16,11-1-9-16,10 2 3 16,2-13 0-16,31-8-6 15,8-11 9 1,6-16-3-16,-2-10 13 0,-3-12-13 15,-5-1 14-15,-3 0-6 16,-8-9 2-16,-7-4 24 16,-9 2-11-16,-7 2 19 15,-3 0 5-15,0-2-32 16,-15 4-4-16,-17 0-11 16,-3 7-17-16,-10 0 8 15,-7 30-64-15,2 2-136 16,4-2-398-16</inkml:trace>
  <inkml:trace contextRef="#ctx0" brushRef="#br0" timeOffset="163954.728">13035 7567 741 0,'0'0'206'0,"0"0"-122"16,0 0 41-16,0 0 10 15,0 0-55-15,0 0-52 16,0 0-20-16,-21-15-6 0,13 33-4 16,-3 11 0-16,-2 14 2 15,0 13 27-15,2 10-25 16,4 9 8 0,5 4-9-16,-1 10 0 0,1 3 9 31,2 4-10-31,0 10 0 0,-2 0 2 0,-3-2-2 15,3-14 0-15,2-25-1 16,0-12 2-16,0-14-8 16,0-6 7-16,7-9-4 15,9-4 4-15,8-2-26 16,14-4 20-16,20-4 5 16,22-4 2-16,29-3 3 0,20-3-4 15,14 0 1 1,18 0-3-16,11 0 0 0,15 0 2 15,9-7 0-15,4 2-10 16,-5-4 10-16,-10 1 0 16,-14 0-4-16,-17-2-2 15,-20 2-7-15,-30-4 9 16,-23 4 1-16,-27-4 1 16,-21 4 1-16,-18 4 2 15,-9-2 0-15,-2 4 18 16,-4-2-2-16,0-1 13 15,0-2 3-15,0-7-9 16,0-4-2-16,0-6-21 16,0-2 1-16,4-5 2 0,0-9-2 15,5-8-2-15,0-15 0 16,4-24 2-16,0-18-4 16,3-15 2-16,-3-14 0 15,1-11-2-15,-5-7 2 16,-7-10 0-16,-2-3-3 15,0-3 0-15,0-7 3 16,-11-7 0-16,0-1 3 16,0 3-9-16,-2 6 6 15,-1 10 0-15,1 9-1 16,-1 4 2-16,3 3-3 16,-3 2 2-16,6 1 0 15,-3 11 11-15,1 13-11 0,2 17 0 16,-5 16-1-1,-1 14 5-15,1 11-7 0,-3 12 3 16,3 3 0-16,4 13-2 16,-3 3 2-16,8 10 0 15,0 2 0-15,2 0 2 16,2-1-4-16,0-4 2 16,0-3 0-16,0-5-7 15,0 0 7-15,0-2 0 16,4 5-8-16,0 1 12 0,-2 3-5 15,-2 1 1 1,0 9 0-16,0 1 5 0,0 1-5 16,-10-6 0-1,-6 1-2-15,-2-1-3 0,-2-2 5 16,3 0 0 0,-4-2 1-16,1-1-11 0,3-2 10 15,-6-1 0-15,3-5-2 16,-7-1 0-16,0-4-1 15,1-4 2-15,-8-2-1 16,-4-2-7-16,-2-4 4 16,0 2 5-16,4-1-2 15,3 4-1-15,4 3 3 16,5 1 0-16,4 7 1 16,3 0-1-16,0 2 0 0,-3 2 0 15,-3 2-3 1,-6-1-3-16,-15 1-5 0,-18 5-18 15,-30 1-25-15,-28 8 25 16,-25 7-14-16,-20 7-16 16,-7 0 35-16,6 5 3 15,9 11 15-15,15 3-1 16,17-1 14-16,20 3-7 16,27-6 0-16,31-4 2 15,22-5-7-15,17-3 4 16,3-3-2-16,1 5-7 15,2-1 0-15,-3-1 10 0,-4 4 1 16,-8 3 1 0,-8 6 0-16,-8 4 0 0,-4 5-2 15,2 1 0-15,-5 8-2 16,2 1 1-16,-3 7 1 16,-1 2 0-16,5 2 10 15,1-1-3-15,9-3-7 16,3 2 8-16,5 6-5 15,2 12 16-15,1 12-5 16,3 12-6-16,-1 5 21 16,6 1-21-16,3 7 10 15,5 3-2-15,0 2-12 16,0 4 21-16,18 2-11 16,4 9 4-16,5 5 1 15,-2 5-15-15,-1 6-3 0,-6 8 14 16,-2 4-14-1,-12 7 11-15,-4 6-2 0,-2 3-8 16,-25-1 25-16,-2 3-27 16,4-1 3-16,8-6-3 15,1-3 4-15,5-7-3 16,5-15-1-16,3-17 0 16,3-14-1-16,0-18 3 15,0-11-4-15,0-7 1 16,0 0 1-16,0 2 2 15,0-2-2-15,0-1 0 16,0-5 0-16,-3-6 2 16,-5-8-3-16,1-10 1 15,3-12-20-15,2-9-36 0,0-8-58 16,2-2-44-16,0-5-135 16,0 0-195-16</inkml:trace>
  <inkml:trace contextRef="#ctx0" brushRef="#br0" timeOffset="168595.833">17043 8020 159 0,'0'0'527'0,"0"0"-380"16,0 0 7-16,0 0 25 15,0 0-59-15,0 0-17 16,0 0-39-16,0-34-36 0,0 41-28 15,0 25 9 1,-4 18-9-16,-7 14 30 0,0 12-27 16,-7 7 23-16,-7 1-26 15,-4-4 0-15,-2-6 0 16,4-9-4-16,12-12-30 16,13-7-76-16,2-11-125 15,6-21-177-15</inkml:trace>
  <inkml:trace contextRef="#ctx0" brushRef="#br0" timeOffset="168972.602">17423 7979 515 0,'0'0'235'0,"0"0"-54"16,0 0-9-16,0 0-84 15,0 0-35-15,0 0-53 16,10-7 13-16,-23 48-13 16,-9 15 26-16,-5 16 2 15,0 10 3-15,3 6-25 16,8 1 11-16,10-11-17 16,6-11 6-16,4-11-11 15,27-10 5-15,19-15-13 16,3-14 11-16,0-16-2 15,1-1 4-15,-10-23 8 0,-1-18-8 16,-5-7 26 0,-11-4-8-16,-19 5 3 0,-8 8 9 15,-27 15-30-15,-33 18-9 16,-17 6 2-16,-12 16-19 16,1 24-10-16,10 6-183 15,16 0-201-15</inkml:trace>
  <inkml:trace contextRef="#ctx0" brushRef="#br0" timeOffset="169743.656">9692 8698 54 0,'0'0'726'0,"0"0"-578"16,0 0-6-16,0 0-27 15,0 0 1-15,0 0-58 0,-20-83 1 16,20 83-59-16,0 16-1 16,0 26 1-16,0 18 2 15,0 12 16-15,0 9-18 16,-5 0 15-16,-4-2-13 16,-2-6-2-16,5-6-7 15,-4-13-54-15,8-12-95 16,2-12-81-16,0-18-274 15</inkml:trace>
  <inkml:trace contextRef="#ctx0" brushRef="#br0" timeOffset="170086.649">9835 8959 423 0,'0'0'221'0,"0"0"-100"0,0 0 27 16,0 0-31-16,0 0-88 15,0 0-24-15,0-15-5 16,0 44 0-16,6 9-4 16,8 7 11-16,3-5-7 15,10-8 0-15,4-8 5 16,5-8-4-16,-5-10 2 16,0-6-3-16,-4 0 26 15,-2-26-23-15,-1-14 52 16,-1-12 39-16,-8-12-44 0,-11-7 2 15,-4 3-17-15,-21 9-23 16,-24 21-9-16,-7 18-3 16,-6 20-11-16,5 0 6 15,2 29-44-15,11 8-7 16,13 4-79-16,13 2-68 16,12-8-131-16</inkml:trace>
  <inkml:trace contextRef="#ctx0" brushRef="#br0" timeOffset="171473.551">10240 8695 79 0,'0'0'447'16,"0"0"-313"-16,51-117 35 15,-44 97 7-15,-5 14-67 16,-2 4-27-16,0 2-67 15,0 12-9-15,0 27-6 16,-15 19 16-16,-5 16 18 16,2 7-3-16,4 2-23 15,12 1 7-15,2-8-15 16,16-7 7-16,26-15-2 16,8-14-3-16,0-18-2 15,-7-15 9-15,-5-7-6 0,-5-2 6 16,5-30-1-1,3-9 0-15,1-9 19 0,0-9-17 16,-2 1 2-16,-6 6-8 16,-5 8 0-16,-8 16-4 15,-7 17 0-15,-5 6-11 16,1 5 10-16,-2 0-16 16,3 7-3-16,1 8 10 15,-4 3-30-15,-1-2 38 47,-1-4-11-47,-4-3 5 0,3-4 4 16,-5-3-1-16,0-2 5 0,0 0 21 0,0 0-10 0,0-14 1 15,0-2 4-15,-11-4-8 0,-2 5 10 16,-3 6-17-16,-1 6 1 16,-2 3-2-1,-5 9-9-15,-5 27 7 0,-5 9 1 16,3 4 1-16,11-1-3 15,9-8 3-15,11-5 0 16,0-11-2-16,0-7 1 16,16-5-3-16,-1-10-12 15,3-2 4-15,-2 0 12 16,4-7 4-16,5-21 1 16,4-9 8-16,-2-2-10 15,-2 2 2-15,-9 7 5 16,-7 14-4-16,-7 9 18 0,-2 7-10 15,0 0-13 1,0 0-2-16,-2 12-17 0,-9 13 18 16,7 8 0-16,4 1 0 15,0-2 0-15,22-6 7 16,2-6-3-16,7-6 13 16,-1-11-15-16,-1-3 9 15,2 0 1-15,-2-3-9 16,0-21 22-16,2-12-4 15,0-8-6-15,-2-2 3 16,-4-2-13-16,-3 4-2 16,-4 11-3-16,-4 8 5 15,-6 16-11-15,1 6 6 16,3 3-5-16,1 0 5 0,-1 3-31 16,0 9 22-1,-3 0-13-15,-5-2 6 0,-2-3 10 16,1-4 1-16,-3-3 5 15,0 0 3-15,0 0 3 16,0 0-5-16,0 0 3 16,-3 0 9-16,-5-3-12 15,-3 0-1-15,-1 1 0 16,-1 2-2-16,-3 0-8 16,-3 10 2-16,-2 16 5 15,-1 6-7-15,5 2 4 16,7 1 1-16,10-5 0 15,0-4-3-15,0-8-30 0,20-6 8 16,7-10-7 0,4-2 10-16,7-5 25 0,7-22 4 15,1-11-1-15,2-8 23 16,-4-9-16-16,-3-3 22 16,-10-2 12-16,-10 2-28 15,-5 10 26-15,-11 12-21 16,-5 14-9-16,0 12 33 15,0 8-39-15,0 2-4 16,0 0-6-16,-13 16-20 16,-8 14 26-16,-1 7 0 0,13 0 0 15,9-2-9-15,0 0-6 16,7 1 9-16,13-3 6 16,-1 0-23-16,4 1 18 15,6 5-1-15,0-2 6 16,0 2 2-16,2-1 0 15,-10-1-2-15,-8-2 0 16,-13 2 2-16,0 2-8 16,-38 0 6-16,-24 0-14 15,-23 4 8-15,-7-4-88 16,7-6-18-16,10-13-34 16,15-13-72-16,0-7 25 15,-5-7-220-15</inkml:trace>
  <inkml:trace contextRef="#ctx0" brushRef="#br0" timeOffset="171795.353">9571 9958 601 0,'0'0'133'16,"210"-48"90"-16,-13-16-26 16,50-13-71-16,29-3-43 0,7 4-31 15,-7 6-1 1,-10 8-9-16,-25 7-20 16,-19 10 13-16,-23 4-21 0,-41 6-12 15,-35 6 7-15,-41 11-5 16,-35 7-3-1,-27 4-1-15,-18 5-17 0,-2 2-29 16,-29 0-77-16,-33 20-24 16,-21 6-217-16,-13 0-404 15</inkml:trace>
  <inkml:trace contextRef="#ctx0" brushRef="#br0" timeOffset="196027.237">10537 9956 881 0,'0'0'68'15,"0"0"27"-15,0 0-8 16,0 0-3-16,0 0 19 0,0 0-63 16,0 0-8-16,0 0-27 15,-23-50 2-15,23 71-11 16,0 24 8-16,0 21 3 15,0 11 34-15,0 2-34 16,-2-3 19-16,-5-1-10 16,-1-9-11-16,1-6 10 15,0-7-10-15,3-17-4 16,-3-11 4-16,3-11-5 16,-1-7-3-16,-8-7 2 15,-9 0 1-15,-12-5 18 16,-13-18-6-16,-6-12-12 0,-1-5 8 15,3 1-1 1,8-2-7-16,10 9 0 16,10 10 3-16,8 10-4 0,11 8 1 15,0 4 0-15,4 0-4 16,0 2-22-16,0 26 15 16,19 10 5-16,8 8 4 15,4 0 2-15,12 1 0 16,6-8 0-16,9-7-3 15,4-9 5-15,0-11-2 16,1-12 0-16,-3 0 4 16,2-21 0-16,-2-16 0 0,-1-11 3 15,-8-9 10 1,-9 3-9-16,-13 4-4 0,-11 8-4 16,-11 8 13-16,-7 8-3 15,0 6-10-15,0 6 3 16,-15 4-9-16,-12 10-76 15,-10 0-80-15,-7 3-62 16,0 18-181-16,8-1-293 16</inkml:trace>
  <inkml:trace contextRef="#ctx0" brushRef="#br0" timeOffset="197437.445">18191 9462 666 0,'0'0'244'0,"0"0"-92"16,0 0-27-16,0-120-6 15,0 108-36-15,0 8 9 16,0 4-48-16,0 0-32 16,0 13-12-16,5 29 14 15,6 17-14-15,-2 16 31 0,-5 11-27 16,-4 12 28-16,0 9-13 16,0 3-12-1,0 0 14-15,-4-12-11 0,2-12-10 16,2-17 0-16,-2-20 1 15,2-17-5-15,0-18 4 16,0-9 0-16,-2-5 12 16,-5 0-12-16,-5-14 20 15,-3-20-17-15,-3-12 8 16,-1-4-15-16,0 4 4 16,1 6 0-16,3 11 1 15,3 10 0-15,1 10-1 0,9 7 0 16,-2 2-15-1,2 0 14-15,0 0-17 0,-6 16 4 16,4 14 0-16,0 5 9 16,4 6 5-16,0 1-1 15,18-3-5-15,13-6 0 16,11 1 6-16,7-13 0 16,14-9 1-16,8-10 2 15,5-2 3-15,2-16 2 16,-2-18 3-16,-7-6-13 15,-9-4 2-15,-15 0 0 16,-14 2 12-16,-18 3-12 0,-13 7-16 16,0 8-60-16,-27 6-109 15,-15 6-117-15,-9 5-245 16</inkml:trace>
  <inkml:trace contextRef="#ctx0" brushRef="#br0" timeOffset="200380.5">14648 9282 658 0,'0'0'221'15,"0"0"-95"1,0 0 26-16,0 0 6 0,0 0-61 16,0 0-30-16,0 0-28 15,0-68-37-15,0 96-1 16,0 20 1-16,0 22 7 16,-10 16 21-16,-5 11-18 15,-5 17 5-15,-5 16-5 16,0 9-11-16,-1 7-1 15,2-3 0-15,3-9 0 0,6-18 1 16,3-17-1 0,8-34-3-16,2-25-2 0,0-20-25 15,2-15 13-15,-2-5 17 16,-1-8 3-16,-3-30 27 16,-6-20-30-16,-5-15 0 15,-8 0 6-15,-6 6-5 16,-8 4-1-16,-3 14 0 15,3 13 3-15,5 12 0 16,5 8 0-16,13 9 2 16,8 6-5-16,5 1-3 15,3 9-5-15,0 23-23 16,21 14 22-16,16 5 3 0,17 4-3 16,9 1 9-1,10-5 0-15,0-7-1 0,-3-14 1 16,-10-12 0-1,-10-13 2-15,-4-5 2 0,-4-14-3 16,3-25 15-16,1-10 27 16,-1-6-23-16,-7 3 12 15,-9 4-13-15,-9 4-10 16,-7 7 9-16,-4 4-18 16,-5 7-7-16,-4 5-6 15,0 5-53-15,0 7-36 16,-13 9-73-16,-10 0-119 15,-1 3-281-15</inkml:trace>
  <inkml:trace contextRef="#ctx0" brushRef="#br0" timeOffset="203605.578">7355 12155 670 0,'0'0'261'0,"0"0"-101"16,0 0-20-16,-2-120-44 15,-6 96 4-15,-1 10-17 16,-1 5-40-16,2 4 4 16,-3 5-19-16,-5 0-11 0,-7 0-4 15,-6 25-13-15,-6 15 0 16,-7 24-1-16,-5 13 10 15,0 16-9-15,7 3 0 16,11 2 0-16,18-3-5 16,11-3 5-16,18-8-8 15,33-10-4-15,12-12-22 16,4-15 31-16,1-21-22 16,-10-14-7-16,-6-12 26 15,-12 0-5-15,-9-24 11 16,-4-19 12-16,-14-8-12 15,-7-10 25-15,-6-2-15 16,-11 12-5-16,-24 10-2 16,-10 14-3-16,3 13-2 0,0 10-2 15,6 4-26 1,2 0 23 0,5 7-66-16,8 6-50 0,4 0-76 15,11 2-118 1,6-10-226-16</inkml:trace>
  <inkml:trace contextRef="#ctx0" brushRef="#br0" timeOffset="204017.325">7942 12089 617 0,'0'0'246'15,"0"0"-55"-15,0 0-47 16,0 0-36-16,0 0-21 16,0 0-67-16,-22-66-12 15,22 94-8-15,0 18 0 16,6 23 36-16,-1 9 0 15,-1 10-15-15,-4 4 25 16,2 0-35-16,-2-1 7 0,0-7-5 16,5-14-9-1,2-15 2-15,4-17-6 0,3-16 0 16,1-10 1-16,3-7-1 16,-1-5 0-16,8 0 5 15,4 0 3-15,6 0-12 16,8-2 4-16,4-13-54 15,-2-3-63-15,-6 3-147 16,-7 2-211-16</inkml:trace>
  <inkml:trace contextRef="#ctx0" brushRef="#br0" timeOffset="204410.085">8943 12187 732 0,'0'0'232'15,"0"0"-80"-15,0 0-15 0,-116-104-11 16,108 96-46 0,0 6 1-16,8 2-54 15,0 0-22-15,2 14-5 0,27 21 2 16,19 15-2-16,10 8 25 16,10 8-24-16,11 10 8 15,3 2-9-15,3 1 3 16,-1 1-2-1,-8-9-1-15,-14-12-39 0,-17-11-46 16,-16-14-113-16,-14-12-130 16,-7-11-272-16</inkml:trace>
  <inkml:trace contextRef="#ctx0" brushRef="#br0" timeOffset="204666.824">9442 12232 496 0,'0'0'175'0,"0"0"-51"0,-49-127 23 16,40 105 23-1,5 8-46-15,2 9-19 0,-3 2-36 16,3 3-14-16,-7 3-45 16,-9 30-8-16,-13 20 6 15,-12 19 16-15,-5 11 7 16,-2 4-24-16,4 1-6 15,3 1-1-15,10-4-5 16,12-13-44-16,15-11-90 0,6-13-134 16,0-14-186-1</inkml:trace>
  <inkml:trace contextRef="#ctx0" brushRef="#br0" timeOffset="205448.377">9946 12119 592 0,'0'0'232'16,"0"0"-24"-16,0 0-64 15,0 0 5-15,0 0-45 16,0 0-55-16,-22-73 17 16,20 73-30-16,2 0-21 15,0 0-1-15,-5 8-14 0,-2 23 0 16,-4 13-7-16,-2 11 14 16,1 3-2-16,8-2-5 15,4 0 4-15,0-4-8 16,12-5 4-16,19-10-15 15,4-9-17-15,5-9-18 16,8-13 22-16,-2-6 3 16,5 0 13-16,-2-6 7 15,-2-9 6-15,-3-1-1 16,-3 2 0-16,-5 1 5 16,-3-4-6-16,-4 3 1 15,-4-4 0-15,-8-6 15 0,-5-2-7 16,-6-3 23-16,-4 4 22 15,-2 4-15-15,0 9 22 16,0 1-10-16,-4 5-15 16,0 3 11-16,-1 2-23 15,0 1-4-15,3 0 3 16,0 0-19-16,-5 8-6 16,-4 24-1-16,-2 14 4 15,0 12 1-15,4 5 3 16,1 5-3-16,4 0-1 15,4 0-3-15,0-4 2 16,0-7-43-16,18-10 8 0,2-15-84 16,0-10-38-16,3-9-48 15,1-13-148-15,6-2-145 16</inkml:trace>
  <inkml:trace contextRef="#ctx0" brushRef="#br0" timeOffset="205809.156">10706 12490 376 0,'0'0'169'0,"0"0"24"16,0-102 1-16,-2 80-21 15,-5 7-41-15,0 8-38 16,3 3-17-16,0 4-23 16,-1 0-45-16,-1 26-7 0,-2 17 1 15,6 10 3-15,2 6 2 16,0-1-8-16,19-3 0 15,7-6-1-15,3-11 1 16,3-12-5-16,1-12-3 16,0-14 1-16,3 0 6 15,4-14 2-15,0-16 7 16,-4-7-7-16,-5-9 1 16,-14-4 17-16,-14-5-10 15,-3-7 10-15,-24 4-8 16,-28 7-11-16,-10 15-6 15,-9 19-2-15,6 10-21 0,12 7 2 16,12 0-42-16,17 22-57 16,8 6-40-16,12 9-170 15,4-1-175 1</inkml:trace>
  <inkml:trace contextRef="#ctx0" brushRef="#br0" timeOffset="208134.359">11166 12555 677 0,'0'0'238'0,"0"0"-77"0,0 0-13 16,0 0-67-16,0 0-19 16,0 0 1-16,0-76-45 15,0 76 14-15,0 0-22 16,0 0 2-16,0 0-24 15,0 0 12-15,0 0-10 16,2 11 2-16,4 3 16 16,3-2-8-16,0-3 0 15,0-8-9-15,-3-1 9 16,-3 0 0-16,1 0 2 16,-1 0 19-16,-3 0-20 0,0 0 17 15,0 0 11-15,0 0-12 16,0 0 16-16,0 0-14 15,0 0-11-15,0 0 4 16,0 0-9-16,0 0-3 16,0 0 0-16,0 4-25 15,2 11 18-15,5 6-10 16,10 9 17-16,6-1 9 16,10-3-9-16,8-4-5 15,7-12 3 1,8-10-27-16,4 0 25 0,0-12 2 15,-6-17 2-15,-12-3 4 16,-9-3 1-16,-8 1-3 16,-12 1 9-16,-8 5-9 15,-5 5 7 1,0 2 9-16,-2 7-5 16,-10 2 12-16,4 6-8 0,-3 4 1 0,-1 2-9 15,-3 8-9-15,-10 28-1 16,1 22 0-16,-3 14 1 15,4 20 7-15,13 15-6 16,10 18 5-16,0 18 8 16,8 10-10-16,15 6-1 15,-1 6-3-15,-2-10 2 16,2-5 0-16,-1-18-1 16,-4-23-1-16,-5-21 0 15,-8-30-3-15,-4-21 3 0,0-19-4 16,-27-18 4-1,-29 0 2-15,-21-32-2 0,-17-18-42 16,1-10-8-16,12-15-7 16,21-7 28-16,15-12-2 15,21-8-21-15,14-8 7 16,10-6-25-16,21-9 9 16,33-8-14-16,21 1-51 15,23 5 10-15,9 10 30 16,1 16 43-16,-8 5 43 15,-21 10 2-15,-11 12 17 16,-15 6 43-16,-15 13 6 0,-16 9 3 16,-10 14 12-16,-12 8-13 15,0 6 8-15,-2 2-29 16,-15 2-10-16,0 4-1 16,3 4-26-16,6 2-4 15,3 4-8-15,1 0 0 16,-3 4-4-16,0 28 0 15,3 12 4-15,4 6 0 16,0 4 4-16,8 1-5 16,28-8 1-16,11-6-3 15,9-11 3-15,2-12 0 0,-2-13 7 16,-5-5-1 0,0-1-4-16,-1-30 8 15,-4-6-2-15,-1-7-7 16,-5-5 20-16,-5 1-17 0,-6 2 3 15,-4 8 1-15,-6 10-6 16,-5 13-4-16,-1 8 2 16,1 5-17-16,-1 2 14 15,5 0-6-15,-3 0 9 16,2 14-2-16,-5 2 0 16,0-2 2-16,-3 0 0 15,0-4-4-15,-5-2 0 16,-2-6 4-16,-2-2 0 15,0 0 6-15,0 0-4 16,0-11 17-16,-9-10-19 16,-10-5 1-16,-8 6-4 0,-2 4 3 15,-2 3 0-15,-2 12-5 16,-2 1-1-16,0 6 2 16,1 24 2-16,5 10 2 15,8 6-5-15,15 5 5 16,6-1 0-16,3-4-3 15,21-5 6-15,8-8-4 16,-1-11 1-16,0-8-6 16,0-12 1-16,0-2 9 15,0-6-4-15,-2-25 15 16,0-4-10-16,-2-11-3 16,-4 0-2-16,-10 4 8 15,-4 5-5-15,-9 16-3 0,0 9 0 16,0 7 13-16,0 5-13 15,-4 0-2-15,-8 0-1 16,-1 22 5-16,2 8-5 16,4 7 3-16,7 0 0 15,0 4 10-15,0-3-6 16,7-4-3-16,9-5-1 16,-1-8 4-16,1-8-5 15,-3-8 1-15,-1-5 0 16,1-2 12-16,7-28-1 15,3-12-1-15,8-9-9 16,2-5 4-16,3-2-1 0,-1 2-4 16,-4 10 0-1,-10 12 5-15,-8 12-5 0,-7 12 0 16,1 8 0-16,0 2-15 16,6 0 8-16,3 8-6 15,6 18 13-15,0 8-6 16,-4 10 6-16,-5 6 0 15,-3 4 0-15,-4 1 1 16,5-7-6-16,3-6 3 16,3-6-11-16,2-12 9 15,2-12-13-15,2-9 9 16,6-3 7-16,8-11 2 16,6-19 5-16,4-12-6 0,2-9 6 15,-7-4-3 1,-1-8 0-16,-12 1 5 0,-10 1-2 15,-9 3-6-15,-10 12 11 16,0 9-8-16,-21 11 3 16,-10 11 19-16,-2 13-25 15,0 2 10-15,6 2-7 16,6 23-3 0,15 11-1-16,6 4-10 0,0 4 11 15,11 5 3-15,15-3-1 16,1 0-2-16,2-3 0 15,-2-4-6-15,-2-5 3 0,-3-4-14 16,-2-4-4 0,-6-2 21-16,-3-4-10 0,-9-2 9 15,-2-1 1-15,0-2-10 16,-16 2 4-16,-18-3-3 16,-16-2 5-16,-6-1 2 15,-2-1-34-15,4-2-29 16,16 2-48-16,14 0-107 15,17-10-186-15</inkml:trace>
  <inkml:trace contextRef="#ctx0" brushRef="#br0" timeOffset="208720.577">14393 12314 80 0,'0'0'408'0,"0"0"-313"15,0 0 16-15,0 0-8 16,0 0-25-16,0 0-33 15,-46-4-26-15,46 4-10 16,0 0 7-16,11 0-3 0,13 0 22 16,16 0 0-16,12-2-13 15,12-6 27-15,9-2-15 16,4-4-25-16,-9-2 19 16,-7 3-24-1,-16-4 6-15,-14 1 15 0,-14 0-21 16,-10-2 12-16,-7-4 10 15,0 0-15-15,-13-2 5 16,-14-1-16-16,-9 2 5 16,-3 0-2-16,0 4 3 15,3 5-6 17,12 3 0-17,11 7 1-15,11 2 14 0,2 2-11 16,0 0-3-16,10 0-1 0,22 0-13 0,15 12 13 0,3 12 0 0,4 6 8 15,-2 6-7-15,-8 4 0 16,-6 3-1-16,-14 3 14 16,-10-6-14-16,-14 3 0 15,0-4 0-15,-29 0-6 16,-16-1 3-16,-8-2-63 16,2-1-142-16,9-2-149 15</inkml:trace>
  <inkml:trace contextRef="#ctx0" brushRef="#br0" timeOffset="209576.735">16106 11967 193 0,'0'0'319'0,"0"0"-137"16,0 0-55-16,-101-104 19 16,86 78-9-16,5 3-7 15,8 2-65-15,2-1-6 16,0-1-20-16,20 1-25 15,13 4-1-15,10 8-10 16,2 10-1-16,-4 0-4 16,7 20 1-16,-8 18-1 15,-5 11-3-15,-8 13 5 16,-15 6 5-16,-12 8-2 16,-8 5-3-16,-32-3 0 0,-13-4-5 15,-8-8-3 1,-1-10-11-16,2-16-17 0,2-12 7 15,7-12 4-15,4-11 25 16,5-5 5-16,-1 0-5 16,5-16 9-16,5-11-5 15,11-2 1-15,13-3 11 16,9-1-16-16,0 3 0 16,20 6-2-16,14 7 2 15,1 5 0-15,7 12 0 16,1 0 2-16,-1 17 4 15,5 11-5-15,2 6-1 16,2 3 3-16,1-2-1 16,-4 1-2-16,0-3 0 0,-4-3-75 15,-6-7-267 1,-9-10-465-16</inkml:trace>
  <inkml:trace contextRef="#ctx0" brushRef="#br0" timeOffset="209826.577">16796 12232 512 0,'0'0'213'15,"0"0"-169"-15,0 0 9 0,0 0 104 16,0 0-31-16,-31 140-43 15,6-88-13-15,-8 3-41 16,-7-4 1-16,-4 0-25 16,-6-5 0-16,1-5-10 15,3-9-72-15,-2-6-160 16,11-11-279-16</inkml:trace>
  <inkml:trace contextRef="#ctx0" brushRef="#br0" timeOffset="210470.229">17294 11622 645 0,'0'0'220'0,"0"0"-60"16,0 0 3-16,0 0-38 15,0 0-71-15,0 0-7 16,0-7-45-16,6 34-2 16,-2 11 32-16,3 7-17 15,-1 3 17-15,-3 2-22 0,-3-1-8 16,0 6 18-16,0-3-15 15,0 0 0-15,0-3-5 16,-5-7-5-16,3-9 2 16,2-8-7-16,0-11-20 15,0-8-5-15,16-6-8 16,11 0 43-16,11-11 3 16,6-15-1-16,-1 3 3 15,-6-2-5-15,-8 7 3 16,-6 3 4-16,-6-1-5 15,-1-2 1-15,-3 4 14 16,-1-5-14-16,-3-3 17 0,-5 2 3 16,-4 0 7-16,0 0 19 15,0 5-7-15,0 4 4 16,-4 1-3-16,-3 6-34 16,3 2 17-16,-2 2-17 15,-2 0-2-15,-1 6-1 16,-7 18-3-16,3 10-3 15,-1 8 0-15,1 7 0 16,3 1-1-16,2-3 1 16,2-1-10-16,1 0-2 15,5-1-45-15,0-5-33 16,0-6-5-16,2-5 3 16,7-15-115-16,5-9-115 15,-1-5-85-15</inkml:trace>
  <inkml:trace contextRef="#ctx0" brushRef="#br0" timeOffset="210889.969">17772 11801 714 0,'0'0'189'0,"0"0"-14"15,0 0-63-15,0 0-28 16,0 0-80-16,0 0 2 0,0 24-6 16,0 18 15-1,3 2 0-15,12 2-9 0,10 0 1 16,4-2-7-16,4-9 0 16,5-9 2-16,0-11-8 15,0-9 9-15,2-6-3 16,-2-3 12-16,-5-27-12 15,-2-11 15 1,-8-6 13-16,-9-10-1 0,-14-7 40 16,0-2-23-16,-21 3-15 15,-18 12-8-15,-11 12-18 16,-1 15 10-16,4 13-13 16,4 6-6-16,10 5 0 0,8 0-18 15,6 10-37-15,7 8-35 16,10 5-82-16,2 3-32 15,12 2-57-15,21 2-155 16</inkml:trace>
  <inkml:trace contextRef="#ctx0" brushRef="#br0" timeOffset="211224.289">18426 12019 347 0,'0'0'397'0,"0"0"-192"0,0 0-63 16,0 0-22-16,0 0-41 15,0 0-64-15,2 32 9 16,-25 9 26 0,-8 5-12-16,-2 0-4 0,-1 0-33 15,5-3 4-15,5 2-5 16,2 0-36-16,4-4-65 16,7-1-128-16,2-8-101 15,9-11-419-15</inkml:trace>
  <inkml:trace contextRef="#ctx0" brushRef="#br0" timeOffset="211660.2">18758 11809 579 0,'0'0'302'0,"0"0"-196"15,0 0 6-15,0 0 20 16,0 0-38-16,0 0-40 0,11-88-39 16,-20 88-14-16,-7 9-2 15,-6 22 2-15,4 10-5 16,1 8 4-16,9 9 0 16,8 2 7-16,0-2-3 15,19 0-3-15,16-7-1 16,10-11-6-16,12-12 6 15,4-14-2-15,2-14 2 16,-6 0 3-16,-3-20 2 16,-5-18 5-16,-9-10 1 15,-7-10-5-15,-14-5 20 16,-19-7 7-16,0 4-19 16,-27 4 8-16,-17 12-18 15,-10 14-3-15,-4 9-2 16,2 19-5-16,4 8-3 0,15 0-7 15,10 17-46-15,12 11-60 16,15 3-122-16,15 1-80 16,39-3-57-16</inkml:trace>
  <inkml:trace contextRef="#ctx0" brushRef="#br0" timeOffset="212162.805">19703 11714 509 0,'0'0'193'0,"0"0"-29"0,0 0 28 16,0 0-69-16,0 0-25 15,0 0-14-15,-46-50-23 16,40 50-23-16,-2 0-2 16,-13 0-36-16,-5 18 8 15,-5 14-8-15,-1 8 0 16,8 8 8-16,6 13-8 16,10 1 0-16,8 2 3 15,0-2-3-15,15-5-3 0,18-11 0 16,12-11-12-16,1-10 10 15,4-13-4-15,-1-12 9 16,0 0 7-16,-2-14-6 16,-5-21 10-16,-7-6-8 15,-6-12-1-15,-13-5 20 16,-13-5-18-16,-3-1 10 16,-19 9-12-16,-25 3-1 15,-14 9-2-15,-4 12 1 16,6 8-16-16,14 15 3 15,13 8-32-15,11 0-69 16,9 14-92-16,9 7-208 0,4-3-302 16</inkml:trace>
  <inkml:trace contextRef="#ctx0" brushRef="#br0" timeOffset="214254.406">20267 12184 3 0,'0'0'306'15,"0"0"-129"-15,0 0 18 16,0 0 17-1,0 0-12-15,0 0-77 0,5 0-42 16,-5 0 6-16,0 0-27 16,0 0-27-16,-5 12-15 15,-19 14-13-15,-10 12 11 16,-11 7-4-16,-1 1-12 16,7 1 8-16,6-4-8 15,9-4-31-15,6-4-66 16,5-9-73-16,6-6-100 0,7-15-105 15,0-5-152-15</inkml:trace>
  <inkml:trace contextRef="#ctx0" brushRef="#br0" timeOffset="-214605.716">20654 11667 97 0,'0'0'425'15,"0"0"-260"-15,0 0-13 0,0 0 3 16,0 0-15-16,0 0-34 15,-8-95-40-15,-5 95-23 16,-1 0 0-16,-1 0-40 16,-3 17 11-16,3 15-14 15,1 9 8-15,5 9 2 16,7 5-6-16,2-1-1 16,0 0 2-16,19-4-4 15,8-6-1-15,6-12 0 16,4-10 2-16,-2-8-8 15,5-12 8-15,3-2-2 16,-1-8 24-16,0-24-24 0,-1-8 10 16,-12-10 0-16,-10-6-6 15,-9-4 19-15,-10-3-14 16,0 5-3-16,-25 8 2 16,-12 10-5-16,-9 13-6 15,-5 15-2-15,5 5-22 16,3 7-12-16,11 2-90 15,15 15-97-15,15 6-89 16,2-5-133-16</inkml:trace>
  <inkml:trace contextRef="#ctx0" brushRef="#br0" timeOffset="-214199.966">21439 11580 589 0,'0'0'245'0,"0"0"-58"15,0 0-58-15,0 0-34 16,0 0-28-16,0 0-42 16,-37-42-22-16,12 72 12 15,0 8-10-15,8 8 13 16,3 2-13-16,14 5-3 0,0-1 11 15,0 0-13 1,25-2 5-16,10-10-1 0,8-8 0 16,3-14-6-1,4-10 4-15,1-8 1 0,-2 0 16 16,2-29-8-16,-4-6 24 16,-9-5 18-16,-13-6-2 15,-16-2 13-15,-9-3-16 16,-9 3-38-16,-34 4 10 15,-15 13-20-15,-11 11-6 16,-4 13-7-16,1 7-89 16,8 8-88-16,10 8-257 15</inkml:trace>
  <inkml:trace contextRef="#ctx0" brushRef="#br0" timeOffset="-207701.818">22415 11522 862 0,'0'0'239'16,"0"0"-169"-16,0 0-9 0,0 0 16 16,0 0-27-1,0 0-24-15,-129-4-16 0,96 52 0 16,6 12-10-16,12 7 5 15,13 1 10-15,2 2-10 16,9-4-5-16,20-6 3 16,6-12 1-16,3-16-3 15,3-14-1-15,-6-12 7 16,3-6-1 0,-3-10 13-16,6-26 36 0,-3-12-2 15,-3-8 3-15,-12-2-36 16,-19-2 18-16,-4 2-25 0,-33 5-6 15,-32 13-14-15,-22 19-6 16,-18 21-33-16,-8 1-54 16,3 29-195-16,14 0-444 15</inkml:trace>
  <inkml:trace contextRef="#ctx0" brushRef="#br0" timeOffset="-124282.373">15778 13036 109 0,'0'0'105'16,"0"0"-24"-16,0 0 9 15,0 0 44-15,0 0-24 16,-139-14-17-16,110 14-14 0,2-5-26 16,3 4 8-1,6 1-8-15,5 0-13 0,1 0 30 16,6 0-27-16,0 0 3 15,1 0 11-15,2 0-35 16,1 0 21-16,2 0-20 16,0 0-21-16,0 0 9 15,0 0-11-15,0 0 0 16,31 0-4-16,27 0 12 16,29 0-4-16,31 0-4 15,14-10 10-15,17-2-4 16,17 2-6-16,12-3 1 15,24 0 4-15,20-1-5 16,11-3 0-16,24 3 0 0,17 1-1 16,21-1 1-16,16 4 2 15,19-2 2-15,11 2 1 16,4-2-5-16,4 0-1 16,-17 1 0-16,-14 3 2 15,-23 4-3-15,-30 2 2 16,-29 2 0-16,-42 0 2 15,-36 0 8-15,-41 0-14 16,-38 0 4-16,-23 0-3 16,-15 0-1-16,-1 0 6 15,2 0-2-15,1 0 13 16,1-4-8-16,-9-1-5 16,-2 0 1-16,-3 3 7 0,1 0 0 15,-2-1-6-15,2 3-2 16,0 0 11-16,3-5-5 15,8 1-6-15,25-4 0 16,22 0 6-16,19 0-4 16,3 3-2-16,-6 0 0 15,-16 3 0-15,-22 2 0 16,-27-1 0-16,-18-2-1 16,-15 3 8-16,-7-2-7 15,0 0 3-15,0 0 0 16,0-1 18-16,0 3-20 0,0 0 9 15,0-3 0 1,0 1-4-16,0 2-10 0,0 0 4 16,0 0 0-1,0 0-3-15,0 0 3 0,0 0-9 16,0 0-37-16,-18 0-114 16,-11 12-114-16,-2 1-697 15</inkml:trace>
  <inkml:trace contextRef="#ctx0" brushRef="#br0" timeOffset="-116800.643">18685 13367 791 0,'0'0'177'0,"0"0"-65"16,0 0-7-16,0 0 28 15,0 0-57-15,0 0-59 16,0 0 19-16,-3-10-17 15,3 10 4-15,0 0 15 16,0 0-35-16,-3 14 5 16,-5 7 7-16,-3 8-4 15,-5 0 23-15,3-3-24 16,-1-1-5-16,5-3 1 0,3-2 0 16,6-8-6-16,0-1 0 15,0-4-5-15,2 0 0 16,23-2 10-16,8-1-4 15,7 0 18-15,5 3-14 16,-1 0-5-16,4 3 0 16,-2 2 1-1,-3 5-7-15,-6 0 6 0,-3 7 0 16,-7 5 0-16,-6 1-4 16,-7 3 1-16,-10 2 2 15,-4 2-9-15,0-5 2 16,-15-1 8-16,-16-4 0 15,-10-4-5-15,-3-7-17 16,-5-4 5-16,3-5-22 0,-2-4-18 16,6-3 4-1,6 0-33-15,2-3-52 0,11-12-30 16,7-2-99-16,5-9-319 16</inkml:trace>
  <inkml:trace contextRef="#ctx0" brushRef="#br0" timeOffset="-116525.719">18702 13508 216 0,'0'0'353'0,"0"0"-216"16,0 0 23-16,0 0-1 15,65-109-71-15,-32 85-62 0,8 0-10 16,5-1 4-1,6 6-18-15,-1 5-2 0,0 9-20 16,-6 5-109-16,-8 0-167 16,-1 23-257-16</inkml:trace>
  <inkml:trace contextRef="#ctx0" brushRef="#br0" timeOffset="-116144.873">19692 13529 704 0,'0'0'246'0,"0"0"-77"0,0 0-33 16,0 0-35-16,0 0-34 15,0 0-27-15,-49-92-6 16,30 92-21-16,0 0-13 15,-3 22 0-15,-3 16-14 16,8 8 13-16,5 3-6 16,10 0 7-16,2 1 1 15,0-1-1-15,22-3-15 16,14-7-13-16,11-13-1 16,6-11 16-16,5-9 3 0,0-6 10 15,-2 0 8 1,0-12 2-16,-3-18 7 0,-9-4 33 15,-3-10-1-15,-13-3 7 16,-14 10-19-16,-12-7-3 16,-2 7 4-16,-20 5-18 15,-26 4-14-15,-15 9-6 16,-13 10-18-16,3 9 11 16,9 0-75-16,13 14-98 15,15 19-125-15,13 1-415 16</inkml:trace>
  <inkml:trace contextRef="#ctx0" brushRef="#br0" timeOffset="-114434.392">20019 13261 318 0,'0'0'342'0,"0"0"-262"16,0 0 19-16,0 0 53 15,0 0-28-15,0 0-12 16,8-68-38-16,-8 68-3 15,2 0-22-15,-2 0 2 16,0 0-4-16,0 0-38 0,0 3 9 16,0 30-18-16,2 17 13 15,-2 20 26-15,0 20-1 16,-7 5-19-16,-20 17 8 16,-6 8-25-16,0-3 9 15,-2-11-11-15,12-19 0 16,2-21-1-16,8-17-34 15,2-15-30-15,2-16-36 16,3-8-83 0,-2-10-56-1,4-2-198 1</inkml:trace>
  <inkml:trace contextRef="#ctx0" brushRef="#br0" timeOffset="-113667.934">22516 11333 296 0,'0'0'563'15,"0"0"-476"-15,0 0-29 16,0 0 67-16,0 0-33 16,0 0 27-16,7-40-52 15,-7 40-40 1,0 0 1-16,0 8-17 0,0 21-10 15,-2 27 20-15,-23 22 8 16,-10 13 3-16,-11 14-32 16,-6 2-2-1,-4 1-1-15,11-2-60 0,16-4-108 16,22-12-124-16,7-16-293 0</inkml:trace>
  <inkml:trace contextRef="#ctx0" brushRef="#br0" timeOffset="-111338.068">19308 13271 748 0,'0'0'221'0,"0"0"-133"0,0 0-56 31,0 0 67-31,0 0 6 0,0 0-48 0,0 0-16 16,-120 159-5-16,29-60 5 15,-26 18-19-15,-24 13-20 16,-31 12-2-16,-20 6-48 15,-9-5-89-15,16-20-63 16,36-42-184 0,53-50-208-16</inkml:trace>
  <inkml:trace contextRef="#ctx0" brushRef="#br0" timeOffset="-110791.078">16343 11833 671 0,'0'0'33'0,"-120"0"-28"0,89 0 5 15,20 0 21-15,11 6 20 16,27 10-47-16,46 6 12 16,47-2 42-16,63-12-10 15,64-8-4-15,66 0 27 16,57-26-38 0,45-4 3-16,42-8 7 0,31-2-28 15,13-6 10-15,5 3-19 0,-24 8 4 16,-43 6 0-16,-45 9-9 15,-55 4 3-15,-53 6 4 16,-57 4 2-16,-55 4-10 16,-54 2 0-16,-41 0 3 15,-39 0-9-15,-22 0-28 16,-14 0-108-16,-4 0-164 16,-31 0-332-16</inkml:trace>
  <inkml:trace contextRef="#ctx0" brushRef="#br0" timeOffset="-109867.972">17209 10489 788 0,'0'0'159'0,"0"0"-81"15,0 0 58-15,0 0-22 16,0 0-20-16,0 0-69 15,39-90-9-15,-39 90-16 16,0 19-14-16,0 20-8 16,-15 19 22-16,-9 14 7 15,-7 1 6-15,-3-3-12 16,5-7-1-16,4-5 8 16,7-10-1-16,7-12-14 15,9-11 3-15,2-9-8 16,0-2 2-16,2-1-5 0,19-3 3 15,8-2 10-15,6-8-6 16,7 0 5-16,8 0 3 16,3-15 0-16,0-5 4 15,-1-4 3-15,-7-2-3 16,-5-1 3-16,-7-5-4 16,-2 1 9-16,-6-1 5 15,-8 6 2-15,-5 8 31 16,-8 6-13-16,-4 6 12 15,0 3 8-15,0 3-42 16,0 0 9-16,0 0-24 0,0 0-16 16,0 0 15-16,0 18-14 15,0 17 14-15,-6 14-12 16,-12 9 11-16,-1 5-19 16,2 6-37-16,-6 0-45 15,-1 1-42-15,7-4-22 16,3-15-115-16,14-9-60 15</inkml:trace>
  <inkml:trace contextRef="#ctx0" brushRef="#br0" timeOffset="-109375.575">18081 10878 104 0,'0'0'537'16,"66"-154"-475"-16,-41 98 46 0,-10 16 77 15,-6 9-26-15,-6 14-63 16,-3 5-50-16,0 5 11 16,0 7-9-16,0 0-18 15,0 0-30-15,0 0-3 16,0 0 3-16,0 8-14 16,-14 20-32-16,-7 11 41 15,2 9-9-15,9-2-20 16,10 4 31-16,0-2-24 15,21 1 26-15,12-1-9 16,8-2-10-16,3 0 13 16,-4-2 3-16,-5-4 4 15,-6-5-8-15,-8-3 8 16,-13-7-2-16,-8-3-5 0,0-2-27 16,-6-2 29-16,-19 1 1 15,-8-7 4-15,-3-4 1 16,-6-8 0-16,2 0-2 31,2 0 1-31,5-23 0 16,14-11 18-1,15-16-18-15,4-10 7 0,25-10-11 0,20 1 8 16,6 4-4-16,7 8 0 0,-2 9-19 16,-3 10 8-16,-4 9-19 0,-13 12-49 15,-12 7-44-15,-8 6-39 16,-12 4-84-16,3 0-100 15</inkml:trace>
  <inkml:trace contextRef="#ctx0" brushRef="#br0" timeOffset="-108862.19">17994 11073 13 0,'0'0'729'0,"0"0"-611"15,0 0 64-15,0 0-20 16,0 0-32-16,0 0-69 16,-21-65-21-16,10 65-26 15,-9 24-8-15,-9 15-10 16,-9 12 4-16,-2 4-3 16,-5 3 0-16,-1 4-29 15,-1 1-35-15,3-1-37 16,11-2-59-16,23-12-128 15,10-16-243-15</inkml:trace>
  <inkml:trace contextRef="#ctx0" brushRef="#br0" timeOffset="-108431.925">18769 10930 513 0,'0'0'157'16,"0"0"-51"-16,0 0 96 15,0 0-18-15,0 0-89 0,0 0-62 16,27-66 34 0,-32 66-33-16,3 0-18 0,-4 0-16 15,-10 14-5-15,-4 17 4 16,-5 10 0-16,5 6-5 15,9-3-2-15,11-2 8 16,0-3-5-16,9-2 4 16,22-9-27-16,7-6 20 15,7-10 1-15,1-12 0 16,4 0 7-16,1-21 0 16,-2-18 7-16,0-12 19 15,-7-8-21-15,-9-2 25 16,-12 1-9-16,-17 4-18 15,-4 12 20-15,-23 7-23 16,-21 16-6-16,-12 13 4 0,-2 8-45 16,-2 0-21-1,6 24-54-15,17 10-72 0,14 2-72 16,23-2-92-16</inkml:trace>
  <inkml:trace contextRef="#ctx0" brushRef="#br0" timeOffset="-108150.098">19514 11061 716 0,'0'0'213'0,"0"0"-118"0,0 0 47 15,0 0-8-15,0 0-63 16,0 0-70-16,-119-43 1 16,77 73-2-16,-5 11-5 15,-2 6-13-15,0 6-54 16,2-2-43-16,14-2-79 16,18-8-148-16,13-10-261 15</inkml:trace>
  <inkml:trace contextRef="#ctx0" brushRef="#br0" timeOffset="-107732.119">19796 10865 917 0,'0'0'39'0,"0"0"108"16,0 0 17-16,0 0-64 15,0 0-38-15,0 0-54 16,-33-67-8-16,25 88-7 16,1 18-23-16,2 12 28 15,5 0-28-15,0 0 3 0,12-1 19 16,7-6-22 0,8-7-3-16,4-11-10 0,4-14 0 15,6-10 35-15,1-2 8 16,-4-7 5-1,1-20 35-15,-8-8 17 0,-7-7 14 16,-8-4 6-16,-14-4-34 16,-2-4-6-16,0 4-13 15,-25 3-19-15,-4 11 6 16,-2 9-10-16,-3 13-2 16,5 5-4-16,10 6-39 15,3 3-14-15,9 0-46 16,5 17-78-16,2 11-39 15,0-1-84-15,18 2-200 16</inkml:trace>
  <inkml:trace contextRef="#ctx0" brushRef="#br0" timeOffset="-107375.342">20220 10871 519 0,'0'0'143'0,"0"0"-78"16,0 0 107-16,0 0 7 15,0 0-75-15,0 0-33 16,49-52-33-16,-49 52 0 16,0 0-38-16,0 11-16 15,-4 13 14-15,-8 10 0 16,2 4 3-16,7 0-6 0,3-1-10 16,5-6 4-16,22-11-12 15,6-3 4-15,7-13 19 16,1-4 4-16,-4 0-4 15,3-18 24 1,-4-10-20-16,-7-9 24 0,-9 0 13 16,-14-4-17-16,-6 6 20 15,0 0-33-15,-13 5-11 16,-16 8 0-16,-6 4-1 16,-4 6-16-16,-3 10-26 15,11 2-71-15,9 0-22 16,17 14-159-16,10-4-164 15</inkml:trace>
  <inkml:trace contextRef="#ctx0" brushRef="#br0" timeOffset="-106962.07">20897 10689 590 0,'0'0'207'0,"0"0"-125"16,0 0 96-16,0 0-55 16,0 0-33-16,0 0-55 15,-46-70-5-15,35 70 5 16,-3 0-34-16,-1 0-1 16,-7 26 0-16,-3 15-10 0,0 8 4 15,8 0-3-15,7 3-9 16,10-3 17-16,0-6-23 15,14-9 8-15,15-7-5 16,5-13-5-16,8-9 20 16,1-5 3-16,1 0 3 15,5-25 22-15,-2-12 19 16,-7-7 13-16,-4-2 9 16,-17-3-13-16,-9 9-9 15,-10-1-17-15,0 11-10 16,-31 6-14-16,-17 9-6 15,-8 8-37-15,6 7-61 16,5 0-105-16,16 10-142 0,18 2-218 16</inkml:trace>
  <inkml:trace contextRef="#ctx0" brushRef="#br0" timeOffset="-105660.251">21846 9974 769 0,'0'0'28'0,"0"0"19"16,0 0 96-16,0 0-17 15,-104-113-75-15,52 99-28 16,-22 2 1-16,-22 2 0 15,-33 0-21-15,-37 2 4 16,-29 4-7-16,-38 1 0 16,-23-1 0-16,-18 4 0 15,-16 0-6-15,-2 0 2 16,-4 0 6-16,-7 0-4 16,0 7 2-16,6 18 0 15,10 5-8-15,19 5 12 16,23-1-4-16,38-3 2 15,39-1 1-15,41-7-4 16,42-3 1-16,27-5 0 16,23-5-3-16,15-2 4 0,6-3-1 15,3 0 0-15,0-5 1 16,-7 0-1-16,-2 0 0 16,-3 0 0-16,0 0-3 15,-4 0 6-15,0 0-3 16,4 0 0-16,3 0 4 15,5 0-6-15,4 0 2 16,4 0 0-16,2 0 0 16,3 0 0-16,0 0 0 15,2 0 14-15,0 0-9 16,0 0-7-16,0 0 2 16,0 4-21-16,0 10 20 0,0 9-4 15,0 12 5 1,0 11 12-16,0 12-4 15,0 11-8-15,0 9 20 0,0 9-19 16,0 5 25-16,2-3-14 16,3 0 2-16,-3-5 20 15,0 0-28-15,-2-4 7 16,0 3 1-16,0-4-10 16,0-1 25-16,-2-5-24 15,-9-4-3-15,2-13 6 16,2-12-2-16,7-15-7 15,0-16 1-15,0-7-1 16,0-4-13-16,0 0 14 0,0 1 0 16,7 0-2-16,17 3 3 15,10 0-1-15,15-6 0 16,17 0-3-16,19 0 1 16,21 0 2-16,21-3-6 15,22-4-2-15,20 2-5 16,16 2 7-16,14 3-3 15,4 0 4-15,3 0 4 16,9 8 1-16,1-1 0 16,15 2-2-16,12-1 5 15,14-8-3-15,18 0 0 16,7 0 3-16,3-17 16 0,-15 0-12 16,-17 2-6-1,-37 3 19-15,-40 3-20 0,-40 4 18 16,-36 0-2-16,-28 1-14 15,-17-2 13-15,-8 0-9 16,-2-2-1-16,-3 0 15 16,0-2-16-16,-6-1 5 15,-8 2 1-15,-9 1-9 16,-9 0 8-16,-2-5-2 16,0 0 10-16,3-10-1 15,3-3-15 1,9-3 10-16,-4-9-11 0,10-11 3 15,4-13-6-15,3-12 3 0,0-10 0 16,-2-10 13 0,-11-5-8-16,-4-3 17 0,-11 0 3 15,-2 3-22-15,-6 7 15 16,0 12-4-16,-6 10 0 16,-9 5 11-16,1 3-12 15,-3 2 5-15,1 4-1 16,1 10-16-16,-3 9 11 15,3 4 0-15,-10 8-9 16,-15-2 15-16,-41 1-18 16,-62 5 0-16,-102 15-3 15,-122 8-51-15,-128 60-43 0,-118 47-57 16,-78 32-164 0,-27 11-425-16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1T16:42:12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5325 3205 726 0,'0'0'232'0,"0"0"-86"15,0 0 20-15,0 0-16 16,0 0-46-16,0 0-64 0,0 0-20 16,-5-3-9-1,-1 39-9-15,-1 14 29 0,1 12 17 16,-2 5-19-16,4 1 9 16,2 6-26-16,2 5 1 15,0-1-8-15,0-5-1 16,0-4-1-16,0-15-3 15,0-6-27-15,0-9-54 16,0-13-74-16,0-6-88 16,0-13-121-16,0-7-212 15</inkml:trace>
  <inkml:trace contextRef="#ctx0" brushRef="#br0" timeOffset="170.891">5484 3684 583 0,'0'0'150'16,"0"0"-8"-16,0 0 39 0,0 0-57 16,0 0-72-16,0 0-21 15,17-39-31-15,-15 39-12 16,8 0-68-16,5-4-171 16,9-4-114-16</inkml:trace>
  <inkml:trace contextRef="#ctx0" brushRef="#br0" timeOffset="600.748">5835 3400 207 0,'0'0'507'0,"0"0"-366"15,0 0 23-15,0 0-14 16,0 0-32-16,0 0-34 15,-15-40-52-15,15 40-2 16,0 0-30-16,-2 0-1 16,-2 19-10-16,0 7 10 15,2 10 1-15,2-2-4 16,0 2 4-16,8-1-2 16,15 2 0-16,9 1-1 0,4 0-1 15,4-4 4-15,-2 0 0 16,1-2-4-16,-2-2 4 15,-4-2 0-15,-6-2-3 16,-5 1 8-16,-6-2-9 16,-3 1 4-16,-6-3 0 15,-7 0-3-15,0-2 3 16,0-3 0-16,-14-4-2 16,-19-2 2-16,-9-3 3 15,-12-4-3-15,0-3-32 16,1-2-35-16,6 0-41 15,4 0-67-15,14-6-124 16,14-26-239-16</inkml:trace>
  <inkml:trace contextRef="#ctx0" brushRef="#br0" timeOffset="803.62">5853 3432 473 0,'0'0'215'0,"0"0"-139"16,0 0 40-16,0 0 35 16,0 0-80-16,175-98-51 15,-94 80-17-15,9 4-2 16,-6 8-1-16,-5 4-80 0,-12 2-124 16,-14 0-144-1</inkml:trace>
  <inkml:trace contextRef="#ctx0" brushRef="#br0" timeOffset="1965.535">6769 3273 785 0,'0'0'205'0,"0"0"-84"15,0 0 0-15,0 0 34 16,0 0-72-16,0 0-43 16,-24-68-24-16,24 75-16 0,-5 29 0 15,1 18 3-15,0 8-3 16,-1 6 8-16,3 5-8 16,-3 5 2-16,3 5 3 15,-2-2-3-15,4-6 0 63,0-17-2-63,0-17 0 0,0-21-12 0,0-13-9 0,0-7 11 0,2 0 9 0,9-13 2 0,7-20 12 15,6-15 3-15,8-8-10 16,-1 1-3-16,-2 10-3 16,-2 4 2-16,-7 17-2 0,-3 9 0 15,-1 10-9-15,0 5 9 16,2 0-12-16,3 4 0 15,0 22 5-15,1 7-4 16,1 3 10-16,-2 4-10 16,4-7-5-16,2-1-6 15,2-6-26-15,2-9-17 16,0-7-41-16,3-10-1 16,1 0-68-16,2-7-57 15,-9-13-14-15,-6-6 88 16,-10 1 40-16,-12-5 118 15,0-5 36-15,0 1 123 16,-10 3 2-16,-5-2 8 0,-1 8-10 16,3 2-8-1,-1 8-55-15,4 2-13 0,3 9-12 16,3 1-9-16,4 3-18 16,0 0-31-16,0 0-13 15,0 7-6-15,0 15-19 16,8 8 25-16,15 0 0 15,4 8-7-15,4 1 2 16,5-2 5-16,-1 2-12 16,1-3 12-16,-3-6-17 15,-6-2 7-15,-9-4-4 16,-7-9-2-16,-7-4-4 0,-4-2-13 16,0-4-8-16,-6-3 31 15,-11 0-11-15,2-2-4 16,7 0 12-16,6-4 13 15,2-21-3-15,6-12 0 16,25-16-15-16,9-14 18 16,5-1 2-16,-9 3 5 15,-5 9 22-15,-9 10 5 16,-6 10 11-16,-10 8 10 16,-4 5-18-16,-2 6 19 15,0 5-30-15,0-1 1 16,0 4-12-16,-11 2-12 15,3 5 1-15,-2 2-4 16,1 0-1-16,-1 13-2 16,0 17-12-16,6 7 10 0,4 1-4 15,0 5-9 1,16-1 5-16,13-2-4 0,6-2-2 16,1 0-10-16,-3-5-5 15,1-3 18-15,-8-6 15 16,-3 2-11-16,-8-3 10 15,-3-2-7-15,-4 3 0 16,-5-4 2-16,-3-1 0 16,0-5-2-16,-3 1 8 15,-28-7 2-15,-11 1 10 16,-9-6-8-16,-1-3-2 16,8 0-2-16,9 0-5 0,8-8-4 15,15-16-12 1,12-14-111-16,2-14-246 0,29-14-202 15</inkml:trace>
  <inkml:trace contextRef="#ctx0" brushRef="#br0" timeOffset="2303.327">8504 2974 836 0,'0'0'149'15,"0"0"-19"-15,0 0 24 0,0 0-27 16,0 0-63 0,0 0-41-16,-87-12-11 0,62 57 4 15,-13 22-3-15,-2 15 8 16,-3 10 1-16,-1 12-1 15,0 9-3-15,1 7-13 16,6-2-2-16,5-14-3 16,12-15-6-16,7-23-2 15,3-15-41-15,2-14-26 16,-3-6-32-16,-1-9-77 0,-1-7-91 16,5-6-173-1</inkml:trace>
  <inkml:trace contextRef="#ctx0" brushRef="#br0" timeOffset="4008.809">8633 3639 894 0,'0'0'152'0,"0"0"-76"15,5-102 44-15,-5 65-1 16,0 4-44-16,0 3-54 0,-20 6 6 16,-7 6 6-16,-11 4-15 15,-5 5-4 1,-1 8-9-16,4 1-4 0,9 0-2 16,4 18 0-16,7 11-6 15,4 12 0-15,9 7-6 16,7 8 4-16,0 5-1 15,10-5-13-15,11-11 12 16,6-11-40-16,-2-15 16 16,0-13 3-16,-3-6 5 15,2 0 25-15,5-25 4 16,6-17 10-16,0-12 5 16,-2-5 1-16,-9-6 4 0,-8 1 1 15,-8-1-8-15,-8 0 15 16,0 7-9-16,0 5 0 15,-19 11 9-15,1 16-11 16,5 12 13-16,5 10-5 16,2 4-16-16,2 0-5 15,-3 8-6-15,-7 27-7 16,3 16 1-16,1 13 3 16,8 4 3-16,2 0 0 15,4-3-18-15,15-1 15 16,8-8-10-16,2-7-12 15,2-17 11-15,1-15-14 16,-3-11 25-16,2-6-2 16,2-4 5-16,4-24 6 15,0-9 2-15,-1-7-6 0,-7 3 12 16,0 1-12-16,-5 3 5 16,-4 10-7-16,-2 5-3 15,-5 12-3-15,1 4 4 16,-1 6-12-16,5 0 9 15,2 0-4-15,0 10 1 16,0 8-8-16,0 2 0 16,-2-1 1-16,0-1-2 15,-7-7 2-15,-5-3 14 16,-1-6-4-16,-5-2 5 0,0 0 7 16,0 0 4-16,0-7 28 15,0-10-12-15,-9-5-25 16,-9 2-3-16,1 4 3 15,-8 6-2-15,5 3 0 16,-2 7-3-16,2 0 0 16,-1 5 2-16,0 21-11 15,2 10 11-15,9 1-2 16,4 2-2-16,6 1-1 16,0-3-17-16,12-3 1 15,11-10 5-15,0-9-13 16,4-7 12-16,-4-5 3 15,-1-3 15-15,-2 0 4 16,2-15 2-16,-3-10-1 16,0-8 5-16,-3 1 6 0,-5 0 9 15,-4 8-4-15,-5 6 7 16,1 8-4-16,-3 8-8 16,0 2 7-16,0 0-23 15,0 0-2-15,0 0-1 16,0 0-12-16,0 16 7 15,0 10 4-15,8 4 4 16,5 5-1-16,1-1-2 16,3-3-2-16,6-1 1 15,2-7-9-15,-3-7 4 16,0-10 5-16,-2-6 1 16,-2 0 3-16,2-6 5 0,-2-19 10 15,-3-3 3-15,1-3 1 16,-7-4-5-16,3 6 1 15,-8-1-10-15,0 13 5 16,-2 5-10-16,-2 10 0 16,3 2 0-16,-1 0 0 15,2 0-19-15,10 5-6 16,1 8 7-16,10 6 16 16,4-4-15-16,8-4 9 15,13-2 1-15,14-5 7 16,7-4-3-16,1 0-3 15,-14-6 9-15,-16-12-3 16,-15-4 15-16,-12-6 13 0,-1-4 14 16,-5-5-13-1,-7-4-1-15,-2 7 14 0,0 2-21 16,-2 6 12-16,-11 10-2 16,1 8-19-16,6 5 12 15,4 3-20-15,-1 0-3 16,-1 4-2-16,-8 30-23 15,1 19 24-15,1 17 0 16,2 13-9-16,8 6 8 16,0 11-1-16,3 2 2 15,19 3 0-15,3 4 0 16,-1 0 0-16,-1 4 0 0,-6-5 0 16,-7-8-3-1,-6-7 3-15,-4-11-1 0,0-18 0 16,-2-14-11-16,-12-20 8 15,5-14 1-15,-9-9 3 16,-9-6 3-16,-17-1 7 16,-20 0-8-16,-17-19 5 15,-10-16-7-15,-3-6-4 16,9-12-12-16,16-10-11 16,22-2 2-16,18-5-4 15,20-8-7-15,9-5-5 16,29-3-16-16,32 2-23 15,17 10-12-15,6 11 3 16,-3 13-9-16,-7 8-86 16,-10 4-98-16,-11 2-255 0</inkml:trace>
  <inkml:trace contextRef="#ctx0" brushRef="#br0" timeOffset="4544.555">10522 3525 375 0,'0'0'318'0,"0"0"-290"0,0 0 4 15,0 0 69 1,0 0-50-16,0 0-46 0,73-4 46 16,-17 4-14-16,6 0-11 15,0 0-9-15,-2-1-14 16,-1-19 0-16,-6-1 6 16,-9-5-7-16,-6 0 29 15,-11 2 7-15,-9 2 5 16,-11 0 19-16,-7 0-10 15,0-1-7-15,-3 7-9 16,-9 5-16-16,-5 2 10 0,1 6-8 16,3 1-13-16,5 2-1 15,6 0-8-15,2 0-1 16,0 0-12-16,0 2-7 16,10 17 19-16,17 3 2 15,11 3 0-15,9-2 2 16,-1 4-3-16,2 3 10 15,-8 0-10-15,-9-2-1 16,-7 2 1-16,-8-2 0 16,-9 4-3-16,-7 6-9 15,-20 0-66-15,-30 5-30 16,-10-6-72-16,-7-3-141 0,3-8-255 16</inkml:trace>
  <inkml:trace contextRef="#ctx0" brushRef="#br0" timeOffset="6369.491">12949 3288 554 0,'0'0'142'0,"0"0"-78"0,0 0 32 15,-41-110 20 1,41 84-72-16,0 6-2 0,7 8-29 16,2 5-1-16,4 4-12 15,8 3-1-15,6 0-2 16,4 0 3-16,4 14-4 16,3 10-4-16,-5 4 9 15,-2 1-1-15,-8 6 0 16,-10 0-10-16,-10 4-1 15,-3-3-4-15,0-9-14 16,-3-9 24-16,-6-8-19 0,5-5 24 16,2-5 0-1,0 0 4-15,2 0 39 0,0-7-9 16,0-4-30-16,0 1 22 16,0 0-26-16,4 5 0 15,16 1-3-15,2 4 2 16,9 0 1-16,8 4-2 15,1 18-4-15,2 6-1 16,-2 2 7-16,-8 8 0 16,-8-6 0-16,-9 2 2 15,-8-4-2-15,-7-4 0 16,0-4 2-16,-7-1-8 0,-20-5 9 16,-10 2-3-16,-13-6 9 15,0-7-2-15,-6-5-12 16,6 0 5-16,9 0-22 15,9-16 6-15,12-6-66 16,13-3-78-16,7-6-237 16</inkml:trace>
  <inkml:trace contextRef="#ctx0" brushRef="#br0" timeOffset="6774.69">13597 3282 461 0,'0'0'169'15,"0"0"-35"-15,0 0-5 16,0 0 5-16,0 0-72 16,0 0-24-16,-42-42-14 0,29 48-22 15,0 21-2-15,3 9 0 16,3 5 2-16,7 5-4 15,0 3 2-15,9-6 0 16,18-2 3-16,4-10-3 16,3-8-6-16,2-14 6 15,-1-4 0-15,1-5 1 16,2 0 1-16,-3-22 3 16,-6-7 23-16,0-8-3 0,-8-7 9 15,-15-4 2-15,-6 0-36 16,0 2 1-16,-31 5-1 15,-7 11-15-15,-7 12-2 16,3 10-34-16,7 8-16 16,10 0-45-16,18 22-125 15,7 5-57-15,34 3-119 16</inkml:trace>
  <inkml:trace contextRef="#ctx0" brushRef="#br0" timeOffset="8297.841">14146 3418 522 0,'0'0'208'15,"0"0"-47"-15,0 0 5 0,0 0-39 16,0 0-20 0,0 0-45-16,13-58-13 0,-13 58-19 15,0 0-30 1,0 0-5-16,0 11-9 0,0 16 10 15,-5 12 4-15,-3 0 2 16,1 6-1-16,5-7-2 16,2-2-4-16,0-7 2 15,0-8-27-15,0-11 9 16,7-6 20-16,-3-4-7 0,5 0 8 16,7-16 23-1,6-15-3-15,4-8-6 0,-1 0-6 16,-3 4-2-16,-1 4 6 15,-4 12-11-15,-5 5-1 16,-4 9 0-16,-3 5-6 16,-1 0-5-16,6 0-2 15,3 2-6-15,3 17 14 16,1 3-6-16,3 2 11 16,-3 0-6-16,4-4-3 15,-6-2 0-15,-1-6-15 16,-3-3-3-16,-7-8 24 15,6-1 3-15,0 0 1 16,4-21 19-16,4-5-18 16,0-6 13-16,-3 3-1 0,-1 5-8 15,-3 5 8 1,-7 6-8-16,-2 6 11 0,-2 7-4 16,2 0-13-16,0 0-10 15,6 0-14-15,3 11-6 16,5 10 30-16,3 4-8 15,4 7 2-15,-1-8 4 16,2-1-20-16,-1-2 9 16,-3 1-10-16,-3-7-1 15,-3-10 18-15,-3-5-3 16,-1 0 9-16,-4-5 24 16,5-16-1-16,3-9 18 0,-1-2 3 15,-5-1-13-15,-8-2 1 16,0 5 4-16,0 2-9 15,0 7 6-15,-2 7-32 16,-2 9 16-16,2 2-16 16,2 3 6-16,0 0-14 15,0 0-1-15,0 7-15 16,0 15 4-16,0 7 6 16,2 3 7-16,9 5 6 15,5-2-10-15,-1 2 2 16,5-3 8-16,-2-7 0 15,-3-12-5-15,4-4 5 16,-8-11 0-16,2 0 0 0,5-9 7 16,4-21 13-1,1-3-11-15,-2-2 12 0,-5-1 13 16,-3 8-32-16,-1 3 11 16,-8 13-3-16,1 5-4 15,-3 5 7-15,0 2-13 16,0 0-11-16,0 0 10 15,6 0-27-15,1 11-5 16,3 10 27-16,5 2-7 16,0 1 10-16,-1-1 0 15,-1-5-8-15,-1-4 11 16,-5-3-29-16,-3-8 20 16,-4-1 7-16,1-2 2 15,2 0 0-15,3 0 5 0,7-18 6 16,1-6 6-16,3 2-13 15,-6 3-2-15,-3 4-2 16,0 7 4-16,-4 5-11 16,3 3 7-16,3 0-25 15,3 0 15-15,8 6-18 16,-4 14-18-16,6-1-5 16,1 5-1-16,-1 2 23 15,9-6 1-15,-5-5-3 16,2-3 15-16,0-12 0 15,-6 0 16-15,6-3 9 0,0-23-2 16,2-6 14 0,1-6 9-16,-7 0-9 0,-9 1 28 15,-7-1-5-15,-9 2-4 16,-2 4 11-16,0 0-32 16,-9 6 8-16,-9 6-9 15,-3 6-18-15,4 8 16 16,1 6-13-1,3 0-3-15,0 3-2 16,1 18-16-16,6 11 2 16,4 5 3-16,2-1-14 15,2 0 18-15,21-2-11 0,6 0 3 16,0 0-2-16,2 0-20 16,-4-1 16-16,-6-1 6 0,-5-3-13 15,-5 0 17-15,-4 1 2 16,-3-7 2-16,-4-5 7 15,0-8-1 1,0-7 3-16,0-3-9 0,-11 0 6 16,-18 0 3-16,-11-3 2 15,-11-11-2-15,-10-5-54 16,-10-8-180-16,-9-6-75 16,-5-6-100-16</inkml:trace>
  <inkml:trace contextRef="#ctx0" brushRef="#br0" timeOffset="8665.616">14839 2777 376 0,'0'0'268'16,"0"0"-167"-16,0 0-16 15,0 0 31 1,0 0-48-16,0 0-68 0,-22 19 1 16,17 15 2-16,5 4 3 15,0-6 3-15,0 3-4 16,13-8-5-16,12-9 5 0,-3-6-5 16,1-8 17-16,-4-4 7 15,0 0 32-15,1-21 13 16,-5-8-10-16,-8-8-5 15,-7-3-26-15,0 1-22 16,-18 2-12-16,-17 8-1 16,-6 10-63-16,-3 12 14 15,-1 7-60-15,3 0-73 16,0 29-100-16,1 9-179 16</inkml:trace>
  <inkml:trace contextRef="#ctx0" brushRef="#br0" timeOffset="9975.611">12819 3663 534 0,'0'0'88'16,"0"0"-8"-16,0 0 39 15,-11-108 40-15,7 99-59 16,2 6-48-16,2 3-9 0,0 0-41 15,-2 0-2 1,2 23-4-16,0 15 4 0,0 15-3 16,0 7 3-16,0 1 0 15,0-1 0-15,4-3 8 16,5-4-8-16,-1-8 0 16,4-4-9-16,5-9 5 15,8-7-17-15,10-7 3 16,17-13 6-16,26-5-6 15,31 0 5 1,30-11-1 0,17-9-2-16,18 1 3 0,13 3-19 0,13 5 19 0,12-3 13 15,-1 4 2-15,-9-1-2 16,-11 2 0-16,6 4 0 16,3 1 10-16,14-1-5 15,9-4 4-15,-11-1-1 16,-10 0-6-16,-26 2 9 15,-30 1-2-15,-37 0-2 16,-27 0 11-16,-26-2-7 16,-19-1 3-16,-12 3 18 15,-9-6-11-15,-3 1 17 16,-4 0-10-16,3-4-7 0,-4-4 17 16,1 0-20-16,-2-4-1 15,0 0 0-15,-3 0-14 16,0-5 17-16,-1 1-6 15,-1-4-7-15,0-4 14 16,-2-3-18-16,2-6 4 16,-2-3 3-16,0-4-6 15,0-5 2-15,-2-6-6 16,-11-8 1-16,1-3-2 16,-1-2 7-16,2 0-6 15,-2 6 3-15,2 9 3 16,0 13-2-16,-3 12 2 15,-1 6 6-15,-5 4 9 16,-5 4-16-16,2 5-2 16,0 5-3-16,-6 1-4 0,-8 3 2 15,-14-2 1-15,-18 5-2 16,-23 2-2-16,-23 3 5 16,-34 0-14-16,-36 0 4 15,-39 0-18-15,-30 8-14 16,-18 3 16-16,-4 5 6 15,4-4 0-15,23 1-15 16,19-1 14-16,38-6 3 16,34-3-23-16,26-3 20 15,23 0 5-15,8 0 6 16,12-3 6-16,7-9 6 16,10 4-2-16,4-3 17 0,7 6-11 15,1 0-6 1,6 3 11-16,10 2-9 0,11 0 16 15,15 0-9-15,5 0-8 16,5 0 8-16,0 0-8 16,-5 0-1-16,-5 0 0 15,-9 9-2-15,-2 5-2 16,0 0 4-16,0 2 0 16,5 0-5-16,3-2 4 15,3 0 1-15,5-2-1 16,5-5 2-16,2-4-3 15,4-3 2-15,0 0 0 16,2 0 2-16,0 2-2 16,0 6-1-16,-2 13-6 15,0 18 6-15,2 18 1 0,0 16 10 16,0 15 7-16,0 1 11 16,14 1-26-16,17-6 6 15,11-2-8-15,3-7-10 16,3-1-6-16,-8-10-108 15,-17-20-332-15</inkml:trace>
  <inkml:trace contextRef="#ctx0" brushRef="#br0" timeOffset="16842.255">12939 4807 609 0,'0'0'216'0,"0"0"-39"16,0 0-68-16,0 0-6 15,0 0-45-15,0 0-43 16,12-104 1-16,17 89-14 15,5 5-2-15,1 6 0 0,3 4 4 16,2 0-10-16,-4 0 6 16,-3 10-4-16,-6 11 1 15,-5 3-7-15,-6 1 4 16,-5 3-7-16,-11-3-14 16,0 1 26-16,-5-4-24 15,-15-5 0-15,-2-5 20 16,2-4-5-16,2-4 10 15,5-4 12-15,2 0-8 16,6 0-3-16,3 0 6 16,2 0 3-16,0 0 17 15,0-1-21-15,16-8-6 0,13 4-2 16,4 3-12-16,9 2 4 16,1 0-3-16,-3 12 4 15,5 11 6-15,-10 5 3 16,3 5 0-16,-11 3 0 15,-12 6-5-15,-3-3 4 16,-12 2-2-16,0-3-4 16,-19-8 2-16,-16-7 7 15,-14-7-2-15,-9-11 10 16,-5-3-9-16,-4-2 2 16,3 0-2-16,8-7 0 0,8-13 6 15,9-2-7 1,15-6-8-16,15-3-73 15,9-4-191-15,14 2-195 0</inkml:trace>
  <inkml:trace contextRef="#ctx0" brushRef="#br0" timeOffset="17295.784">13782 4805 499 0,'0'0'303'16,"0"0"-113"-16,0 0-62 0,0 0-22 15,0 0-34 1,0 0-13-16,-91-76-32 0,73 76-20 16,0 25 7-1,0 13-14-15,10 8 0 0,5 7-3 16,3-2 5-16,11 2-2 15,20-5 0-15,12-6-8 16,6-8 6-16,5-10-7 16,-1-12-2-1,3-12 10-15,-10 0 0 0,0-16 1 16,-7-14 7-16,-5-8-5 16,-10-10 27-16,-13-2 5 15,-11-7-5-15,0 6 4 0,-27 0-25 16,-15 7-2-16,-7 10-6 15,-4 8-13-15,-1 10 11 16,11 8-20-16,12 8-26 16,18 0-1-16,9 2-80 15,4 20-7 1,7 2-67-16,30 0-44 0,17 0-104 16</inkml:trace>
  <inkml:trace contextRef="#ctx0" brushRef="#br0" timeOffset="17548.674">14447 4750 493 0,'0'0'335'16,"0"0"-145"-16,0 0-61 0,0 0 18 15,0 0-89 1,0 0-57-16,33-26-1 0,-2 51 0 15,7 6 11-15,9 3-5 16,2 5-5-16,-2 3 5 16,-5-2-6-16,-1 0-11 15,-2-2-41-15,-3-5-59 16,-5-4-11-16,-4-9-165 16,-9-11-125-16</inkml:trace>
  <inkml:trace contextRef="#ctx0" brushRef="#br0" timeOffset="17776.534">14799 4610 502 0,'0'0'126'0,"0"0"4"16,0 0 58-16,0 0-77 15,0 0-70-15,0 0-33 16,-78 68 16-16,55-17 7 15,6 7-9-15,1 0-13 0,5 1 2 16,2 2-11 0,6-6-26-16,3-2-78 0,0-9-173 15,0-14-265 1</inkml:trace>
  <inkml:trace contextRef="#ctx0" brushRef="#br0" timeOffset="18204.671">15153 4584 658 0,'0'0'117'16,"0"0"-19"-16,0 0 62 15,0 0-20-15,0 0-83 16,0 0-25-16,-69-36-29 0,63 60 1 15,-2 8 26-15,4 6-11 16,4 0-5 0,0-1 10-16,8 4-20 0,23-1 2 15,8-4 7-15,6-2-13 16,2-3 17-16,-3-5-17 16,-3-1 0-16,-10 1 3 15,-2-3 3-15,-10 1-6 16,0-1 0-16,-11 2 3 15,-3-1 3-15,-5-2-5 16,0 0 5-16,-5-2 2 0,-19-4-2 16,-8-6 5-1,-10-4-4-15,-11-3-5 0,-5-3 6 16,-7 0-8-16,1-7-2 16,12-13-24-16,14-4-49 15,25-10-54-15,13-14-127 16,13-8-287-16</inkml:trace>
  <inkml:trace contextRef="#ctx0" brushRef="#br0" timeOffset="18397.667">15186 4532 375 0,'0'0'262'16,"0"0"-115"-16,0 0-43 0,0 0-43 15,0 0-7 1,137-11 7-16,-83 11-51 0,1 3-1 16,3 5-9-1,-5 6-54-15,-5 4-133 0,-13 8-276 16</inkml:trace>
  <inkml:trace contextRef="#ctx0" brushRef="#br0" timeOffset="18821.407">15778 4732 415 0,'0'0'402'15,"0"0"-226"-15,0 0-44 0,0 0-20 16,0 0-32-1,0 0-42-15,-10-54-36 0,6 72-2 16,-1 18 0-16,3 10-3 16,2 4 5-16,0 1-2 15,23-5 0-15,15-2 2 16,11-8-11-16,11-10-11 16,5-11 10-16,-3-10 8 15,-6-5 4-15,-8-10 8 16,-7-20-1-16,-12-10 18 0,-7-4 40 15,-10-4-37-15,-12-7-1 16,0 3-2-16,-27 0-24 16,-23 3 5-16,-10 10-8 15,-11 8 0-15,0 12-2 16,8 12-19-16,12 7-35 16,16 0-50-16,14 29-90 15,21 7-133-15,21-2-184 16</inkml:trace>
  <inkml:trace contextRef="#ctx0" brushRef="#br0" timeOffset="20112.565">16854 4712 840 0,'0'0'169'15,"0"0"-24"-15,0 0-15 16,0 0-2-16,0 0-56 16,0 0-55-16,0-62-17 15,0 83-12-15,0 13 12 16,2 7 5-16,10 4-2 0,1-3 3 15,1-1-2 1,-3-2 2-16,-1-3-6 0,0-9 0 16,-4-6 0-16,-1-11 0 15,-1-9 0-15,0-1 0 16,1 0 6-16,6-8-6 16,4-19 37-16,6-5-28 15,1-6 1-15,-2 2-8 16,-4 3 1-16,-3 6-1 15,1 4 1-15,-1 5-3 16,-1 6-1-16,0 7-3 0,1 2-12 16,3 3 6-16,3 0-12 15,2 15 5 1,0 8 16-16,-1 5-11 0,-1 2 9 16,0-4-5-16,-6-2-4 15,-2-3 11-15,-2-7-8 16,0-9-2-16,-3-2 9 15,-1-3-10-15,0 0 12 16,6-5 12-16,2-16 0 16,5-6 5-16,-2-2-12 15,1 0 0-15,-3 5 5 16,-3 2-6-16,0 8-4 16,-4 6 0-16,-3 6 7 15,-1 2-15-15,3 0 5 0,5 0-15 16,9 14 18-1,9 9-5-15,5 0 2 0,-3 5-3 16,0 2-7 0,-4-3 11-16,-5-3-10 0,-4-2-9 15,-5-10 18-15,-2-4-14 16,-4-8 17-16,2 0-2 16,4-8 5-16,6-19 42 15,-2-8-22-15,-1-4-1 16,-5-3 13-16,-7 0-27 15,-4 0 21-15,0 4-12 16,0 5-8-16,-9 10 15 16,3 11-6-16,2 8-8 15,1 4 6-15,3 0-16 0,0 14-10 16,0 16 1-16,0 11 9 16,0 3 1-16,11 2-1 15,7-3 0-15,4 1-3 16,5-5-12-16,6-6 10 15,1-8-7-15,0-16-5 16,-1-9 15-16,1 0 3 16,1-15-1-16,-2-16 18 15,-1-2-14-15,-6-2 1 16,-3-1 0-16,-10 5-2 16,-2 2 13-16,-6 9-12 15,-1 5-2-15,-2 10 1 16,1 5-3-16,5 0-4 0,6 0-10 15,3 14-14 1,6 6 20-16,0 4 8 0,-6-1-2 16,-1-1-7-16,-3 0 3 15,-1-4-4-15,-2 0 7 16,1-6-24-16,3-2 24 16,-3-6-9-16,5-4 12 15,3 0 1-15,6-9 4 16,0-12-5-16,2-2 0 15,-5-3 8-15,4 4-5 0,1 0-3 16,0 4 2 0,2 6-14-16,4 8 12 0,8 4-4 15,3 0-6-15,-2 7-20 16,-1 14 14-16,-12 2-9 16,-2 3-14-16,-6 0 27 15,0-1-25-15,-3 0-4 16,1-4-10-16,-3-4-48 15,-7-7-32-15,0-6-49 16,-9-4-22-16,0-2-120 16</inkml:trace>
  <inkml:trace contextRef="#ctx0" brushRef="#br0" timeOffset="20516.124">17512 4325 179 0,'0'0'183'16,"0"0"-65"-16,0 0 31 15,0 0-15-15,0 0-57 16,0 0-61-16,-18-9 0 15,13 9-8-15,3 12 12 16,2 5 26-16,0 5 4 0,2 0-4 16,23-2 12-16,0-4-20 15,2-6 7-15,-4-8 5 16,-2-2-15-16,1-3 43 16,-1-24-8-16,-6-12-26 15,-7-1 6-15,-8-7-31 16,0 1 11-16,-8 6-13 15,-23 4-15-15,-7 11-2 16,-3 13-10-16,-1 12-34 16,-2 0-69-16,3 24-113 15,10 10-139-15</inkml:trace>
  <inkml:trace contextRef="#ctx0" brushRef="#br0" timeOffset="22535.867">13444 5803 317 0,'0'0'485'0,"0"0"-412"16,0 0-60-16,0 0-9 15,265 25 72-15,-44-25 2 16,55-25-49-16,27-5 0 15,7 2 1 1,-22 2-16-16,-34 6 1 0,-38 6-11 16,-51 6-4-16,-38 8 0 15,-38 0-7-15,-28 0-10 16,-22 14-86-16,-16 7-133 0,-19 5-131 16</inkml:trace>
  <inkml:trace contextRef="#ctx0" brushRef="#br0" timeOffset="23026.062">14355 6234 608 0,'0'0'155'0,"0"0"-67"0,0 0 31 16,0 0 29-16,0 0-36 16,0 0-45-16,-80-52 3 15,78 52-38-15,-3 2-19 16,3 17 7-16,-2 14-19 16,0 9 11-16,1 8-3 15,3 4-3-15,0 1-4 16,0-2 0-16,18-4-2 15,8-1 0-15,6-4-4 16,3-10-6-16,4-10 2 16,-4-10-26-16,3-9 32 15,-3-5-2-15,-1 0 4 16,-5-21 0-16,-9-4 3 16,-11-1 6-16,-9-3 17 0,0 3-16 15,-21-2 10 1,-12 4-10-16,-2 3-7 0,-3 6 4 15,5 5-7-15,6 6-2 16,8 4-4-16,9 0-46 16,8 0-39-16,2 14-84 15,0 4-138-15,22 0-220 16</inkml:trace>
  <inkml:trace contextRef="#ctx0" brushRef="#br0" timeOffset="23432.811">14924 6386 383 0,'0'0'361'0,"0"0"-217"0,0 0 7 16,0 0-45-16,0 0 9 16,0 0-52-16,-14-62-23 15,14 62-31-15,0 6-7 16,0 17 2-16,0 8-4 15,0 8 1-15,0-1-2 16,14-2 1-16,10-8-4 16,10-4-4-16,2-10-7 15,3-4 13-15,7-10-4 16,-5 0 6-16,-1 0 13 0,-4-14-9 16,-5-11 31-1,-6-4 17-15,-5-7-2 0,-11-5 12 16,-9 4-18-16,0 0-19 15,-9 4 2-15,-20 7-20 16,-9 3 5-16,-5 7-9 16,4 6-1-16,5 6 3 15,10 4-5-15,3 0-25 16,8 2-32-16,5 15-70 16,3 9-48-16,5-1-132 15,0 1-273-15</inkml:trace>
  <inkml:trace contextRef="#ctx0" brushRef="#br0" timeOffset="26528.284">19917 4784 440 0,'0'0'287'0,"0"0"-174"15,0 0-72-15,0 0 62 0,0 0 0 16,0 0-63 0,0 0-4-16,-7 0-36 0,7 3 1 15,11 1 12-15,20 0-5 16,23-3 9-16,19-1 24 15,10 0-30-15,2-1 6 16,-10-10-17-16,-9 2 0 16,-20 2 13-16,-15 0-13 15,-13-4 0-15,-11-1 11 16,-3-4-3-16,-4-6-1 16,0-2-7-16,-4 0-4 15,-21 0-4-15,-6 4-6 0,-11-1 7 16,3 6 4-16,0 0-13 15,3 4 13-15,9 4-8 16,5 6 11-16,13 1-9 16,7 0 9-16,2 0-11 15,2 0-10-15,27 12-26 16,16 8 47-16,10 2-1 16,5-1 8-16,-2 2-4 15,-6 0-2-15,-10 2-1 16,-6 1 2-16,-8 0 3 15,-7 1-8-15,-13-2 3 16,-8 3 0-16,0 5-9 16,-19 0 9-16,-14 3-8 15,-10-1-62-15,1 0-132 0,2-12-49 16,11-9-217 0</inkml:trace>
  <inkml:trace contextRef="#ctx0" brushRef="#br0" timeOffset="27053.957">21179 4374 600 0,'0'0'137'0,"0"0"-36"15,0 0-27-15,0 0 4 0,115-39 11 16,-76 39-54-16,-2 0-20 16,-3 14 7-16,-7 14-21 15,-9 11-1-15,-12 3 0 16,-6 6 0-16,-8 3 2 16,-31 2-2-16,-9 1 0 15,-8-8 4-15,4-10-4 16,10-10-10-16,9-14 0 15,6-9-5-15,4-3 15 16,3 0 8-16,-2-12-4 16,6-9 14-16,1-3-11 15,6-3-5-15,4-2-2 16,5 3 7-16,0 3 2 0,0 6-1 16,0 10 4-1,5 4-2-15,11 3-10 0,6 0-3 16,4 3 1-16,9 21-5 15,-2 10 7-15,5 1 3 16,-1 7-2-16,1-3 10 16,0-2-9-16,-2-3-2 15,-3-8 0-15,-4 1-35 16,-4-10-39-16,-3-6-117 16,2-11-91-16,-1 0-205 15</inkml:trace>
  <inkml:trace contextRef="#ctx0" brushRef="#br0" timeOffset="27495.212">21616 4524 337 0,'0'0'232'16,"0"0"-91"-16,0 0-15 16,0 0 53-16,0 0-78 15,0 0-13-15,0-85-25 16,0 85-33-16,0 0 20 15,0 0-46-15,0 0 3 16,0 0-14-16,0 0-10 16,0 12 17-16,0 4-7 15,0 2 14-15,0 1-11 0,0-2 4 16,0 1 0-16,18 3 1 16,6-1 3-16,5 1-4 15,5 0 0-15,-1-3 11 16,1 1-16-16,-3 2 5 15,-2-1 0-15,-5-3 6 16,-6 4-3-16,-4-1-3 16,-6 0 0-16,-3 2 4 15,-5 1-5-15,0 0 1 16,0-2 0-16,-11-4 0 16,-14-5 3-16,-6-4-3 15,-7-3 0-15,-5-3-2 0,-1-2-9 16,1 0-30-16,8 0-20 15,6-16-4-15,8-8-98 16,15-11-56-16,6-3-138 16</inkml:trace>
  <inkml:trace contextRef="#ctx0" brushRef="#br0" timeOffset="27684.102">21696 4420 308 0,'0'0'153'15,"0"0"9"-15,0 0-46 16,0 0 11-16,0 0-12 16,0 0-94-16,82-66-6 15,-28 63-15-15,10 1-2 0,4 2-6 16,-11 0-30-16,-8 0-83 16,-15 2-91-16,-14 4-212 15</inkml:trace>
  <inkml:trace contextRef="#ctx0" brushRef="#br0" timeOffset="28162.327">22621 4229 747 0,'0'0'164'16,"0"0"-84"-16,0 0 25 16,0 0 49-16,0 0-65 15,0 0-45-15,-11-34-44 16,11 34 1 0,0 23-4-16,0 12 11 0,-2 8-5 15,-2 3 2-15,1 7 0 16,0 0 7-16,1 1-9 15,2 1-1-15,0-2 3 16,0-7-5-16,0-10 0 16,0-14 0-16,0-10-10 15,0-9 5-15,0-3 3 0,5 0 2 16,10-5 5-16,12-16 2 16,9-8-1-16,7 1-6 15,-3 6 0-15,-3 6-8 16,-6 4 8-16,-4 8 0 15,-2 4-6-15,-6 0-10 16,4 0-3-16,0 12-1 16,-1 9-35-16,5 4 11 15,-1 3-43-15,3 2-36 16,0-6-89-16,2-4-160 16</inkml:trace>
  <inkml:trace contextRef="#ctx0" brushRef="#br0" timeOffset="28853.949">23258 4520 260 0,'0'0'175'0,"0"0"-25"16,0 0-41-16,-37-108 10 16,32 96-5-16,5 5-46 15,0 7-8-15,0 0-60 16,7 0-25-16,18 14 21 15,10 9 8-15,7 5-1 16,3 6-3-16,4 3 6 16,0 6-11-16,0-2 5 15,-5 2 0-15,-4-7-6 0,-13-6 4 16,-9-9-15-16,-9-3 1 16,-9-7-39-16,0-8 22 15,0 0-15-15,0-3 9 16,-15 0 34-16,-10 0-12 15,3-12 17-15,4-4 1 16,13-4 7-16,5-7 7 16,3-8-15-16,25-3 0 15,7-2-1-15,-2-2 3 16,0-2-2-16,-2 1 10 16,-1-1-2-16,-4 4 6 0,-2 5-3 15,-8 2-4 1,-7 8 39-16,-3 4 1 0,-6 5 9 15,0 0 2 1,0 0-47-16,-13 1 25 0,-5 6-19 16,3 0-11-16,6 7 13 15,0 2-19-15,4 0-2 16,3 7 2-16,2 17-14 16,0 10 12-16,0 5 2 15,14 0 0-15,12 5-5 16,8 1 5-16,4 2 0 15,0 3-1-15,-1-2 8 16,-8-1-14-16,-6-6 7 16,-7-8 0-16,-5-5 2 15,-5-8-1-15,3-8-1 0,-7-7 0 16,-2 1 0 0,0-6 0-16,0 0 5 0,-26 0-3 15,-21-3 19-15,-11-9-21 16,2 0-5-16,12 4-13 15,17 0-139-15,16-4-95 16,11-8-373-16</inkml:trace>
  <inkml:trace contextRef="#ctx0" brushRef="#br0" timeOffset="34664.271">17795 3052 775 0,'0'0'191'16,"0"0"-160"-16,0 0 69 16,0 0 41-16,0 0-69 15,0 0-29-15,0 0-25 16,-85 0-2-16,45 0 35 16,-10 0-39-16,-14 0 2 15,-18 3-14-15,-9-3 7 16,-8 0-14-16,5 0-5 0,19 0-29 15,21 0 16 1,25 0-32-16,19 0-2 0,10 0 4 16,0-5-41-16,8-11 8 15,21-6-69-15,2-2-3 16,3 1 85-16,-5 2 22 16,-4 3 53-16,-8-3 13 15,-1 4 9-15,-1 0 49 16,1 1-3-16,2 0 1 15,-3 0 27-15,1-2-7 0,-7 6-18 16,-2 0-9 0,-3 8-18-16,-4 2 15 0,0 0-17 15,0 2-21-15,0 0-12 16,0 0-9-16,-11 11 0 16,-20 14 0-16,-9 11 8 15,-9 7 1-15,4-1-8 16,7 2 2-16,7-2 9 15,8-3-11-15,8 0 0 16,15-6-1-16,0-4-5 16,25-3-6-16,33-6 5 15,13-5-15-15,16-3-19 16,4-3-60-16,-8 1-116 16,-21-2-142-16</inkml:trace>
  <inkml:trace contextRef="#ctx0" brushRef="#br0" timeOffset="38748.537">19761 7212 662 0,'0'0'139'0,"0"0"-16"16,0 0 3-16,0 0-11 16,0 0-42-16,0 0-44 15,0 0 15-15,27-1-30 16,31 1-6 0,22 0 22-16,13 0-22 0,-4 0 12 15,-10 0-9-15,-13 0-4 16,-8-2 13-16,-10-7-10 15,-8-1-2-15,-9-3 16 16,-4-1-22-16,-7-4 7 16,-7-3 4-16,-7-3-10 15,-6-2 14-15,-2-2-17 0,-25 2 0 16,-4 6-9 0,4 6 2-16,8 6 5 0,9 4 2 15,6 2-20-15,4 2 20 16,0 0-12-16,0 0-5 15,0 0 9-15,27 18-28 16,13 6 36-16,5 2 9 16,4 3-5-16,-7-3 1 15,-6-1-4-15,-5 1 5 16,-11-4 12-16,-5-1-15 16,-3-1 1-16,-8-5-4 15,-4 4 2-15,0-1-5 16,-29 3 0-16,-22 2-6 15,-16 0-8-15,-9 0-118 16,5 0-37-16,15 0-120 0,23 1-214 16</inkml:trace>
  <inkml:trace contextRef="#ctx0" brushRef="#br0" timeOffset="39142.386">21080 6802 503 0,'0'0'467'16,"0"0"-364"-16,0 0-20 0,0 0 61 15,0 0-64-15,0 0-76 16,152-35 21-16,-90 32-7 15,-4 0 2-15,-4 3 2 16,-11 0-11-16,-14 0 17 16,-10 3-15-16,-3 12-11 15,-5 9 14-15,0 10-12 16,-4 11 8-16,-7 5 2 16,0 2-7-16,0 4 5 15,-14-1-12-15,-1-4 3 16,-3 0-5-16,3-8 2 15,-1-6-26-15,3-9-24 0,-1-10-88 16,1-6-61 0,-1-8-50-16,3-4-105 0,1 0-130 15</inkml:trace>
  <inkml:trace contextRef="#ctx0" brushRef="#br0" timeOffset="39677.061">21194 7057 472 0,'0'0'191'0,"0"0"-107"16,0 0-18-16,139-12 22 15,-68 9-52-15,5-1-22 16,-5-2-9-16,-2-1-5 0,-5-2-10 16,-3 1-24-16,-12 0-27 15,-13 0 5-15,-16 2 1 16,-11-2 30-16,-5 0 16 15,-2-2-24-15,2 0 33 16,-4 0 17-16,0 0 22 16,0-2 24-16,0 1 33 15,0-1 12-15,0 3 26 16,-2 1-45-16,0 0 11 16,0 3-14-16,2 0-30 15,-2 5-2-15,2 0-20 16,0 0-8-16,0 0-10 15,0 0-16-15,0 0-2 16,0 12-11-16,0 11 13 0,0 9-4 16,6-3 4-16,10 3 0 15,1 2 1-15,4-2 4 16,-1 4-5-16,0-2 0 16,2 3 1-16,-4-1 0 15,0-2 1-15,-2 0 1 16,-5-6 1-16,-5-2 5 15,-1-5-9-15,-5 0 0 16,0-5 5-16,0-2-3 16,-22-6-2-16,-7-7 2 15,-9-1-8-15,-5 0-37 16,6 0-7-16,1-5-25 0,7-11-45 16,9-10-100-16,9-8-192 15</inkml:trace>
  <inkml:trace contextRef="#ctx0" brushRef="#br0" timeOffset="39878.458">21985 6800 74 0,'0'0'532'16,"0"0"-376"-16,0 0-3 15,141-30 4-15,-89 30-46 16,5 0-85-16,6 0-8 15,-8 0-18-15,-10 9-21 0,-7 1-80 16,-13 1-236-16,-8-4-377 16</inkml:trace>
  <inkml:trace contextRef="#ctx0" brushRef="#br0" timeOffset="40522.595">22728 6675 969 0,'0'0'138'16,"0"0"-19"-16,0 0 34 0,0 0-41 16,0 0-29-1,0 0-21-15,13-66-43 0,-8 72-12 16,-1 28-7-16,3 14 0 16,2 21 14-16,-3 5-8 15,1 0 4-15,-5 0-3 16,1-5-5-16,-3-8 6 15,0-6-8-15,0-17 0 16,0-16 1-16,0-15 0 16,0-4-1-16,0-3 11 15,0 0-11-15,2 0 12 0,13-19 7 16,14-16-3-16,11-12-16 16,10 1-2-16,1 7-11 15,-9 10-7-15,-8 12-17 16,-8 12 24-16,-7 5 1 15,0 0-19-15,1 18 14 16,1 10-11-16,-6 12 4 16,1 4-14-16,-3 5-96 15,5-3-89-15,7-7-145 16,3-13-243-16</inkml:trace>
  <inkml:trace contextRef="#ctx0" brushRef="#br0" timeOffset="41449.177">23510 7004 434 0,'0'0'240'0,"0"0"-119"15,0 0 41-15,-15-109 21 16,15 97-65-16,0 9-21 16,0 3-35-16,0 0-42 15,0 0-20-15,13 24-11 16,18 10 5-16,16 14 12 15,5 6-1-15,4 2-4 16,-6-2-1-16,0-1 0 16,-11-7-6-16,-9-10 2 15,-10-10-5-15,-11-12-13 0,-7-8 15 16,-2-6-20-16,0 0 9 16,-21 0 11-16,-5-8 7 15,-5-12 8-15,7-1-8 16,12 0 0-16,10-4 8 15,2-7-8-15,14-1-6 16,19-4 6-16,7-2-21 16,5-2 15-16,1 5-8 15,-1 2 6-15,-5 3 8 16,-7 5 0-16,-4 3 1 16,-6 1 17-16,-6 3-14 15,-3 8 14-15,-10 1 18 16,-1 2-10-16,-3 3 16 0,0 1-20 15,0 4-8 1,0 0 15-16,0 0-29 0,0 0-3 16,0 17-5-16,0 11 3 15,0 9 2-15,0 4 3 16,0-5 0-16,6-4-5 16,8-3-3-16,1-12-3 15,3-5-4-15,2-6 3 16,2-6 12-16,5 0 1 15,2-2 3-15,0-17 24 16,0-2-26-16,-4-6 15 16,-4 4 6-16,-4-3-23 0,-5 4 24 15,-2-2-12 1,-8 0 5-16,-2-5 11 0,0 0-26 16,0 2 2-16,-2 4-4 15,-10 6 10-15,6 9-11 16,2 5 1-16,1 3 0 15,3 0-6-15,0 0-1 16,0 5-6-16,-8 20-5 16,0 3 6-16,6 5 10 15,0 3-14-15,2 2 6 16,0 5 7-16,18-1-14 16,2 2 17-16,0 1-8 15,0-1-6-15,-2-5 14 16,-4-5-8-16,-1-1-11 15,-7-8 14-15,-1-2-9 0,0-5 6 16,-5-4-10-16,0-2 4 16,-19-4 5-16,-12-4 9 15,2-4 0-15,2 0-2 16,4 0-2-16,-2-7-11 16,4-4-29-16,1-4-54 15,1 1-43-15,3-7-149 16,3-2-404-16</inkml:trace>
  <inkml:trace contextRef="#ctx0" brushRef="#br0" timeOffset="42060.334">21825 7590 763 0,'0'0'68'0,"0"0"1"15,0 0 26-15,221-47-9 16,-45 40-16-16,42 7-40 0,32 0-15 15,2 0 14 1,-2 0 3-16,-16 0 0 0,-24 0-5 16,-23 0-10-16,-25-4 0 15,-31-3-14-15,-28 6-3 16,-32 1-5-16,-30 0-33 16,-24 0-16-16,-17 0-27 15,-6 4-72-15,-59 9 10 16,-40 6 117-16,-39 3-63 15,-30 0 25-15,-21-1 33 16,-5 8 28-16,-9 0-15 16,-3 6-68-16,7 5 12 0,1 2-26 15,9-2 100-15,21-2 9 16,22-5 79-16,39-9 7 16,39-9-8-1,36-8-9-15,34-6 14 16,15-1-4-16,74 0 7 0,64 0 11 15,53 0-29-15,41-8-15 16,18-15-32-16,-9 3-4 16,-9-2 14-16,-24 0-9 15,-30 5-6-15,-26-2 11 16,-24 0-34-16,-29 6-4 16,-25 4-29-16,-27-2-161 15,-31-6-343-15</inkml:trace>
  <inkml:trace contextRef="#ctx0" brushRef="#br0" timeOffset="54887.305">21626 7564 139 0,'0'0'15'16,"0"0"-15"-16,0 0-11 15,0 0-13-15,0 0 18 16,0 0 6-16,0 0 0 15,-26 50 0-15,21-49 1 16,-3 4 1-16,-1-3-1 16,-3 0-1-16,4-2-32 0</inkml:trace>
  <inkml:trace contextRef="#ctx0" brushRef="#br0" timeOffset="55211.282">21626 7564 57 0,'-115'60'82'0,"106"-64"-51"0,0 2 32 15,3-5 0-15,-3 2-6 16,-1-2 7-16,4 0-19 16,-3 1 6-16,3-1-3 15,-2 2-8-15,4 3 10 16,2 2-4-16,2 0-3 0,0 0 0 16,0 0-24-1,0 0-4-15,0 0 1 0,0 2-13 16,33 10 32-16,23-2 27 15,31-4 0-15,33-6-10 16,28 0-24 0,27 0-1-16,17-10-9 15,8-8-15-15,10 0 5 16,-7 0-8 0,-2 4 0-16,-5 3 1 0,-13 4 3 0,-23 0-4 15,-32 5 0-15,-40 2-7 16,-36 0-6-16,-34 0-112 15,-18 9-218-15</inkml:trace>
  <inkml:trace contextRef="#ctx0" brushRef="#br0" timeOffset="55466.681">22182 7868 224 0,'191'-12'0'15</inkml:trace>
  <inkml:trace contextRef="#ctx0" brushRef="#br0" timeOffset="58369.796">6491 7024 789 0,'0'0'89'0,"0"0"-35"16,0 0 68-16,0 0 7 15,0 0-79-15,0 0-21 16,0 0-17-16,-4 89 30 0,-12-39 11 15,-2-1-38-15,2-4 3 16,1-6-12-16,3-4-3 16,4-13 8-1,3-8-11-15,5-7 0 0,0-4 0 16,0-1 4 0,0-2-7-16,3 0 3 0,14 0 0 15,12 0 8-15,10-12-6 16,5 2-2-16,7 6 0 15,-2 4 1-15,0 0-2 16,-5 24 1-16,-5 12-2 16,-8 6-2-16,-4 5 4 15,-10 1 0-15,-5-4 3 0,-10-2 1 16,-2-7-4 0,0-3 0-16,-16-11 0 0,-17-7-7 15,-12-3 2-15,-13-8-15 16,-2-1-9-16,-2-2-44 15,6 0-13-15,9 0-23 16,9-10-88-16,13-22-123 16,12-14-248-16</inkml:trace>
  <inkml:trace contextRef="#ctx0" brushRef="#br0" timeOffset="58578.66">6402 7192 3 0,'0'0'456'0,"0"0"-328"15,0 0-13-15,0 0 5 16,0 0 9-16,75-115-41 16,-17 90-44-16,16 1 0 15,15 2-35-15,7 6-3 16,-2 2-6-16,-7 10-17 16,-16 4-14-16,-18 2-99 15,-15 20-124-15,-15 7-204 16</inkml:trace>
  <inkml:trace contextRef="#ctx0" brushRef="#br0" timeOffset="59015.498">7276 7224 104 0,'0'0'351'0,"0"0"-188"15,0 0 7-15,0 0 11 16,0-118-34-16,-5 98-51 15,-11 3-30-15,0 5-4 16,3 5-9-16,-5 7-20 16,3 0-8-16,-1 4-25 15,1 26 0-15,1 17 0 16,5 11 0-16,5 6 0 16,4 2 0-16,4-4 0 15,25-4-4-15,7-7 4 16,5-12 0-16,3-11-1 0,-4-13-21 15,5-12 21-15,-6-3 1 16,2-8 0-16,-3-23 11 16,-3-13-5-16,1-7-6 15,-9-7 1-15,-11-9 9 16,-12 1 11-16,-4 6-11 16,-16 11-10-16,-24 12 26 15,-16 13-25-15,-6 14 2 16,-7 10-3-16,7 0-10 15,12 7 10-15,19 12-34 16,20 5-49-16,11 6-50 16,7 2-57-16,35 3-138 15,7-3-117-15</inkml:trace>
  <inkml:trace contextRef="#ctx0" brushRef="#br0" timeOffset="61170.469">8020 7420 574 0,'0'0'129'16,"0"0"-6"-16,0 0 48 16,-27-127-33-1,16 90-37-15,-7 0-57 0,1 8-15 16,-6 10 13-16,1 9-16 16,0 8 0-16,-5 2-13 0,-2 0-11 15,-2 12-3 1,2 17 1-16,4 11-9 0,7 11 7 15,11 7-9 1,7 0 1-16,0-1 9 0,21-14-20 16,6-9-5-1,6-15-4-15,-2-14 1 0,0-5 21 16,1-5 8-16,1-30 2 16,2-12 8-16,3-16-3 15,1-12-1-15,-10-4 8 16,-10-11-3-16,-5-3 19 15,-7 3-11-15,-7 9-2 16,0 18 19-16,-7 19-13 16,-15 15 10-16,-3 15 1 15,10 13-14-15,-1 1 5 0,3 22-25 16,5 29 0-16,8 20 2 16,0 13 2-16,10 4-8 15,15 8 4-15,6 1 0 16,0-5-1-16,0-8 1 15,7-9-9-15,2-19-4 16,-5-17-25-16,4-18 25 16,-6-17-4-16,-2-4 12 15,9-25 5-15,2-21 3 16,3-13 0-16,-3-3 6 16,-11-3-6-16,-13 7-2 15,-5 7-1-15,-10 3 5 0,-3 13 3 16,0 7-6-16,-13 10 0 15,-10 8 4-15,-6 7-5 16,-4 3-1-16,-3 8 0 16,-4 22-1-16,5 13-2 15,6 5 3-15,6 3 0 16,21 2-2-16,2-5-6 16,9-5 3-16,20-14-6 15,4-8-11-15,1-12 20 16,-5-9-13-16,0 0 15 15,-5-1-3-15,3-21 7 16,0-9-4 15,-2-3 0-15,-6 2 9 0,-3 2 1-16,-7 8-7 0,-3 8 4 0,-6 5 15 0,0 9-20 0,2 0 0 15,-2 0-2-15,0 3-14 0,0 17 14 0,0 4 0 16,3-1 2-16,8 2-6 15,7-7 4-15,2-2-2 16,3-6 2-16,6-4-10 16,4-6 10-16,5 0 1 15,4-12 3-15,-2-14 2 16,-2-4 1-16,-7-6-7 16,-4-2 0-16,-4 0 7 0,-8 0 4 15,-4 7-10 1,-6 11 3-16,-5 10 20 0,0 10-19 15,0 0 3-15,0 0-8 16,0 10-8-16,0 13 5 16,0 5-1-16,8-1 4 15,15-4-5-15,4-5 1 16,2-8 2-16,4-8-1 16,7-2-3-16,4-2 6 15,-1-20 0-15,-3-2 0 16,-9-1 7-16,-11 2-3 15,-7-1-4-15,-8 3 6 16,-5 2-3-16,0 2 25 16,0 5-6-16,-9 2 6 15,-8 6 14-15,-4 4-39 0,-1 0 11 16,-5 25-14-16,-4 22-5 16,4 19 1-16,5 15 4 15,6 12 0-15,10 7 10 16,6 10-4-16,0 4-6 15,0 0 2-15,13 5 8 16,-4 2-5-16,0-3-5 16,-9-2 2-16,0-16 4 15,0-22-2-15,-18-24-4 16,-4-20 0-16,-9-17-2 16,-12-17-3-16,-15 0 5 15,-17-29-25-15,-10-14-12 0,2-13-26 16,16-3 23-16,21-7 14 15,26-7-25-15,20-5 21 16,11-6-2-16,36 0-10 16,13-9-1-16,11-1 0 15,5-6 10-15,2 2 11 16,-4 6 9-16,-7 7 10 16,-9 9 4-16,-12 8-1 15,-9 6 21-15,-2 8 0 16,-14 10 15-16,0 8 13 15,-8 7-13-15,-8 8 15 16,1 4-22-16,-6 5-5 16,0 7 10-16,0 0-14 15,0 3-3-15,0 2-7 16,-11 0-4-16,-7 0-10 0,0 16 4 16,3 10-6-16,9 6 0 15,6 0 6-15,0 4 0 16,10 3-1-16,19-1 2 15,7 0-2-15,2 0 0 16,2-2 1-16,0 0-3 16,-6 2 3-16,-10 2 0 15,-4-1-2-15,-6 1 2 16,-10-2 0-16,-4-5 0 16,0-1 1-16,-23-9 1 15,-12-6 0-15,-1-4 5 16,-20-6-1-16,-4-7-6 0,-6 0-1 15,-5 0 0-15,10-11 2 16,16-12 2-16,16-9-3 16,27-9-3-16,4-9-12 15,46-4-95-15,16-1-114 16,3 9-115-16,-5 6-240 16</inkml:trace>
  <inkml:trace contextRef="#ctx0" brushRef="#br0" timeOffset="61469.287">10032 7351 850 0,'0'0'25'0,"0"0"12"16,0 0 127-16,0 0-30 16,0 0-96-16,0 0-32 15,114 0-5-15,-20 0 10 16,9 0-7-16,4 0 13 16,-4-6-16-16,-12 0 1 15,-18 0-3-15,-19 1 1 0,-23 2-38 16,-20-1-90-16,-11 2-145 15,-2-6-121-15</inkml:trace>
  <inkml:trace contextRef="#ctx0" brushRef="#br0" timeOffset="61713.7">10399 7020 452 0,'0'0'165'15,"0"0"-59"-15,0 0 24 16,0 0 47-16,-116-79-62 15,114 79-31-15,2 0-66 16,0 24-5-16,0 13 45 16,0 11 2-16,2 10-11 0,6 7 5 15,1 7-16-15,3 2-1 16,-3 0-26-16,-3 0-3 16,4 0-7-1,-4-4-1-15,-2-3-20 0,-4-10-52 16,0-17-183-16,-2-11-72 15,-27-17-383-15</inkml:trace>
  <inkml:trace contextRef="#ctx0" brushRef="#br0" timeOffset="62172.48">6879 8136 440 0,'0'0'238'15,"0"0"-152"-15,-126 23 4 16,124-19 53-16,7 3-45 15,50-6-73-15,46 1 40 16,51-2-14-16,44-8 15 16,34-14-3-16,34-4-29 15,20 2 4-15,30 0-22 0,32 0-16 16,18 2 18-16,23 5-15 16,3 4 12-1,0 9-8-15,-14 1 5 0,-32 3-3 16,-36 0 2-16,-52 0-3 15,-59 0 4-15,-64 0-12 16,-62 4-1-16,-39 3-1 16,-32-1-50-1,-14 6-35 1,-61 5-127-16,-46 4-203 16,-44-1-220-1</inkml:trace>
  <inkml:trace contextRef="#ctx0" brushRef="#br0" timeOffset="62525.317">7258 8664 232 0,'0'0'100'15,"-143"31"-4"-15,101-26 14 16,19-2 2-16,14-1 21 15,9 0-36-15,0-2-7 16,45 0-41-16,42 0-17 16,51 0 46-16,49-21-17 0,61-6-15 15,48-12 19-15,43 1-15 16,35 2-20-16,14 1 7 16,9 6-25-16,-7 5 32 15,-20 7-11-15,-26 8-23 16,-50 4 26-16,-49 5-23 15,-46 0 2-15,-54 0-4 16,-43 0-6-16,-42 0-8 16,-37 0 3-16,-19 3-26 15,-6 3-43-15,-52 2-180 16,-31-4-302-16</inkml:trace>
  <inkml:trace contextRef="#ctx0" brushRef="#br0" timeOffset="65360.84">21337 7553 28 0,'0'0'650'16,"0"0"-535"0,0 0-88-16,0 0-5 0,0 0 53 15,0 0 5-15,0 0-32 16,-83-21-32-16,83 21-1 15,0 0 7-15,0 0-11 16,0 0 12-16,0 0-21 16,7 0-2-16,29 0 0 15,21 0 27-15,30 4-1 16,25-4-4-16,19 0-20 16,10 0 3-16,2-11-5 0,-5-4-2 15,-9-2-3 1,-22 5 5-16,-22 5-24 0,-29 3-4 15,-27 1-62-15,-18 3-49 16,-11 0-65-16,-4 4-126 16</inkml:trace>
  <inkml:trace contextRef="#ctx0" brushRef="#br0" timeOffset="65767.069">21054 7939 374 0,'0'0'98'16,"0"0"-19"-16,0 0 55 15,0 0-7-15,0 0-22 16,0 0-37-16,86 1-5 15,15-5 25-15,22-14-41 16,17 0-23-16,9 3 5 16,7 0-17-16,10 3 9 15,-2 4 16 1,0-2-16-16,-17 2-9 0,-18 3-10 0,-21-2-1 16,-18 3 12-1,-20 0-13-15,-18 2 1 0,-15 0 2 16,-16 2-2-1,-2-1-2-15,-15 1 0 0,-4-3-32 16,0 3-35-16,0 0-58 16,-2 0-69-16,-17 0-23 15,0 15-173-15</inkml:trace>
  <inkml:trace contextRef="#ctx0" brushRef="#br0" timeOffset="72420.39">22072 8356 700 0,'0'0'240'0,"0"0"-87"15,0 0-41 1,0 0-5-16,0 0-15 16,0 0-55-16,0 0-4 15,-20-28-33-15,1 51 0 0,-10 14 4 16,-9 11 3-16,2 6-6 16,0 6-1-16,3 7 7 15,6 2 1-15,5 8-5 16,13 0 0-16,9 4-6 15,9-3-1-15,29-12-1 16,8-9 5-16,6-19 0 16,-3-16-5-16,0-15 5 0,-6-7 0 15,-6 0 18-15,-1-13-16 16,-1-19 37-16,-1-11 22 16,-8-7-35-16,-7-2 11 15,-13 2-10-15,-6 4-19 16,0 10 3-16,-20 6-8 15,-14 7-4-15,-8 3 1 16,-9 8-13-16,-7 7 5 16,0 5-24-16,5 0-33 15,10 0 13-15,12 12-48 0,8 4-52 16,10 2-62 0,7-1-132-16,6-8-151 15</inkml:trace>
  <inkml:trace contextRef="#ctx0" brushRef="#br0" timeOffset="72697.22">22577 8388 474 0,'0'0'275'15,"0"0"-150"-15,0 0 23 16,-125 58 5-16,53-12-47 0,-8 7-36 16,-7 3 1-1,-2 4-54-15,4 1 3 0,2 2-20 16,10-1-17-16,7-6-17 16,5-6-85-16,8-4-66 15,8-7-189-15,5-8-325 16</inkml:trace>
  <inkml:trace contextRef="#ctx0" brushRef="#br0" timeOffset="73139.93">22149 6932 894 0,'0'0'115'0,"0"0"-111"15,-130 42-4-15,21 4 20 16,-38 12-2-16,-36 10-18 15,-24 7-6-15,-3 0-156 16,19-4-169 31</inkml:trace>
  <inkml:trace contextRef="#ctx0" brushRef="#br0" timeOffset="74054.369">21424 5835 110 0,'0'0'466'0,"0"0"-259"16,0 0-20 0,0 0-36-16,0 0-38 0,0 0-22 15,0-14-55-15,0 14 12 16,-2 0-21-16,0 4-15 15,-6 20 2-15,0 13-11 16,-3 12 22-16,-5 6-25 16,3 1 6-16,-5 4-15 15,-2 5-4-15,0-2-79 16,0 3-42-16,4-1-35 16,9-3-74-16,7-3-113 15</inkml:trace>
  <inkml:trace contextRef="#ctx0" brushRef="#br0" timeOffset="75763.529">22139 5789 338 0,'0'0'378'0,"0"0"-201"0,0 0-9 15,0 0-99-15,0 0-18 16,0 0-34-16,114-67-12 15,-76 67 2-15,0 4-7 16,-2 27 0-16,-5 8-3 16,-8 14-10-16,-15 7 13 15,-8 6-2-15,-6 0 4 16,-39 1-3-16,-13-4 2 16,-11-5 4-16,2-7-5 15,9-17-8-15,11-12-1 16,11-12 0-16,9-10 9 15,3 0 13-15,4 0-9 16,4-10 9-16,5-12 15 0,3-1-24 16,6-10 6-16,2 1-1 15,0 2 2-15,4 8 8 16,13 5-13-16,4 14-4 16,3 3-4-16,3 0 0 15,7 17 0-15,-1 15-1 16,2 7 1-16,3 6-4 15,5-2 6-15,8-3-8 16,7 3-33-16,6-6-118 16,-4-6-191-16,-8-5-317 15</inkml:trace>
  <inkml:trace contextRef="#ctx0" brushRef="#br0" timeOffset="77644.238">13098 7361 173 0,'0'0'420'16,"0"0"-253"-16,0 0-3 15,0 0-54-15,0 0-7 16,0 0-103-16,0 0 3 0,-7-12-11 16,50 12 16-1,19 0-3-15,14 0 15 0,2 0-15 16,2-7 8-16,-6-4-2 15,-12-4-11-15,-10 1 30 16,-17-1-20-16,-12 1 7 16,-10 2 17-16,-7-2-13 15,-6 0 7 1,0-4-13-16,0-2-8 0,-15 0-14 16,-12-1-2-16,-4 1 9 15,0 6 2-15,2 2 5 16,6 4-7-16,10 3 1 15,6 0 9-15,5 5 3 0,2 0 5 16,0 0-8 0,0 0-10-16,9 0-2 0,17 0 2 15,15 0 0 1,8 14 3-16,4 4 2 0,3 2-5 16,-2 4 0-16,-8 2 2 15,-5-1 2-15,-14 1-8 16,-12 1 4-16,-13 2-18 15,-2 7 17-15,-33 3-11 16,-25 4-13-16,-11 1-23 16,0-3-54-16,6-5-3 15,16-7-113-15,23-9-176 0</inkml:trace>
  <inkml:trace contextRef="#ctx0" brushRef="#br0" timeOffset="78073.241">14489 6938 249 0,'0'0'564'0,"0"0"-339"15,0 0-47-15,0 0-45 16,0 0-45-16,0 0-29 15,-5-64-43-15,-5 64-14 16,-9 21-2-16,-8 24-6 0,-2 19 6 16,8 10 0-16,5 7-1 15,16 7-5-15,0 0 6 16,20 0 0-16,18-5 0 16,6-14 0-16,3-12-1 15,3-19-7-15,-8-12-22 16,-7-14 29-16,-6-12-8 15,-6 0 9-15,-5-2 34 16,-3-18-30-16,-8-9 30 16,-7-3-34-16,0 3 11 15,-3-3-26-15,-26 4 15 16,-8 3-30-16,-11 4-3 0,2 5-76 16,3 7-26-1,17 5-36-15,17 4-176 0,9-4-248 16</inkml:trace>
  <inkml:trace contextRef="#ctx0" brushRef="#br0" timeOffset="78545.478">15136 7050 401 0,'0'0'370'0,"0"0"-175"16,0 0-50-16,0 0-25 16,71-109-80-16,-42 104-4 0,6 5-26 15,5 0-7-15,5 12-6 16,-3 26 3-16,-8 14 0 16,-8 16-1-16,-14 7-9 15,-12 5 8-15,-9-4-6 16,-36-4 8-16,-15-6 4 15,-4-12-4-15,8-13-6 16,6-19 5-16,15-12-8 16,8-10 9-16,-4 0 17 15,8-8 2-15,2-16 22 0,3-8-29 16,5-4 6 0,1-2-10-16,10-3-3 0,2 7 1 15,0 6-6-15,0 7 4 16,16 12-7-16,8 9 3 15,10 0-5-15,10 4 2 16,10 22-20-16,-1 6 0 16,3 7-3-16,5 0-38 15,3-3-20-15,3-4-57 16,10-7-129-16,-9-7-158 16</inkml:trace>
  <inkml:trace contextRef="#ctx0" brushRef="#br0" timeOffset="80370.485">16065 7361 601 0,'0'0'262'16,"0"0"-164"-16,0 0 46 0,-5-112-32 15,-13 94-40-15,-1 4-5 16,-4 4-34-16,-8 6-13 15,0 4-2-15,0 0-18 16,-3 14-2-16,8 16-6 16,3 10-22-16,10 1 17 15,7 5-23-15,6-7 13 16,0-3 7-16,6-10-50 0,11-9 18 16,6-10 2-1,2-7-27-15,1 0 35 0,3-4 38 16,3-21 16-16,3-12 57 15,-2-7-28 1,1-12 19-16,-9-10-3 0,-9-9-20 16,-12-7 34-16,-4 0-40 15,0 7-2-15,-23 8 10 16,-6 15-19-16,0 14 8 16,7 12 0-16,7 13-10 15,8 12 6-15,5 1-21 16,-1 8-7-16,1 28-6 15,2 18-14-15,0 13 19 16,0 14 1-16,7 3 0 16,17 7-9-16,3 2 9 0,11-9-9 15,7-3 6-15,2-14-29 16,-1-17 2-16,1-15-1 16,-3-16-16-16,2-14 42 15,-4-5-3-15,-1-7 8 16,2-25 16-16,-3-8-11 15,-9-9 5-15,-8-5 2 16,-14-1-8-16,-9-4 27 16,0 5-18-16,-23 2-10 15,-12 7 12-15,-5 13-8 16,2 10 2-16,7 12-9 16,6 9-10-16,9 1 7 0,3 9 1 15,1 24-10-15,6 15 9 16,2 8-9-16,4 1 8 15,0-5 3-15,2-3-25 16,16-8 25-16,5-11-14 16,2-11-12-16,2-6 21 15,5-12-19-15,1-1 25 16,0-4 2-16,2-18 6 16,-4-2 2-16,-10-1-6 15,-2 0-4-15,-11 4 14 16,-1 6-6-16,-7 5 3 15,0 6 2-15,0 1-7 16,0 3 6-16,0 0-12 0,0 0 1 16,3 0-8-1,-3 6-19-15,2 13 10 0,0 5 12 16,2-2-11-16,5-3 10 16,0-5-5-16,9-2-1 15,2-4 5-15,4-8-4 16,3 0 10-16,4 0 2 15,0-17 4-15,0-7 12 16,1-4-10-16,-6-2 7 16,-3 2 21-16,-7 5-31 15,-7 2 20-15,-7 13-4 16,-2 4-15-16,0 4 24 16,4 0-30-16,3 0-17 0,4 20-2 15,7 12-5-15,6 7 21 16,5-5-21-16,3-7-10 15,1-9 14-15,-4-9-19 16,2-9 39-16,0-7 9 16,0-23-5-16,3-8 2 15,-5-7 15-15,-7-1-6 16,-1-1 21-16,-6 5-22 16,-9 1 8-16,-3 12 16 15,-3 7-25-15,0 10 13 16,0 7 11-16,0 5-33 15,0 0 4-15,0 0-8 0,0 17-20 16,-11 20 11-16,-12 18 12 16,-1 8-3-16,-5 9 0 15,0 9 9-15,0 9-10 16,7 10 1-16,11 11 0 16,11 6 1-16,0 7 2 15,9 9-3-15,13-1 0 16,-2 2 3-16,-6-11-4 15,-8-12 1-15,-6-16 0 16,0-23 12-16,-6-21-5 16,-19-24-7-16,-13-15 0 15,-18-12 3-15,-18-7 17 0,-17-37-19 16,2-14 2 0,9-11-6-16,22-7-34 0,27-11 2 15,22-6 7-15,9-10-43 16,29-6 41-16,24 1-12 15,11 1-24-15,8 4 31 16,6 0-19-16,7 6 22 16,-2 5 9-16,4 9 1 15,-6 2 22-15,-4 11 0 16,-15 9 1-16,-18 10 38 16,-13 8 4-16,-10 6 23 15,-7 1-29-15,-6 4-24 16,-8 3 20-16,0 7-27 15,0 8 1-15,-6 7-6 16,-17 4-1-16,-10 3 0 0,-5 0-2 16,-5 12 6-1,8 11-6-15,6 4 2 0,8 5 0 16,13 5-9-16,8 5 7 16,0 1 2-16,20 2 0 15,20 1-19-15,12-4 18 16,3-1-8-16,-2-6 9 15,-1 1-1-15,-7-3 3 16,-10-4-2-16,-13 0 0 16,-10-3-1-16,-12-4-3 15,0 0 4-15,-19-4 0 16,-18-4 9-16,-7-7 3 16,-17-2 14-16,1-5 4 0,-5 0-9 15,-4-12-1 1,11-10-20-16,2-7-20 0,12-1 8 15,13-10-39-15,10-7-30 16,13-3-69-16,8 1-325 16,0 9-181-16</inkml:trace>
  <inkml:trace contextRef="#ctx0" brushRef="#br0" timeOffset="80689.289">14781 7878 494 0,'0'0'191'0,"0"0"-57"0,0 0-78 16,0 0-34-16,141 14 49 15,48-14 48-15,63-6-46 16,42-13-55-16,16 2-1 16,-7 7-5-16,-18 2-4 15,-30 3 13-15,-48 2-12 16,-46 1-9-16,-57 2 0 16,-50 0-17-16,-34 0-43 0,-20 6-79 15,-58 12-143 1,-42 4 30-16</inkml:trace>
  <inkml:trace contextRef="#ctx0" brushRef="#br0" timeOffset="80971.366">15010 8322 377 0,'0'0'337'16,"186"15"-104"-16,-19-15-48 0,45 0-71 16,33-7-10-1,27-13-47-15,10-2-29 0,-7 4 0 16,-23 4-28 0,-34 5 15-16,-28 5-15 0,-34 4 0 15,-32 0-1-15,-39 0 1 16,-40 2-44-16,-36 16-100 15,-9-4-179-15,-42-3-152 16</inkml:trace>
  <inkml:trace contextRef="#ctx0" brushRef="#br0" timeOffset="91163.288">11645 9368 463 0,'0'0'175'0,"0"0"-56"0,0 0-38 16,0 0 16-1,0 0-14-15,0 0-11 0,0 0-26 16,0 0-10-16,-33-100 26 16,33 100-21-16,0 0-2 15,0 0 2-15,0 0-41 16,-3 0 0-16,-10 8-2 16,-12 23 2-16,-8 15 2 15,-7 12-1-15,6 5 2 16,-2 7-3-16,10 5 6 15,8 3-9-15,5 9 3 16,13-2-1-16,8-6-9 16,28-16 10-16,11-24-23 15,6-20 13-15,5-16-14 16,0-3 20-16,-4-12 4 16,-8-22 0-16,-3-7 3 15,-14-5-1-15,-10-1-2 0,-13 4 7 16,-6 5-5-16,-8 8-4 15,-32 9-2-15,-9 6-5 16,-13 8 3-16,-3 4 1 16,9 3-16-16,8 0-11 15,19 8-68-15,20 6-16 16,9-2-116-16,38-6-132 16</inkml:trace>
  <inkml:trace contextRef="#ctx0" brushRef="#br0" timeOffset="91632.162">12229 9439 277 0,'0'0'185'15,"0"0"-62"-15,0 0-52 16,0 0-26-16,0 0 3 15,129-65-32-15,-89 72 12 16,5 18-11-16,-8 9 2 16,-5 11 12-16,-14 7-21 15,-18 10 12-15,0 10-7 0,-52 6-15 16,-21 6 20 0,-18-3-18-16,-3-13-1 15,9-19-1-15,21-24-8 0,23-17 7 16,14-8-1-16,10-8 2 15,5-24 27-15,3-14-4 16,9-6-20-16,0-2 28 16,3 5-29-16,17 12 17 15,-3 12-9-15,1 11 1 16,7 10 22-16,4 4-30 16,9 0 2-16,7 18-2 15,3 10 1-15,8 8-7 16,0 3 3-16,0 3-11 15,0-2 10-15,-3 2-43 0,-4-4-39 16,1-4-38-16,-6-8-102 16,0-8-110-16</inkml:trace>
  <inkml:trace contextRef="#ctx0" brushRef="#br0" timeOffset="93435.463">13014 9851 409 0,'0'0'163'16,"0"0"-55"-16,0 0-20 16,0-109 15-16,-5 90-6 15,-2 5-50-15,-2 2 5 16,-2 4-21-16,-2 6-8 0,-7 2-10 16,-7 0-13-16,-8 10-2 15,-4 19 1-15,1 8-5 16,9 10 0-16,7 4 6 15,13 4-6-15,9-7 4 16,0-8-30-16,9-10 21 16,16-12-13-16,4-13-27 15,4-5 51-15,2-2-7 16,6-27 7-16,1-25 27 16,-2-16-22-16,1-13 35 15,-8-10-4-15,-8 3-16 16,-8 3 31-16,-7-2-21 0,-10 7-5 15,0 6 17-15,-3 12-38 16,-15 15 11 0,-2 17 3-16,7 19-12 0,1 11 27 15,1 2-33-15,1 24 0 16,-2 25 0-16,5 20 6 16,7 14-6-16,0 7 0 15,7 2 3-15,13-2-3 16,3 0 0-16,4-1 0 15,6-7-1-15,5-12 1 16,6-16-3-16,1-12 3 16,1-28-20-16,1-14 14 15,-2-4 5-15,0-36 1 0,-6-8 4 16,-3-6 5 0,-7-6-9-16,-11-3 0 0,-11 9 5 15,-7 0 2 1,0 10-6-1,-13 7-1 1,-14 8 4-16,-4 11-1 0,0 7-3 16,-7 11 0-16,1 0-12 0,4 21-3 0,2 16 15 15,11 4 0-15,7 5-1 16,8 6 5-16,5-2-4 16,0-1 0-16,5-7-30 15,11-8 27-15,3-12-17 16,4-8 11-16,1-14 1 0,7 0 4 15,3-21 4-15,3-14 0 16,1-7 6-16,-9 1-8 16,-4 4 4-16,-9 4 0 15,-5 3 20-15,-5 8-14 16,-1 8-5-16,-5 2 1 16,0 9 7-16,0 3 4 15,0 0-15-15,0 0-2 16,0 12-7-16,0 17-5 15,9 8 14-15,2 1 0 16,3-4 0-16,-3-2-4 16,2-10 4-16,-4-6 0 15,0-11-9-15,-3-5 11 16,6 0-2-16,3-19 0 0,10-11 11 16,2-5-5-16,0 1-6 15,-8 6 0-15,-3 5 10 16,-7 6 0-1,-7 11-10-15,0 2 0 0,-2 4 3 16,2 0-17-16,8 0 11 16,5 8 3-16,10 11-9 15,8-5 11-15,5-9-2 16,2-5 0-16,-2 0 5 16,-2-5-5-16,-3-18 0 15,-6-3 2-15,-3-9 9 16,-6 3 1-16,-2-5-12 0,-8 2 4 15,-1 2 7 1,-5 8 5-16,-2 4-8 0,0 10 6 16,0 8 28-16,0 3-37 15,-6 0-4-15,-7 0-1 16,-1 15-1-16,3 10-5 16,2 7 6-16,5 3 0 15,4 4 5-15,0 7-4 16,0 6-1-16,0 5 0 15,0-1 2-15,4-3-4 16,7-7 2-16,-4 1 0 16,2 1 1-16,-2 4 1 15,-3 2-2-15,-2 7 0 0,-2 1 7 16,0 6-11 0,0-1 4-16,-15 0 0 0,-3-5 4 15,2-6-1 1,1-9-3-16,4-15 0 0,1-13 2 15,-1-8-13-15,-9-9 11 16,-13-2 0-16,-16 0 14 16,-16-5-11-16,-2-20-3 15,3-13 0-15,8-11-18 16,16-6 8-16,15-6 1 16,19-5-16-16,6 2 18 15,24 3-27-15,34 1 19 0,24 4-7 16,23-2-23-1,16-4 44-15,6-9-10 0,4-6 11 16,-6-6-19-16,-7 6 16 16,-20 6 3-16,-26 11-2 15,-26 8 11-15,-21 4-9 16,-17 5 10-16,-8 5-3 16,0 8 36-16,0 4-41 15,-17 8 17-15,-5 6-19 16,-1 6 15-16,-1 6-20 15,-5 0 5 1,5 6 0-16,-1 18-11 0,7 8 11 16,11 9 0-16,7 3-5 15,0 5 10-15,16 0-8 16,15 1 3-16,5 2 0 0,2-2 1 16,-1 4 1-16,-8-4-2 15,-4-7 0-15,-11-5 2 16,-8-6-6-16,-6-6 4 15,0-4 0-15,-16-6 0 16,-21-7 7-16,-19-7-7 16,-13-2 0-16,-14 0 8 15,-4-2-12-15,5-15 4 16,8-1-10-16,14 4 8 16,9 0-75-16,6 2-129 15,-1 0-172-15,-6 0-279 16</inkml:trace>
  <inkml:trace contextRef="#ctx0" brushRef="#br0" timeOffset="93735.799">11384 10664 238 0,'0'0'190'0,"-145"42"-66"15,118-30-12-15,27-6-12 16,27-6-24-16,80 0 10 16,80-21 25-16,81-18-32 15,57-7-43-15,32-1-23 16,2 7 29-16,-21 12-24 0,-26 10-6 16,-22 2 2-1,-34 6-10-15,-39 4 3 0,-56 2-7 16,-68 4-20-16,-64 4-33 15,-43 19-165-15,-82 8 10 16,-51 1-295-16</inkml:trace>
  <inkml:trace contextRef="#ctx0" brushRef="#br0" timeOffset="93986.643">11926 11006 235 0,'0'0'153'0,"0"0"-67"15,0 0-57 1,0 0 0-16,0 0 104 0,191 31 8 16,33-60-37-16,52 0-17 15,29 0 17-15,7 5-43 16,-13 4-14-16,-29 4 3 16,-50 3-32-16,-53 1 2 15,-58 7-20-15,-44 5 7 16,-34 0-17-16,-19 0-18 15,-12 0-119-15,-14 0-185 16,-38 0-186-16</inkml:trace>
  <inkml:trace contextRef="#ctx0" brushRef="#br0" timeOffset="95523.957">17772 9194 527 0,'0'0'140'0,"0"0"-2"0,0 0-64 15,0 0 7 1,0 0 19-16,0 0-39 15,18-42-24-15,-18 59-32 16,2 17 10-16,-2 10 27 0,0-3-32 16,0-1 7-16,-10-3-11 15,-2-5 3-15,1-6-1 16,5-9-6-16,1-7 1 16,3-5 1-16,2-3 1 15,0-2-5-15,0 1 0 16,0-1 7-16,9 0-10 15,18 0 5-15,8-5-2 0,9-2 0 16,1 7-2-16,-3 0-6 16,-1 14-2-1,-3 15-8-15,-3 7 11 0,-6 3 7 16,-6 7 0-16,-6-5-8 16,-9 5 12-16,-8 0-4 15,0-12 0-15,-12 4-3 16,-24-4-2-16,-11-2 5 15,-13-1 0-15,-7-11-5 16,5-13 3-16,6-7-12 16,8 0-17-16,9-27-55 15,6-11-46-15,11-15-187 16,8-11-166-16</inkml:trace>
  <inkml:trace contextRef="#ctx0" brushRef="#br0" timeOffset="95744.824">17670 9198 168 0,'0'0'128'0,"0"0"-29"15,0 0-38-15,0 0 14 16,160-90 7-16,-61 78-40 16,21 1 9-16,9 1-50 15,-2 6 6-15,-6 4-14 16,-21 0-70-16,-26 0-106 0,-21 23-63 15</inkml:trace>
  <inkml:trace contextRef="#ctx0" brushRef="#br0" timeOffset="96135.146">18762 9296 344 0,'0'0'231'15,"0"0"-112"-15,0 0-5 16,-42-107-2-16,18 92-17 16,3 7-15-16,-1 6-46 15,-2 2-24-15,-5 10 3 16,-2 22-10-16,-1 14-3 0,10 12 0 16,8 9 9-16,14 6-13 15,0 4 4-15,12-5 0 16,17-3 3-16,6-11-3 15,3-19-3-15,5-15-13 16,1-24-16-16,1 0 32 16,4-37 4-16,2-21 7 15,-2-12 39-15,-4-5-47 16,-16-7 30-16,-16 0-4 16,-13 4-18-16,-13 6-14 15,-32 13 3-15,-12 16-18 16,-9 21 10-16,-3 19-41 15,5 3 19-15,14 23-21 0,19 18-79 16,22 13 8-16,9 6-50 16,40 0-130-16,23 0 62 15</inkml:trace>
  <inkml:trace contextRef="#ctx0" brushRef="#br0" timeOffset="97848.735">19509 9525 427 0,'0'0'136'0,"0"0"-11"15,61-114-9-15,-61 77 15 16,0 5-22-16,-12 4-67 0,-15 2 15 16,-9 10-33-1,-5 5-14-15,-5 11 9 0,0 0-16 16,1 20-3-16,7 11 0 15,9 11 3-15,10 4-6 16,7 2 3-16,12 1 0 16,0-3-10-16,7-11 6 15,15-3-13-15,9-13 1 16,3-12-37-16,3-7 51 16,8 0-1-16,0-33 3 15,2-13 18-15,-1-12-10 16,-5-9-6-16,-8-5 26 0,-8-4-26 15,-12 0 39 1,-7-1-25-16,-6 3-13 0,0 14 30 16,0 14-25-16,0 16 8 15,-6 18 30-15,-3 10-39 16,-7 2-7-16,-1 16-5 16,-6 25 5-16,5 14 0 15,7 11 1-15,7 6-1 16,4 1 0-16,0 4 7 15,11-3-11-15,18-5 4 16,6-2 0-16,6-13-5 16,-1-10 5-16,0-14-9 15,-7-16-10-15,6-14-7 0,-2 0 26 16,1-20 0 0,3-14 0-16,-8-7 10 0,-9-3 0 15,-6-4-7-15,-9 1 0 16,-9 3 13-16,0 5-14 15,0 9-2-15,-7 8 1 16,-10 10 4-16,-8 8-5 16,-6 4 0-16,-4 2-7 15,-6 22-3-15,5 10 6 16,9 4 4-16,15 3 0 16,12 1-9-16,0-3 0 15,10-2-3-15,17-9 11 0,2-9-32 16,-2-8 33-16,2-10-8 15,4-1 8 1,1-7 6-16,-5-21-2 0,-4-4 4 16,-8-1 32-16,-5 0-33 15,-8 2 32 1,-4 5-23-16,0 7-12 0,0 8 30 16,0 6-31-16,0 5 4 15,0 0-7-15,0 0-23 16,0 20 16-16,8 8 6 15,1 2 2-15,3 1-12 16,5-4 11-16,1-3-5 16,7-6 3-16,4-10-12 0,2-4 10 15,11-4 0 1,-4-3 4-16,3-17 8 0,-8-6-4 16,-2-1-4-16,-6-6 7 15,-4 3 5-15,0 2-17 16,-12 7 5-16,2 7 0 15,-6 5 4-15,-5 7-2 16,0 2-2-16,0 0 0 16,0 0-26-16,0 4 13 15,15 8 3-15,-1 0-1 16,5-4 6-16,6-1-2 16,6-6 7-16,12-1-2 15,-1 0 6-15,-2-14-6 16,-4-7 4-16,-12-6-1 15,-6-4 32-15,-5-4-18 0,3 1 12 16,-12 4-1-16,-4 10-17 16,0 8 35-16,0 7-26 15,0 5-15-15,-10 0-1 16,-15 27-2-16,-4 17 0 16,-9 14 4-16,3 14 1 15,-2 6-10-15,6 9 4 16,10 9-1-16,2 11-3 15,11 11 9-15,6 8-4 16,2 2 0-16,0-2 3 16,0-5-8-16,0-13 5 15,-8-13 0-15,-18-21 0 16,-8-20 0-16,5-22 0 16,-5-18-8-16,-3-14 18 0,-1-4-11 15,-9-34 1-15,14-16-23 16,15-17-6-16,18-8-35 15,2-4-6-15,40 1 34 16,21 4-31-16,24-1 28 16,17-9-20-16,14-13 15 15,12-10 33-15,2-5-8 16,-8 0 19-16,-10 9 7 16,-24 6 4-16,-30 9-9 15,-29 12 20-15,-27 14 5 16,-4 14 20-16,-40 13-32 15,-13 18 1-15,-5 10 5 16,4 11-14-16,12 0 13 0,15 7-17 16,16 20-1-16,11 12 8 15,0 11-8-15,15 6 7 16,23 5-6-16,7 0 4 16,6-1-9-16,3-2 2 15,-3-1 0-15,-7-8 4 16,-5 0-1-16,-6-3-3 15,-13-4 13-15,-13-1-9 16,-7-4 12-16,-14-5-11 16,-40-3-2-16,-27-5 19 0,-29-10-19 15,-15-8 7 1,3-6-4-16,14 0-1 0,26-10-5 16,22-6 0-1,17-2-13-15,14-6 9 0,14-6-56 16,11-7-86-16,4-5-162 15,0-2-254-15</inkml:trace>
  <inkml:trace contextRef="#ctx0" brushRef="#br0" timeOffset="98151.63">18009 10215 565 0,'0'0'100'0,"0"0"-86"0,0 0-6 16,0 0 50-16,165 41 108 16,18-41-96-16,62-5 2 15,52-27-27-15,39-11 1 16,14-5 1-16,-2 2-46 15,-23 4 21-15,-39 6-16 16,-46 8 5-16,-50 3-7 16,-66 10-4-16,-53 5-10 15,-55 10-43-15,-42 0-219 0,-86 8 2 16</inkml:trace>
  <inkml:trace contextRef="#ctx0" brushRef="#br0" timeOffset="98432.458">18278 10839 542 0,'0'0'97'0,"226"-20"-34"15,-57-6 11-15,36-6 42 16,32-5-28-16,21-1-31 15,12-3-22-15,-11 7-6 16,-28 6 13-16,-50 10-39 0,-63 13 2 16,-47 5-5-16,-46 0-90 15,-25 8-65-15,-13 11-12 16,-43 2-114-16</inkml:trace>
  <inkml:trace contextRef="#ctx0" brushRef="#br0" timeOffset="107607.771">1848 699 741 0,'0'0'134'0,"0"0"-11"15,0 0-6-15,0-122-15 16,-3 88 15-16,-1 6-31 16,-3 10-21-16,2 11-43 15,-1 2 16-15,2 5-15 16,1 0-21-16,1 0-2 0,-2 10-11 16,-8 38 1-16,-5 27 2 15,-8 27 9 1,3 16-5-16,7-1 2 0,12-6-7 15,3-13 7-15,18-7-21 16,19-13-4-16,11-16 0 16,3-18-37-16,-5-16 20 31,-6-15 0-31,-13-9 7 16,-7-4 30-1,-3 0 7-15,-7-10 4 0,3-13 20 0,1-1-18 0,-7-1 36 16,1 0-21-16,0 7-13 15,-6 6 7-15,0 9-12 16,-2 3-3-16,2 0-1 0,0 5-39 16,7 22-4-16,16 2 24 15,2 10 13-15,10-6 3 16,5-2-1-16,-3-7 5 16,7-10-2-16,-5-8-13 15,-3-6 13-15,-9-2-3 16,-3-27 10-16,6-8 19 15,-9-16 10-15,2-5 5 16,-11-8 3-16,-14 0-26 16,0-2 13-16,-27 4-17 15,-8 7-10-15,-13 20-2 16,-1 15-8-16,-8 17-9 0,-5 5 7 16,-8 17-30-1,3 15-9-15,7 4-47 16,16 0-11-16,21 0-36 0,21-4-91 15,2-3-45-15</inkml:trace>
  <inkml:trace contextRef="#ctx0" brushRef="#br0" timeOffset="108307.382">2659 1001 45 0,'0'0'659'0,"0"0"-574"16,0 0 44-16,0 0 23 16,0 0-57-16,0 0-61 15,7-15-34-15,1 44-9 16,1 15 9-16,7 10 0 16,-1 1 15-16,1 0-15 15,3-7 2-15,-4-2 6 16,-2-9-8-16,-4-14 0 15,-2-12-5-15,-3-11-27 16,-2 0 32-16,8-7 16 16,0-29 32-16,8-11-11 15,2-13-32-15,1 5 10 16,-6 8-2-16,-4 20-10 16,-4 10-3-16,-3 15 0 0,-2 2-13 15,5 0 5-15,5 12-46 16,3 15 38-16,5 4 11 15,3 6-11-15,4-1 4 16,4-6-4-16,2-6-7 16,5-6-2-16,-1-10-4 15,3-8-9-15,1 0 25 16,3-20 9-16,-1-18 4 16,-3-12 19-16,-3-2 8 15,-12-2 42-15,-9 1-28 16,-11 3 38-16,-5 2-44 15,0 6 11-15,-12 8-8 0,-8 10-26 16,4 12 2-16,1 4 5 16,3 6-19-16,6 2-9 15,-1 0 5-15,7 20-36 16,0 18-2-16,0 13 27 16,20 8-12-16,16-5 8 15,11 0 4-15,2-3 9 16,2-7-19-16,-2-3-6 15,-4-6 19-15,-3-5-2 16,-11-2 14-16,-8-3-7 16,-19-5 7-16,-4 2-19 15,-22 1-40-15,-32 4-32 16,-17-3-86-16,-2-7-61 16,5-10-53-16,22-7 74 0</inkml:trace>
  <inkml:trace contextRef="#ctx0" brushRef="#br0" timeOffset="108564.183">3725 921 474 0,'0'0'143'16,"0"0"-19"-16,0 0 23 16,0 0 3-16,0 0-75 15,0 0-33-15,37-23-13 16,-22 55-29-16,4 14 63 0,3 10-28 15,-9 0-12-15,-1 7 11 16,-6-3-27-16,-6-4-5 16,3-2-2-16,-3-10-9 15,0-11-33-15,0-14-29 16,0-15-111-16,0-4-41 16,0-21-46-16,0-32-283 15</inkml:trace>
  <inkml:trace contextRef="#ctx0" brushRef="#br0" timeOffset="108775.054">3655 613 525 0,'0'0'107'0,"0"0"-65"16,0 0 38-16,0 0-40 16,0 0-40-1,0 0-121-15,18 46 96 0,18-2-56 16,13 6-47-1,9 7 8-15,4-1-68 0</inkml:trace>
  <inkml:trace contextRef="#ctx0" brushRef="#br0" timeOffset="109109.174">4267 1001 579 0,'0'0'173'15,"0"0"-55"-15,35-138 47 0,-33 91-20 16,-2 11-63-1,0 8 3-15,-2 3-33 0,-16 13-17 16,-3 7-3-16,2 3-32 16,-4 2-1-16,3 4-14 15,-2 26 1-15,6 12 7 16,10 8-8-16,6 2-17 16,2 0 23-16,29-4-18 15,11 0 8-15,8-6-6 16,8 1 10-16,2-2 10 15,2-2 5-15,1 3 0 16,-7-2-2-16,-15-2 10 16,-7 1-8-16,-14-6 5 15,-15-1-1-15,-5-4 14 16,0 2-10-16,-30-3 3 0,-18-5-2 16,-12-4-9-16,-5-11-20 15,2-7-35-15,15-5 19 16,16-34-5-16,18-23-98 15,14-16-100-15,14-20-20 16,30-11-38-16</inkml:trace>
  <inkml:trace contextRef="#ctx0" brushRef="#br0" timeOffset="109369.533">4676 626 162 0,'0'0'472'0,"0"0"-370"15,0 0 60-15,36-111 8 16,-36 105-1-16,0 6-46 0,0 0-57 15,0 0-36-15,0 14-30 16,0 30-21-16,9 24 20 16,-2 23 1-16,-1 11 26 15,-4 5-21-15,3-3 0 16,-3-2 3-16,2-4-8 16,4-7-1-16,0-16-19 15,5-18-29-15,1-25-79 16,-1-24-54-16,10-8-63 15,4-44 27-15</inkml:trace>
  <inkml:trace contextRef="#ctx0" brushRef="#br0" timeOffset="110884.034">4668 1155 333 0,'0'0'198'16,"0"0"-137"-16,0 0 43 0,0 0 37 15,0 0 20 1,0 0-161-16,-54-33-4 0,121 21 4 15,28-6 34-15,17-3-2 16,-5-6-24-16,-9 1-7 16,-22-6 28-16,-18 2 19 15,-15-2-1-15,-12 0 24 16,-12 0-22-16,-7 3 11 16,-10 10-4-16,-2 5-39 15,0 8 38-15,0 4-44 16,-14 2-3-16,-3 0-8 15,-6 16-14-15,-1 22 13 0,6 16 1 16,7 6-13-16,11 7 11 16,0-2 2-16,16-4 0 15,17-6-1-15,5-4-7 16,-3-17 8-16,-1-12 0 16,-5-12-15-16,-3-10 11 15,3 0 4-15,7-22 8 16,5-16 15-16,-6-6-22 15,-1-2 9-15,-10 8 0 16,-6 9-8-16,-7 13 13 16,-4 9-14-16,-7 7 12 15,2 0-13-15,-2 0-11 16,2 0-7-16,5 0 3 0,4 12 9 16,4 8 6-16,8 4 3 15,2-3-2-15,2 2 3 16,-2-3 1-16,0-2-7 15,-7-6 2-15,-7-7-9 16,-2-5 9-16,0 0 3 16,7-15 11-16,6-17 7 15,3-4-20-15,-3 2 5 16,-2 3-6-16,-6 14 0 16,-6 7-4-16,-3 7 4 15,1 3-7-15,6 0-14 16,3 11-25-16,10 10 16 15,2 8 14-15,-1 1-13 16,8-1 29-16,-1-6-20 0,5-3 20 16,5-8-1-16,-6-9 6 15,3-3-5-15,-4 0 7 16,2-27 15-16,-2-4 22 16,-3-8-8-16,-2 0-5 15,-6 6 2-15,-3 5-27 16,-4 5 0-16,-7 13-6 15,0 4-7-15,0 6 3 16,5 0-4-16,1 0-2 16,4 0 8-16,-3 3-25 15,-3 10 8-15,-2-3 4 16,-3 3-11-16,-2-6 19 16,-3 0-6-16,-5-3 5 0,0-4 3 15,0 0 10 1,0 0-2-16,0 0 12 0,-23-15 3 15,-5-2 1-15,-4 0-19 16,-1 5-2-16,4 10-6 16,-5 2 8-16,-1 0-5 15,1 24-3 1,3 7 5-16,9 10-1 0,9 3 7 16,13 3-3-16,0-4 0 15,15-2-8-15,21-9 3 0,6-6-7 16,10-7 3-16,3-18 9 15,5-1 4 1,-4-6 0-16,-2-18 24 0,-9-6-26 16,-5-6 18-16,-7 4-6 15,-4-2-13-15,-4-1 24 16,-10 11-9-16,-7 9-7 16,-2 7 10-16,-6 8-17 15,0 0-2-15,2 0-8 16,6 5-27-16,3 11 26 15,7 7 8-15,3-5-6 16,6-1 6-16,8-3-21 16,9-9 17-16,6-5 4 15,0 0 2-15,0-10 1 16,-8-8-1-16,-6-7 5 0,-7 0 18 16,-3-4-12-16,-6 1 24 15,-9 1-15-15,-3 5 0 16,-6 3 33-16,-2 11-12 15,0 4 0-15,0 4-9 16,0 0-33-16,0 10-12 16,-4 37-5-16,-15 22 17 15,1 32 1-15,3 18 0 16,15 11 0-16,0 14 16 16,6 16-7-16,23 6-10 15,1 5 0-15,1-1-2 16,-2-6 2-16,-7-12 0 0,-13-10 3 15,-9-16-1-15,-9-16 3 16,-36-20-5-16,-22-15 0 16,-22-23 5-16,-27-17-1 15,-26-15 5-15,-19-19-5 16,-4-1-4-16,20-36-6 16,27-30 2-16,36-22-12 15,35-29-38-15,41-23 0 16,21-20-6-16,67-11-10 15,45 0-8-15,29 5-24 16,14 14 5-16,-10 18-24 16,-19 17-112-16,-32 24-64 15</inkml:trace>
  <inkml:trace contextRef="#ctx0" brushRef="#br0" timeOffset="111462.976">4776 1015 339 0,'0'0'246'0,"0"0"-160"15,0 0 7-15,0 0 7 16,0 0-15-16,0 0-48 16,-31-41-22-16,31 41 10 15,0 0-19-15,0 0-6 16,0 0 0-16,0 0-20 16,16 0 11-16,11-5 8 15,13-6 0-15,2 3-19 16,-4 2-75-16,-14 6-65 0,-10 0-145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6a41d5c6_0_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b6a41d5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6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7413" y="3486223"/>
            <a:ext cx="10517200" cy="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___________ is the Key!!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B1D90C-EBAB-4DA6-BE99-ABBD76FBC1CF}"/>
                  </a:ext>
                </a:extLst>
              </p14:cNvPr>
              <p14:cNvContentPartPr/>
              <p14:nvPr/>
            </p14:nvContentPartPr>
            <p14:xfrm>
              <a:off x="617760" y="174600"/>
              <a:ext cx="8221320" cy="379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B1D90C-EBAB-4DA6-BE99-ABBD76FBC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0" y="165240"/>
                <a:ext cx="8240040" cy="38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26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2296510" y="2644170"/>
            <a:ext cx="759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What is the thing you can never buy?</a:t>
            </a:r>
          </a:p>
        </p:txBody>
      </p:sp>
    </p:spTree>
    <p:extLst>
      <p:ext uri="{BB962C8B-B14F-4D97-AF65-F5344CB8AC3E}">
        <p14:creationId xmlns:p14="http://schemas.microsoft.com/office/powerpoint/2010/main" val="36183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1340069" y="2117183"/>
            <a:ext cx="951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Respect it and utilize it wisely!</a:t>
            </a:r>
            <a:b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Build yourself a Time Table</a:t>
            </a:r>
          </a:p>
        </p:txBody>
      </p:sp>
    </p:spTree>
    <p:extLst>
      <p:ext uri="{BB962C8B-B14F-4D97-AF65-F5344CB8AC3E}">
        <p14:creationId xmlns:p14="http://schemas.microsoft.com/office/powerpoint/2010/main" val="33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Our Friends!!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9ED2-6F0A-4198-86D2-C2FE79E8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14253" r="22855" b="35402"/>
          <a:stretch/>
        </p:blipFill>
        <p:spPr>
          <a:xfrm>
            <a:off x="4808482" y="1772791"/>
            <a:ext cx="2837793" cy="277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5847-46EA-4236-8820-4402A42C68FE}"/>
              </a:ext>
            </a:extLst>
          </p:cNvPr>
          <p:cNvSpPr txBox="1"/>
          <p:nvPr/>
        </p:nvSpPr>
        <p:spPr>
          <a:xfrm>
            <a:off x="1471447" y="4561987"/>
            <a:ext cx="951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Errors /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B9FE-E570-42D7-8C45-7A2A5BDEAFB0}"/>
              </a:ext>
            </a:extLst>
          </p:cNvPr>
          <p:cNvSpPr txBox="1"/>
          <p:nvPr/>
        </p:nvSpPr>
        <p:spPr>
          <a:xfrm>
            <a:off x="5596759" y="6334780"/>
            <a:ext cx="65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PS: Only during the learning stages</a:t>
            </a:r>
          </a:p>
        </p:txBody>
      </p:sp>
    </p:spTree>
    <p:extLst>
      <p:ext uri="{BB962C8B-B14F-4D97-AF65-F5344CB8AC3E}">
        <p14:creationId xmlns:p14="http://schemas.microsoft.com/office/powerpoint/2010/main" val="39625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Introduction to OOPs</a:t>
            </a:r>
          </a:p>
        </p:txBody>
      </p:sp>
      <p:sp>
        <p:nvSpPr>
          <p:cNvPr id="6" name="Google Shape;146;p24">
            <a:extLst>
              <a:ext uri="{FF2B5EF4-FFF2-40B4-BE49-F238E27FC236}">
                <a16:creationId xmlns:a16="http://schemas.microsoft.com/office/drawing/2014/main" id="{810F483C-C05A-4D94-92B5-3240475321FC}"/>
              </a:ext>
            </a:extLst>
          </p:cNvPr>
          <p:cNvSpPr txBox="1"/>
          <p:nvPr/>
        </p:nvSpPr>
        <p:spPr>
          <a:xfrm>
            <a:off x="519601" y="1427990"/>
            <a:ext cx="7068316" cy="518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91437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  <a:t>Procedural Programming,</a:t>
            </a:r>
            <a:b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267" dirty="0">
                <a:solidFill>
                  <a:schemeClr val="bg1"/>
                </a:solidFill>
                <a:latin typeface="Montserrat" panose="00000500000000000000" pitchFamily="2" charset="0"/>
              </a:rPr>
              <a:t> vs</a:t>
            </a:r>
          </a:p>
          <a:p>
            <a:pPr marL="609585" indent="-609585" defTabSz="91437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1055D-D572-4B79-9FAC-45D25841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b="10940"/>
          <a:stretch/>
        </p:blipFill>
        <p:spPr>
          <a:xfrm>
            <a:off x="7396443" y="1773224"/>
            <a:ext cx="4275956" cy="33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7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No proper way for hiding data, so it is less secure.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not easy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C, FORTRAN, Pascal, Basic etc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Google Shape;118;p21">
            <a:extLst>
              <a:ext uri="{FF2B5EF4-FFF2-40B4-BE49-F238E27FC236}">
                <a16:creationId xmlns:a16="http://schemas.microsoft.com/office/drawing/2014/main" id="{D72610AC-C179-4983-A7E6-61EF9D7E3593}"/>
              </a:ext>
            </a:extLst>
          </p:cNvPr>
          <p:cNvSpPr txBox="1"/>
          <p:nvPr/>
        </p:nvSpPr>
        <p:spPr>
          <a:xfrm>
            <a:off x="6355801" y="866678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OOPs is based on 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Program is divided into small parts called objects.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Object oriented programming follows bottom up approach.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is given more importance than functions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hiding is possible and hence more secure.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much easier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</a:t>
            </a:r>
            <a:r>
              <a:rPr lang="fr-FR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: C++, Java, Python, C# etc.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40163" y="49644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Objects?</a:t>
            </a:r>
          </a:p>
        </p:txBody>
      </p:sp>
      <p:sp>
        <p:nvSpPr>
          <p:cNvPr id="138" name="Google Shape;138;p23"/>
          <p:cNvSpPr txBox="1"/>
          <p:nvPr/>
        </p:nvSpPr>
        <p:spPr>
          <a:xfrm>
            <a:off x="340163" y="1129292"/>
            <a:ext cx="6327808" cy="541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Anything that has a state and behaviour is known as an object.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Objects can be:</a:t>
            </a:r>
          </a:p>
          <a:p>
            <a:pPr marL="152396" lvl="6">
              <a:buSzPts val="1800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	Physical: Car, Laptop, Pen etc.</a:t>
            </a:r>
          </a:p>
          <a:p>
            <a:pPr marL="152396" lvl="6">
              <a:buSzPts val="1800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	Logical: Intangible object, like 	in some banking system.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They store data in form of variables and operate on this data using methods/functions.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object is a real-world entity.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object is an instance of a class.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8621C-732D-44E3-85AC-D577C6F3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6" y="1372904"/>
            <a:ext cx="4204287" cy="42804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77710" y="154698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Classes?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124833" y="1704533"/>
            <a:ext cx="6186000" cy="384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is a group of objects which have common properties.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can be seen as a blueprint from which objects are created.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For example: A car can be a class and we can have various objects. Each car object has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attributes(properties)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such as weight and color, and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methods (behavior)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such as accelerate and brake.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https://upload.wikimedia.org/wikipedia/commons/thumb/6/62/CPT-OOP-objects_and_classes.svg/1024px-CPT-OOP-objects_and_classes.svg.png">
            <a:extLst>
              <a:ext uri="{FF2B5EF4-FFF2-40B4-BE49-F238E27FC236}">
                <a16:creationId xmlns:a16="http://schemas.microsoft.com/office/drawing/2014/main" id="{F580D2BE-E6C2-4C78-A6DB-36035C7A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" y="1674711"/>
            <a:ext cx="5547568" cy="38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Classes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Google Shape;146;p24">
            <a:extLst>
              <a:ext uri="{FF2B5EF4-FFF2-40B4-BE49-F238E27FC236}">
                <a16:creationId xmlns:a16="http://schemas.microsoft.com/office/drawing/2014/main" id="{DFE743DD-06C2-4444-96AA-AF00984EA400}"/>
              </a:ext>
            </a:extLst>
          </p:cNvPr>
          <p:cNvSpPr txBox="1"/>
          <p:nvPr/>
        </p:nvSpPr>
        <p:spPr>
          <a:xfrm>
            <a:off x="519601" y="849207"/>
            <a:ext cx="11791233" cy="50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Classes can contain: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Fields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Methods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Constructors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Nested class and interface</a:t>
            </a:r>
          </a:p>
          <a:p>
            <a:pPr marL="2961143" lvl="3">
              <a:buSzPts val="1800"/>
            </a:pP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Creation of Objects of a class (Instantiation of a class):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Known as instantiation of a class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Objects share the attributes and the behavior of the class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Values of those attributes may be unique for each object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 class may have any number of instances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			</a:t>
            </a:r>
            <a:endParaRPr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0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29349-9AD0-41D6-A649-DE47C718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18314" r="8492" b="21748"/>
          <a:stretch/>
        </p:blipFill>
        <p:spPr>
          <a:xfrm>
            <a:off x="8259097" y="5973097"/>
            <a:ext cx="3773947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Honest Talk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Overview of the course.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 err="1">
                <a:solidFill>
                  <a:schemeClr val="bg1"/>
                </a:solidFill>
                <a:latin typeface="Montserrat" panose="00000500000000000000" pitchFamily="2" charset="0"/>
              </a:rPr>
              <a:t>Softwares</a:t>
            </a: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 we’ll be using.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What all is required for the interviews?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How much time do I need to devote to this?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Know your worth!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The Mantra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Our Best Friends?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Lecture - 1</a:t>
            </a:r>
          </a:p>
          <a:p>
            <a:pPr lvl="3"/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296510" y="2644170"/>
            <a:ext cx="759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Why am I doing this?</a:t>
            </a:r>
            <a:b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Is it Worth?</a:t>
            </a:r>
          </a:p>
        </p:txBody>
      </p: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Let’s Introspect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9443545" cy="604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Why Computer Science? – Is it all about money/ Mob Mentality?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Why Data Structures?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Is this difficult?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Prerequisites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Understand Java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Basic understanding of DS</a:t>
            </a:r>
            <a:b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At the end of the course, you should be able to – 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Solve problems in given time and space complexity constraints.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Compete in any competitive programming competition.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Think in a proficient manner to find the best way to solve problems.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Demonstrate your understandings to anyone including the interviewers.</a:t>
            </a: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918810"/>
            <a:ext cx="8024648" cy="59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Overview of the Curriculum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Concepts of Java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Arrays &amp; Recursion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Strings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Linked List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Stacks &amp; Queues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Trees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Hashing 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Heaps 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Graphs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Dynamic Programming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10657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You will need JDK installed and,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You can use any IDE of your choice.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		I’ll be demonstrating using </a:t>
            </a: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Eclipse</a:t>
            </a: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all is required?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FC65-5B4F-4BFC-9675-02D9710DE6DF}"/>
              </a:ext>
            </a:extLst>
          </p:cNvPr>
          <p:cNvSpPr txBox="1"/>
          <p:nvPr/>
        </p:nvSpPr>
        <p:spPr>
          <a:xfrm>
            <a:off x="299544" y="1142709"/>
            <a:ext cx="1065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Refer the Doc: </a:t>
            </a:r>
            <a:endParaRPr 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733665-4B47-411E-93DC-65A1A134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92093"/>
              </p:ext>
            </p:extLst>
          </p:nvPr>
        </p:nvGraphicFramePr>
        <p:xfrm>
          <a:off x="4603996" y="2039197"/>
          <a:ext cx="2984007" cy="420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996" y="2039197"/>
                        <a:ext cx="2984007" cy="4206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Know your WORTH!!!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0AB319-C91A-4A37-9BFF-034F0C60AFA0}"/>
                  </a:ext>
                </a:extLst>
              </p14:cNvPr>
              <p14:cNvContentPartPr/>
              <p14:nvPr/>
            </p14:nvContentPartPr>
            <p14:xfrm>
              <a:off x="707040" y="643320"/>
              <a:ext cx="8305920" cy="455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0AB319-C91A-4A37-9BFF-034F0C60A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80" y="633960"/>
                <a:ext cx="832464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2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480</Words>
  <Application>Microsoft Office PowerPoint</Application>
  <PresentationFormat>Widescreen</PresentationFormat>
  <Paragraphs>104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Montserrat</vt:lpstr>
      <vt:lpstr>Trebuchet MS</vt:lpstr>
      <vt:lpstr>Wingdings</vt:lpstr>
      <vt:lpstr>Office Theme</vt:lpstr>
      <vt:lpstr>1_Office Theme</vt:lpstr>
      <vt:lpstr>Foxit PDF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Objects?</vt:lpstr>
      <vt:lpstr>What are Classes?</vt:lpstr>
      <vt:lpstr>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133</cp:revision>
  <dcterms:created xsi:type="dcterms:W3CDTF">2020-04-22T15:02:33Z</dcterms:created>
  <dcterms:modified xsi:type="dcterms:W3CDTF">2020-05-11T17:34:25Z</dcterms:modified>
</cp:coreProperties>
</file>