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2.xml" ContentType="application/inkml+xml"/>
  <Override PartName="/ppt/notesSlides/notesSlide12.xml" ContentType="application/vnd.openxmlformats-officedocument.presentationml.notesSlide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3"/>
  </p:notesMasterIdLst>
  <p:handoutMasterIdLst>
    <p:handoutMasterId r:id="rId24"/>
  </p:handoutMasterIdLst>
  <p:sldIdLst>
    <p:sldId id="256" r:id="rId3"/>
    <p:sldId id="257" r:id="rId4"/>
    <p:sldId id="265" r:id="rId5"/>
    <p:sldId id="344" r:id="rId6"/>
    <p:sldId id="348" r:id="rId7"/>
    <p:sldId id="349" r:id="rId8"/>
    <p:sldId id="358" r:id="rId9"/>
    <p:sldId id="359" r:id="rId10"/>
    <p:sldId id="350" r:id="rId11"/>
    <p:sldId id="351" r:id="rId12"/>
    <p:sldId id="352" r:id="rId13"/>
    <p:sldId id="353" r:id="rId14"/>
    <p:sldId id="354" r:id="rId15"/>
    <p:sldId id="355" r:id="rId16"/>
    <p:sldId id="360" r:id="rId17"/>
    <p:sldId id="264" r:id="rId18"/>
    <p:sldId id="258" r:id="rId19"/>
    <p:sldId id="259" r:id="rId20"/>
    <p:sldId id="361" r:id="rId21"/>
    <p:sldId id="26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823F"/>
    <a:srgbClr val="3D8225"/>
    <a:srgbClr val="26293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18" autoAdjust="0"/>
    <p:restoredTop sz="94660"/>
  </p:normalViewPr>
  <p:slideViewPr>
    <p:cSldViewPr snapToGrid="0">
      <p:cViewPr varScale="1">
        <p:scale>
          <a:sx n="61" d="100"/>
          <a:sy n="61" d="100"/>
        </p:scale>
        <p:origin x="8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FB548F-E164-4D9F-A017-507A614754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FF16F-2ADC-423B-8AA2-14F76ECB1E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FA85B-F0D0-46B4-B4F4-F331F321C77C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A4EB2-7A68-4302-BAF7-B6B18D2CF8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233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12T16:33:05.2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9937 3382 773 0,'0'0'40'0,"0"0"-40"15,0 0-127-15,136 14 120 16,-11-14 7-16,39 0 20 16,33 0 2-16,21-7-9 15,19-3 10-15,19 5 1 16,14 2-1-16,12-1 4 15,9 1-23-15,-11-1 17 0,-16 3-5 16,-26-2 2-16,-30 3-10 16,-44 0 19-16,-35 0-9 15,-44 0-3-15,-31 0-13 16,-25 3 10-16,-6-2-5 16,-8 2-2-16,-1-2 7 15,-6-1-5-15,-1 0-6 16,-3 0 4-16,-2 0-4 15,-2 0 20-15,2 0-8 16,-2 0-3-16,0 0 9 16,3 0-18-16,-3 0 12 15,0 0 4-15,0 0-15 0,0 0 14 16,0 0-16-16,-29 0-4 16,-32 0-3-16,-41 0-106 15,-45 13-145-15,-40 1-162 16</inkml:trace>
  <inkml:trace contextRef="#ctx0" brushRef="#br0" timeOffset="1140.324">19830 3442 10 0,'0'0'555'16,"0"0"-474"-16,0 0-79 15,0 0 54-15,0 0 48 16,0 0-20-16,-69-12-10 0,69 12-72 16,20 0-2-16,45 0 0 15,44-3 10-15,65-3 14 16,50-1-2-16,54-2-18 16,38-4 12-16,25 0-14 15,20 1-1-15,4-3 26 16,3 4-26-16,-11-2-1 15,-23 1 0-15,-28 5 5 16,-36 4-5-16,-36 3 16 16,-41 0-15-16,-41 0 9 15,-44 0-8-15,-46 0 3 16,-31 0-1-16,-18 0-4 0,-11 0 32 16,0 0-18-16,-2 0-9 15,0 0-5-15,0 0-5 16,0 0-29-16,-4 0-256 15</inkml:trace>
  <inkml:trace contextRef="#ctx0" brushRef="#br0" timeOffset="22582.955">15115 3950 741 0,'0'0'130'16,"0"0"-120"-16,0 0 14 15,0 0 64-15,0 0-16 16,0 0-34-16,0 0-38 15,-20-8-9-15,56 8-5 16,27 0 14-16,23 0 1 16,26-1 15-16,19-10-16 15,18-5 0-15,9 2 3 0,8-2-1 16,-6 4 1-16,-8 3-3 16,-7 0 8-16,-12 1-9 15,-5 4 1-15,-13 0 0 16,-12-3-1-16,-20 4 5 15,-24-1-4-15,-20 0 0 16,-14 1-2-16,-17 2 0 16,-8 1-67-16,0 0-47 15,-22 0-53-15,-30 0-1 16,-25 0-222-16</inkml:trace>
  <inkml:trace contextRef="#ctx0" brushRef="#br0" timeOffset="22950.29">14899 3987 118 0,'0'0'139'16,"0"0"-77"-16,0 0 16 15,0 0-1-15,0 0 16 16,0 0-40-16,-87 1-6 15,118-1-34-15,21-4-6 16,30-4 31-16,27-4 14 16,32 3 5-16,22-4 7 15,15 1-24-15,11-2 15 16,-2 2-23-16,-2 0-17 0,-13 0 16 16,-16 4-17-16,-15-1 13 15,-16 0-8-15,-17 1-14 16,-13 2 19-16,-20-3-11 15,-21 3-9-15,-21 5 8 16,-18-1-9-16,-7 2-3 16,-8 0 0-16,0 0-41 15,-29 0-90-15,-34 0-171 16</inkml:trace>
  <inkml:trace contextRef="#ctx0" brushRef="#br0" timeOffset="31297.738">16709 6687 410 0,'0'0'116'16,"0"0"-11"-16,0 0-10 15,0 0-43-15,0 0 14 16,0 0-29-16,-123-40-12 16,79 40 23-16,-7 0-29 15,-10 0 10-15,-5 0-13 16,-10 0-7-16,-9 6 8 15,-6 0-17-15,-10 5 0 16,-10 1-1-16,-11 3 4 16,-5 5-3-16,-1-2 1 15,1 6 4-15,0-1-4 0,0-3 2 16,5-2-3 0,14-2 0-16,21-5-4 0,21-2 4 15,17-4 0-15,10-1 3 16,13-1 0-16,6-3-2 15,8 2-1-15,4 0 0 16,6-2 1-16,-1 2-2 16,3-1 0-16,0 6-6 15,0 9 1-15,0 2 8 16,0 6-2-16,0 0 13 16,0 4-7-16,0 5 12 15,0 6 7-15,7 7-3 0,3 1 15 16,-2 7-13-1,-1 8-4-15,-3 10 15 0,-2 8-14 16,-2 8 24-16,0 1-12 16,0 0-17-16,0 2 13 15,0-1-22-15,-4 0 17 16,0-1 12-16,1-7-23 16,3-4 14-16,0-6-12 15,0-4 2-15,0 1 17 16,0-7-29-16,3-4-1 15,-1-6 9-15,4-12-5 16,-2-9-7-16,2-9-1 16,-2-4 5-16,-2-6-1 15,0-6-3-15,1-3-1 16,-1-3 2-16,-2 0-1 0,0 0-1 16,0 0 0-16,0 0 0 15,0 0 0-15,2 0 0 16,-2 0 0-16,4 2-2 15,5 1-2-15,5 1 1 16,4-1 3-16,4 1 0 16,0 0 0-16,5-1 0 15,2 3 0-15,6-3 1 16,5 2 1-16,8-1-4 16,5 1-3-16,12-2 5 15,8 1-2-15,12 0 2 16,13 0 0-16,2-2-4 0,11-2 4 15,8 0-5-15,3 0 4 16,7 0-7-16,8 0 8 16,0 0 0-16,2-6 1 15,-3 0-3-15,-4-2-4 16,5 4 6-16,0-1 0 16,8 3 2-16,-3-1-2 15,-1-6 0-15,0 1 0 16,-10 1-3-16,-6-1-6 15,-7-1 9-15,-6 4-5 16,-6-4 2-16,-2 4-2 16,-7 1 5-16,-8 1 0 15,-9 3-1-15,-4 0 1 0,-7 0 0 16,-4 0-1-16,-3 0 5 16,-2 0-6-16,-6 0 2 15,0 0 0-15,-4 0-1 16,0 4 2-16,-3-1-2 15,-9-1 1-15,-5-1-4 16,-6 1 3-16,-10-2 1 16,-3 0 0-16,-8 0 6 15,-6 0-4-15,0 0-2 16,0 0 5-16,0 0-2 16,0-16 7-16,0-3-6 15,-10-6-2-15,0-3 1 0,4-6-3 16,1-6 0-16,3-10 0 15,2-6-1-15,0-2 1 16,0-3 0-16,0 2 1 16,0-4-1-16,13-7-1 15,5-6 0-15,5-6 1 16,-2-11 0-16,4 0 0 16,0-5 0-16,-5-4 1 15,-3 1-2-15,-5-2 2 16,-5 7-1-16,-7 10 0 15,0 7 3-15,0 11 0 16,0 5-2-16,-11 11 3 16,-3 5 8-16,1 7-11 15,-1 3 7-15,1 8-5 16,-1 0 4-16,3 8 1 0,3 2-7 16,-2 1 2-16,4 1-1 15,-1-3 3-15,-1-1-5 16,0 5 0-16,0 0-3 15,-3 2 3-15,-3 2 2 16,-3 0-1-16,-6 2-2 16,-8 2 1-16,-9-1-2 15,-11 2 2-15,-16 2-3 16,-16-2 1-16,-15 2 2 16,-9 5 0-16,-12 0-2 15,-7 0-7-15,-10 0-2 16,-11 0 3-16,-9 9-5 0,-7 5 10 15,-4 0-1-15,1-2 2 16,4-3-7-16,6 0 3 16,7-3-1-16,10-4 7 15,10 0-24-15,6-2 22 16,5 0-10-16,-2 0-3 16,-3 0 13-16,3 2-16 15,2 1 16-15,5 4-2 16,7-5-1-16,15 0 5 15,16-2 0-15,17 0 0 16,17 0-2-16,15 0-1 16,12 0 3-16,5 0 0 15,5 0-4-15,0 0 3 0,-2 0 1 16,6 0 0-16,-2 0-4 16,2 0-1-16,-2 0 0 15,0 0-3-15,-2 3-11 16,1-3 18-16,1 7-2 15,-2 1 3-15,0 4-5 16,-6 0 5-16,1 4 0 16,-4 0-2-16,-5 0 9 15,-4 2-8-15,-3-2 1 16,-1-1 0-16,4-3-2 16,-3-3 3-16,0 0-2 15,3-5 1-15,-4 1-18 0,-1 2 10 16,0-5-2-1,0 1 2-15,0-3 5 0,-2 0-10 16,7 0 11-16,-5 2 1 16,-1 1-7-16,-1 3 4 15,-6 4-5-15,-2-2-17 16,-3 4 19-16,-2 2-12 16,-1-2 15-16,8 2 2 15,3-3 0-15,10-2 0 16,9-1 2-16,3-4 0 15,6-1-5-15,0 4 3 16,-1 6 1-16,-1-2-1 16,-1 4 0-16,0 6 2 15,0-1 0-15,1 2 2 16,2 4 0-16,1 2 2 0,3 6-4 16,0 4 9-16,0 2-5 15,0 5 22-15,9 1-15 16,4 9 0-16,1-2 8 15,-1 7-16-15,1 6 8 16,-8 2-6-16,3 5-2 16,-3 3 29-16,2-4-14 15,0 2-8-15,1 1 13 16,1 3-17-16,-2-4 8 16,3-1-1-16,3-8-9 15,-1-4 12-15,5-1-13 16,-1-4 0-16,2 0 12 0,-4-4-7 15,-1-3-8-15,-1-8 2 16,-2-2 8-16,-4-7-7 16,-3-5-1-16,-2-4 1 15,-2-10 5-15,3-1-8 16,-3-12-1-16,2 0 1 16,0 0-7-16,0 0 3 15,3 0 4-15,4 0 0 16,6 2-6-16,10 1 9 15,6-3-3-15,12 0 0 16,10 0 4-16,19 2-4 16,15-2 0-16,13 0 0 15,12 0 1-15,7 0-1 0,13 0 0 16,11 0-3-16,3 0-1 16,2 0 2-16,-8 2 2 15,-8 10 0-15,-8-2 0 16,-3-3-13-16,8-4 11 15,9-3-2-15,16 0 3 16,6-6-5-16,6-8 6 16,-4 2 0-16,-10-2-10 15,-13 3 7-15,-19 4 0 16,-20 0-3-16,-11 5-8 16,-14 2 12-16,-5 0 1 15,-3-2 1-15,2 2-1 0,7 0 4 16,4 0-3-1,7 0 0-15,-2 0-1 0,-7 0-4 16,-11 0 5-16,-13 0 0 16,-10-5-4-16,-13 3 3 15,-6-1 1-15,-8 2-3 16,-5-2 7-16,-6 2-2 16,-4 1-1-16,0 0 0 15,1 0 14-15,1-4-11 16,1-1-1-16,-1-4 0 15,-1 5 5-15,-1 0 1 16,-2-2-2-16,2-1-2 16,-2-7 17-16,0 2-21 15,0-2 9-15,2-6-1 16,0 6-7-16,3-2 12 0,1 0-14 16,1 0 3-16,2-12 6 15,0-8-1-15,2-6-8 16,0-12 0-16,0-9 4 15,1-11-2-15,-1-14-2 16,-1-15 0-16,-2-10 2 16,-6-4-2-16,-2 1 0 15,0 6-1-15,-6 3 2 16,-21 7-4-16,-8 8 3 16,-4 6 0-16,-8 14 2 15,-2 1 2-15,2-1-4 16,5 6 0-16,2-2 5 0,6 3-18 15,1 16 2-15,-3 6-76 16,-13 21-51-16,-15 6-230 16</inkml:trace>
  <inkml:trace contextRef="#ctx0" brushRef="#br0" timeOffset="38763.668">15655 13159 289 0,'0'0'236'15,"-127"0"-209"-15,80 0-19 16,9 0 0-16,7 0 65 15,9 0-13-15,6 0 0 16,7 0-15-16,7 0 8 16,2 0 16-16,0 0-69 15,33 0 2-15,32 0 19 16,36 0 10-16,34 0 16 16,39 0-16-16,34 0-11 15,25 0 22-15,39 3-15 16,29 7 10-16,31-2 2 0,23-2-4 15,8-3 0 1,9-3-26-16,-17 0-3 0,-23 0 18 16,-42 0-24-16,-58 0 0 15,-60 0-2-15,-66 2 9 16,-52-2-11-16,-39 0 4 16,-15 0-34-16,-4 0 21 15,-19 0-66-15,4 0-54 16,-4 0-101-16,1 0-95 15</inkml:trace>
  <inkml:trace contextRef="#ctx0" brushRef="#br0" timeOffset="39349.315">22204 13305 313 0,'0'0'82'16,"0"0"1"-16,0 0 49 16,120-21 4-16,-52 13-63 15,18-2 24-15,32-2-40 0,45-8 0 16,47 3 25 0,55-7-36-16,56 2 2 0,42 1-3 15,43 1-33-15,27 11 25 16,14 1-17-16,2 8-6 15,-13 0 33-15,-23 0-38 16,-43 0 6-16,-34 0-12 16,-52 3 16-16,-53 3-19 15,-44-2 0-15,-46 0-33 16,-33-4-48-16,-29 0-230 16,-19-12-663-16</inkml:trace>
  <inkml:trace contextRef="#ctx0" brushRef="#br0" timeOffset="56661.528">5501 5773 364 0,'0'0'118'16,"0"0"-85"-16,0 0 5 15,0 0-38-15,0 0-46 16,0 0-312-16</inkml:trace>
  <inkml:trace contextRef="#ctx0" brushRef="#br0" timeOffset="79928.987">3087 2752 97 0,'0'0'666'0,"0"0"-585"0,0 0-73 16,0 0 39-16,0 0 57 16,0 0-63-16,0 0 1 15,-9 0-42-15,40 0 0 16,22 0 29-16,32 0-18 15,31 0 18-15,30 0-11 16,31-7-10-16,31-5 19 16,30 0-11-16,23-3-9 15,14 1 10-15,10 2-13 16,-7-4-4-16,-12 9 0 16,-34 1 8-16,-39 3-8 15,-39 3 0-15,-40 0 0 0,-37 0 0 16,-25 0 0-16,-27 0-3 15,-17 3-30-15,-8-1-93 16,-2 5-26-16,-44 1-52 16,-24-1-219-16</inkml:trace>
  <inkml:trace contextRef="#ctx0" brushRef="#br0" timeOffset="81256.937">3002 2761 304 0,'0'0'256'0,"0"0"-157"16,0 0-1-16,0 0 55 15,0 0-41-15,0 0-52 16,9-11-11-16,-9 11-40 15,0 0 13-15,2 0-22 16,-2 0-10-16,4 13 5 16,6 25 5-16,-4 20 20 15,1 21 48-15,-5 15-38 0,-2 20 12 16,0 34-7-16,0 29-27 16,-6 22 39-16,-21 15 4 15,-4-7-21-15,10-17 0 16,8-23-28-16,11-25 11 15,2-24 3-15,0-14-1 16,7-7 8-16,1-11-10 16,-6-15-11-16,-2-13 9 15,0-15-6-15,0-16-5 16,0-10 0-16,0-7 1 16,0-10 11-16,0 0-1 15,0 0-1-15,0 0 21 0,0 0-30 16,0 0 7-16,0 0-8 15,0 0 8-15,0 0-15 16,0 0 7-16,10 0-11 16,15-5 10-16,27-8-39 15,45-8 25-15,47-11 9 16,41-9 6-16,32-2-2 16,14 0 2-16,19 8-2 15,2 8-3-15,2 5-6 16,-2 1 4-16,-16 7-3 15,-6 5-8-15,-7 3 15 16,5 1 3-16,9 2 0 16,6-7 0-16,6-3 0 0,-20 0 0 15,-28 1-4 1,-35 2 4-16,-41 3 4 0,-36 1-4 16,-31 1 0-16,-22 2 3 15,-18-1 3-15,-7 1-6 16,-7-5 6-16,6-9-3 15,1-7 21-15,3-10-14 16,-1-10-5-16,-7-11 14 16,-4-6-13-16,-2-11-6 15,0-10 0-15,0-7 5 16,0-9-4-16,0-10-1 16,0-13 0-16,18-11 3 0,18-6 1 15,4-5-6 1,1 9 2-16,-10 9 0 0,-10 15 4 15,-13 14 3-15,-8 8 3 16,0 7 25-16,-5 11-34 16,-13 6 14-16,2 10-7 15,1 4-6-15,-1 4 21 16,1 4-23-16,4 6 0 16,-3 5 0-16,3 5 8 15,4 6-9-15,-4 3 1 16,0 0-2-16,0 3-2 15,0 1 4-15,-4 2 0 16,-12-1-9-16,-23 0-1 16,-37 1 3-16,-58 6-5 15,-71 5-19-15,-73 0 16 0,-68 22-75 16,-40 7-14 0,-18 6 3-16,16 8-29 0,34 3-15 15,62 0-72-15,74-3-31 16,63-9-160-16</inkml:trace>
  <inkml:trace contextRef="#ctx0" brushRef="#br0" timeOffset="81961.904">3439 1942 294 0,'0'0'391'0,"0"0"-276"16,0 0-9-16,0 0 28 16,0 0-54-16,0 0-79 15,103-47 21-15,-10 26-12 16,18-1 11-16,3 5 18 15,-11 1-38-15,-25 3 7 16,-27 9-8-16,-26 3 9 16,-21 1-9-16,-4 0 0 15,0-5-17-15,-16 5 2 16,-21 0-9-16,-13 2-6 16,0 23 8-16,0-8-15 15,8 3 31-15,11 1 4 16,9 3 2-16,3 3-9 0,11 8-5 15,1 7 14-15,7 2-3 16,0 7-3-16,0-2 5 16,9 4 1-16,5 0 0 15,-1-2 13-15,0-1-4 16,-6-6-9-16,-3-4 0 16,-4-3 15-16,0-5-12 15,-16-3 7-15,-15-2-10 16,-6-8 26-16,-5-5-22 15,-6-7 1-15,4-7 2 16,3 0-1-16,4-10 16 16,8-25-21-16,8-9-1 0,11-9-28 15,10-2-123-15,0 3-155 16,29 8-98-16</inkml:trace>
  <inkml:trace contextRef="#ctx0" brushRef="#br0" timeOffset="82547.921">4175 2104 606 0,'0'0'219'15,"0"0"-43"-15,0 0-1 0,0 0-59 16,0 0-43-1,0 0-34-15,0-44-28 0,0 44-22 16,0 7 7-16,-3 23-1 16,3 11-19-16,-2 10 27 15,0 4-3-15,0 1 0 16,2-2 11-16,0-8-11 16,0-11 0-16,0-12 6 15,0-14-6-15,0-4 7 16,0-5-7-16,0 0 17 15,0 0-14-15,0-17 51 16,0-22-35-16,0-14-15 0,0-5 6 16,0-5-4-1,-3-2-6-15,1 1 0 0,-2 4 6 16,2 9-7-16,2 14 1 16,0 13 0-16,0 13-11 15,0 6 11-15,0 5-8 16,2 0-1-16,18 14-47 15,12 20 51-15,9 10 0 16,7 10 5-16,-2-2-11 16,-3 2 11-16,-5-4 0 15,-9-6-2-15,-10-5-1 16,-7-3-3-16,-12-6 6 16,0 3-16-16,-31-4 10 0,-12 0-22 15,-8-2-15 1,-3-1-9-16,5-5-80 0,9-7 22 15,13-5-46-15,7 0-30 16,13-9-39-16,7 0-21 16</inkml:trace>
  <inkml:trace contextRef="#ctx0" brushRef="#br0" timeOffset="82817.704">4625 2069 511 0,'0'0'250'0,"0"0"-161"16,0 0 120-16,0 0-47 15,0 0-87-15,0 0-15 0,5-84-36 16,-5 84-21-16,0 6-6 16,4 20-31-16,-2 12 27 15,5 13 2-15,-3 0 10 16,-2 5-4-16,-2 1-1 15,2 1 2-15,-2-4-15 16,0-6-5-16,0-8-138 16,0-9-63-16,-4-12-166 15,-4-11-163-15</inkml:trace>
  <inkml:trace contextRef="#ctx0" brushRef="#br0" timeOffset="83005.588">4585 2289 89 0,'0'0'237'15,"0"0"-122"-15,0 0-8 16,131-123-13-16,-79 90 10 16,1 1-54-16,1 6 1 15,-1 4-7-15,-10 6-27 16,-14 10 13-16,-14 4-30 16,-11 2-16-16,-4 5-46 15,0 21-109-15,-27 6-130 16,-17 6 47-16</inkml:trace>
  <inkml:trace contextRef="#ctx0" brushRef="#br0" timeOffset="83170.486">4705 2246 276 0,'0'0'112'0,"0"0"-5"15,0 0 0-15,0 0-51 16,148 46-13-16,-104-21-15 15,7 9-27-15,-4 1-1 16,-5 0-64-16,-10 4-355 16</inkml:trace>
  <inkml:trace contextRef="#ctx0" brushRef="#br0" timeOffset="83783.419">3941 3455 460 0,'0'0'120'15,"0"0"-69"-15,0 0 35 0,0 0-19 16,0 0-22-16,0 0-19 15,54-6-11-15,10 6 62 16,27-2-12-16,22-8-43 16,26-2 26-16,15 1-26 15,11 4 2-15,0-4-1 16,-11 6-22-16,-23-2 22 16,-32 4-18-16,-41 3 2 15,-32 0-4-15,-19 0-3 16,-7 0-24-16,0 0-26 15,-29 10-131-15,-23 13-37 16,-16 2-435-16</inkml:trace>
  <inkml:trace contextRef="#ctx0" brushRef="#br0" timeOffset="84758.933">3995 3418 156 0,'0'0'312'0,"0"0"-158"16,0 0-20-16,0 0 4 16,0 0-3-16,0 0-57 15,8-39-21-15,-8 39 1 16,0 0-49-16,0 0-1 15,0 17-8-15,0 19-23 16,0 15 23-16,0 12 45 16,0 0-7-16,-8-2 6 0,-4 8-37 15,-1 6 4-15,-3 3-3 16,-1 10 6-16,0-4-11 16,4-14 2-16,4-13 21 15,5-17 29-15,4-18-52 16,0-8 2-16,0-8-5 15,0-4 8-15,0-2-8 16,0 0 3-16,0 0 1 16,0 0-2-16,0 0-2 15,18 0 0-15,17 0-2 16,23 0 19-16,27-4-15 16,38-12 0-16,39-6 1 15,33 0 8-15,23 0-11 0,5 0 0 16,-12 5-3-16,-15 8 8 15,-24 0-5-15,-27 8 0 16,-24 1 0-16,-28 0 0 16,-18 0 4-16,-19 0-4 15,-13 0 0-15,-16 0 7 16,-14 0-10-16,-6 0 3 16,-7 0 0-16,0 0 33 15,0 0-28-15,0 0 13 16,0-4 15-16,0-1-31 15,0-3 41-15,0-7-22 16,0-10-18-16,0-11 14 0,0-9-10 16,0-10-7-16,-5-8 0 15,-6-7 3-15,0-1-5 16,0-1 2-16,0-1 0 16,1 5-1-16,2 6 4 15,1 12-3-15,1 12 0 16,-2 14 6-16,2 5-10 15,-3 5 4-15,-5 1 0 16,-7 3-9-16,-18-1 7 16,-21 6-7-16,-31 3 2 15,-34 2-28-15,-29 0 19 16,-22 0-37-16,-11 0-30 16,2 14 31-16,14 5-78 15,30 9-34-15,45 7-73 16,45-1-64-16,42-5-234 0</inkml:trace>
  <inkml:trace contextRef="#ctx0" brushRef="#br0" timeOffset="85427.301">4467 3605 345 0,'0'0'197'16,"0"0"-122"-16,0 0 75 15,0 0-33-15,0 0-77 16,0 0 3-16,105-16-25 16,-30 7 17-16,1-2 2 15,-5 2-35-15,-8 6 1 0,-23-1-3 16,-18 4-1-16,-15 0-7 15,-7 0-2-15,0 0-16 16,0 0-5-16,-20 0-3 16,-2 0 21-16,-1 0-1 15,8 0 1-15,5 0 13 16,2 0 0-16,3 0 0 16,-1 7-1-16,-4 6-3 15,6 6-3-15,-2 2 3 16,-1 5 4-16,5 5-3 15,0-2 8-15,2 3-5 16,0 1 14-16,0-4-10 0,0 0 12 16,0-1 1-16,0-4-6 15,-10-2 12-15,-3-4-14 16,-5-6 8-16,-6-4 4 16,-10-1-17-16,-2-7 6 15,5 0-1-15,2-6-7 16,5-15 24-16,6-9-26 15,4-3-15-15,4-2-12 16,10 1-113-16,0 4-72 16,0 3-194-16</inkml:trace>
  <inkml:trace contextRef="#ctx0" brushRef="#br0" timeOffset="85900.434">5037 3663 413 0,'0'0'209'16,"0"0"-105"-16,0 0 52 15,0 0-17-15,0 0-47 16,0 0-34-16,-29-34-13 15,29 34 6-15,0 0-51 0,0 0 0 16,0 0-17-16,0 16-5 16,0 10 22-16,5 4 13 15,3 3-10-15,4-1 14 16,-3-2-12-16,-1-2-4 16,2-4-1-16,-6-9 3 15,1-8-3-15,-1-5 0 16,-2-2 0-16,0 0 31 15,0 0-9-15,1-4 59 16,6-18-7-16,0-7-48 16,2-6 2-16,3-8-23 15,-4-5-4-15,4-2-2 16,1 1-1-16,1 10-19 16,-3 13-19-16,1 10-44 15,-1 12 22-15,5 4-89 0,2 0-47 16,0 16 12-16,-3 12-35 15,-5 4-34-15</inkml:trace>
  <inkml:trace contextRef="#ctx0" brushRef="#br0" timeOffset="86522.169">5380 3663 66 0,'0'0'284'16,"0"0"-123"-16,0 0 0 15,0 0-20-15,0 0-17 16,0 0-40-16,0-45-10 16,0 45-35-16,0 0-24 0,0 0-15 15,0 3-3-15,0 15-3 16,0 13-3-16,0-3 18 16,0-2 6-16,0 2-5 15,0-2-9-15,0-6 13 16,0-4-10-16,0-5-4 15,0-8 0-15,0 0 10 16,0-3-9-16,0 0 11 16,0 0 2-16,0 0 30 15,0-15-4-15,0-12 13 16,0-6-51-16,0-7 13 16,3-3-18-16,1 1 3 0,1 3 0 15,2 14 5-15,-5 9-4 16,0 8-1-16,-2 8 0 15,2 0-13-15,-2 0 12 16,4 0-23-16,3 14-1 16,5 10 13-16,1 7 5 15,1-4 7-15,-2 1 0 16,2-6 6-16,-3-5-8 16,-2-7 2-16,-5-9 0 15,0-1 6-15,0 0 7 16,2 0-13-16,3 0 9 15,7-16-2-15,5-8 20 16,4-5-22-16,-2 2-4 16,-3 3 18-16,-3 7-9 0,-8 4-10 15,-2 5 0-15,-4 8 8 16,-1 0-21-16,2 0 13 16,5 16-22-16,5 14 9 15,3 13 7-15,-3 5 6 16,-4 10 0-16,-1 4-94 15,-4-4-332-15</inkml:trace>
  <inkml:trace contextRef="#ctx0" brushRef="#br0" timeOffset="89230.023">3490 3230 118 0,'0'0'245'0,"0"0"-148"0,0 0 8 16,0 0 30 0,0 0-17-16,0 0-53 0,0 0-17 15,-2-8 8-15,2 8-37 16,0 0 5-16,0 8-13 15,0 16 8-15,0 9 50 16,0 4-12-16,0 3-28 16,2 6 14-16,3 7-20 15,-1 1 0-15,-4 4 2 16,0 0-21-16,0 5 26 16,0 0-19-16,0 3 8 15,-2 9 23-15,-9 7-33 16,-1 4 6-16,1 6 25 15,1-2-14-15,-4-5-1 16,3-8-20-16,5-9 4 0,-4-6 9 16,3-6-12-16,3-4 7 15,-2-8-7-15,-1-9-6 16,2-6 20-16,3-7-15 16,-3-4-3-16,3-4 3 15,0-7-3-15,0-5-2 16,2-2 0-16,0 0 5 15,0 0-3-15,0 0 4 16,0 0-4-16,-2 0-2 16,-5 0-13-16,-4 0-20 15,-5 0-24-15,-4-11-49 16,-2-3-27-16,6-12-80 0,10-10-102 16,6-14-254-1</inkml:trace>
  <inkml:trace contextRef="#ctx0" brushRef="#br0" timeOffset="90789.029">3443 3184 162 0,'0'0'51'16,"0"0"51"-16,0 0 19 16,0 0-41-16,0 0-11 0,0 0-23 15,20-66-4-15,-15 61 29 16,-3 2-19-16,0 3-21 15,0 0 14-15,1 0-37 16,2 0 6-16,10 0-11 16,7 0 3-16,18 0 29 15,12 0-7-15,12 0-9 16,15 0 21-16,8 0-33 16,6-2 1-16,1 2-4 15,-1-7 12-15,3 2-10 16,6-1-6-16,4 3 0 15,-2-3 8-15,1 5-8 16,2-1 0-16,11 0-4 0,11-2 6 16,10-1-2-1,4 2 0-15,-10 1 2 0,-17 2 4 16,-18 0-3-16,-20 0-3 16,-17 0 0-16,-13 0-1 15,-7 0 1-15,-10 2 0 16,7 0 0-16,4-2 3 15,7 0 9-15,7 0-12 16,6 0 3-16,3 0 11 16,-1-9-9-16,-6 7 2 15,-11-3-7-15,-9 3 13 16,-9 0-4-16,-9 2-3 0,-4 0 6 16,-1 0-3-1,-1 0 4-15,1 0-13 0,1 0 0 16,1 0 8-16,-3 0 0 15,-3 0-8-15,-7 0 0 16,1 0 15-16,-5 0-6 16,0 0 7-16,0 0-4 15,0 0 9-15,0 0-20 16,0 0-1-16,0 2 0 16,0 5 4-16,0 4-4 15,3 1 2-15,-1 6 1 16,0 4 25-16,0 4-28 15,0 6 18-15,-2 6 2 16,0 6-17-16,0 12 34 16,0 7-23-16,0 2-9 0,0 6 23 15,0-7-22-15,0-3-3 16,0-6-2-16,0-2 15 16,0-6-10-16,0 2-2 15,0-5 0-15,-4-2 21 16,0-3-23-16,-4-2 4 15,6 0 2-15,-2-4 9 16,-1 2-13-16,5-3-4 16,0-5 0-16,0 0 11 15,0-5-11-15,0-1 0 16,0-4-3-16,0-1 7 16,0-3-4-16,0-1 0 0,0 3 7 15,0-1-11-15,0 3 5 16,0-2-1-16,0-4 0 15,0 2 8-15,0-5-8 16,0-2 0-16,0-1 3 16,0-5-3-16,0 3 1 15,0-3-1-15,0 0 0 16,0 2 9-16,0-2-10 16,0 0 1-16,-2 2 0 15,-12 3 8-15,-7 0-8 16,-12 3 1-16,-17-1 3 15,-19 2-3-15,-24-1-1 16,-21 2 0-16,-9 1-4 0,-6-3 1 16,-3 2 3-1,3-1 0-15,-14 3-9 0,-1 3 3 16,-6 0 1-16,1 6-5 16,4-3-10-16,0 0 16 15,2-1-14-15,-3-5 11 16,7 3 5-16,10-1-28 15,6 0 15-15,14 2 4 16,4-4-5-16,6-2 8 16,18 1 7-16,9 1 1 15,17-5-4-15,8-1-4 16,9-2 3-16,7-1-8 16,6-2-8-16,5-1 19 15,9 0-10-15,2 0 2 0,9 0 4 16,0 0-64-16,0 0-40 15,29-14-103-15,20-5-139 16,13-4-164-16</inkml:trace>
  <inkml:trace contextRef="#ctx0" brushRef="#br0" timeOffset="91749.245">5802 2740 313 0,'0'0'157'16,"0"0"-153"-16,0 0 16 16,0 0 92-16,0 0-56 15,143-19-19-15,-89 11-2 16,4 1-17-16,-6 0 10 15,-7 0-19-15,-18 6-7 16,-9-3 4-16,-14 4 2 16,-4 0-8-16,0 0 0 15,0 0-19-15,0 0 11 16,-9-2-28-16,-2-1 1 0,0 3 31 16,2 0-4-1,0 0 8-15,3 0 0 0,-1 0 13 16,4 0-6-16,1 0 3 15,0 0-4-15,2 0 0 16,-4 0-5-16,2 19-1 16,-1 3 2-16,3 4 5 15,0 6 17-15,0 2-10 16,0 2-3-16,0 4 30 16,0 0-38-16,0 1 10 15,0 1 17-15,0-6-25 16,-6-6 31-16,-6-9-18 15,-1-6 2-15,-1-7 16 0,-1-5-33 16,-7-3 13 0,-3 0 1-16,-2 0-11 0,0-3 7 15,6-17-13-15,2-3 3 16,6-3-9-16,7 1-27 16,6 1-56-16,0-1-22 15,11 9-168-15,9 4-124 16</inkml:trace>
  <inkml:trace contextRef="#ctx0" brushRef="#br0" timeOffset="92363.031">6359 2815 86 0,'0'0'384'0,"0"0"-292"16,0 0 20-16,0 0-15 16,0 0-28-16,0 0-61 15,0 12-2-15,0 10 67 16,0 6-37-16,0 0 23 16,0 2-3-16,0 2-46 15,0 0 28-15,0-3-18 16,0-7-15-16,3-5 33 15,-1-6-37-15,0-8 13 16,-2-3 17-16,0 0-31 0,0 0 45 16,0 0 11-16,0 0-10 15,0-14 22-15,0-10-65 16,0-5 5-16,0-8-8 16,-4 1 6-16,-4-5-9 15,2 3 3-15,2-3-1 16,4-1-11-16,0 6-2 15,0 4 7-15,0 6-1 16,2 5-22-16,6 3 19 16,6 6-10-16,1 5-20 15,6 2 37-15,-1 5-33 16,0 0 6-16,4 0 14 0,-1 12-22 16,-4 5 24-1,0 3-6-15,-13 1-20 0,-6 2 32 16,0 0-8-16,-4-4 7 15,-23 3 6-15,-6 2-16 16,-3-4 14-16,14-1-14 16,0-6-18-16,8 1-17 15,10-4-47-15,-1 0 32 16,5 1-18-16,0-8-56 16,0 3-10-16,0 1-15 15,3-6 9-15</inkml:trace>
  <inkml:trace contextRef="#ctx0" brushRef="#br0" timeOffset="92506.06">6585 2919 11 0,'0'0'34'0,"0"0"6"16,0 0-12-16,0 0-15 16,0 0-13-16,0 0-3 15,33 34-6-15,-20-29-26 16,1-1-34-16</inkml:trace>
  <inkml:trace contextRef="#ctx0" brushRef="#br0" timeOffset="92817.243">6585 2919 149 0</inkml:trace>
  <inkml:trace contextRef="#ctx0" brushRef="#br0" timeOffset="93045.095">6585 2919 149 0,'-161'-68'147'0,"161"68"-74"0,0-2 40 0,0 2 16 0,0 0-76 15,0 0-20-15,0 0 10 16,0 0-30-16,0 0-2 15,0 0 2-15,0 8-3 16,0 4 24-16,7 4-15 16,6-1 4-16,3 2 17 15,-1 0-33-15,5-2 11 16,-1 1-13-16,2-4 1 0,2 0 9 16,-3-5-9-16,-5-4 1 15,-1 0 5-15,-3-3-8 16,-3 0-8-16,2 0 2 15,-8 0-75-15,0 2-46 16,-2 1-129-16,0-3-155 16</inkml:trace>
  <inkml:trace contextRef="#ctx0" brushRef="#br0" timeOffset="93420.974">6798 2738 238 0,'0'0'237'16,"0"0"-137"-16,0 0-2 16,0 0 21-16,0 0-48 15,0 0-59-15,3-3-4 16,-3 6-7-16,0 14 7 15,0 5 25-15,0 0-9 16,0 4 6-16,0-4 23 16,0 0-47-16,0 0 17 15,0-4-9-15,4 0-10 16,2-4 16-16,4 1-12 16,-1-8-6-16,1 0 6 0,4-3-6 15,4-4-2-15,6 0 0 16,7 0 13-16,7-2-27 15,-4-14-17-15,-8-1-154 16,-12-5-96-16,-9 3-295 16</inkml:trace>
  <inkml:trace contextRef="#ctx0" brushRef="#br0" timeOffset="93671.229">6711 2636 317 0,'0'0'68'0,"0"0"-26"0,0 0 63 16,0 0-15-16,0 0-38 16,0 0-39-16,121-46 11 15,-86 46-24-15,3 0 10 16,-4 0-20-16,-5 0 3 15,-5 7-82-15,-8 5-58 16,-9 0-77-16,-7 1-11 16</inkml:trace>
  <inkml:trace contextRef="#ctx0" brushRef="#br0" timeOffset="93826.337">6730 2815 93 0,'0'0'69'0,"0"0"24"16,0 0 35-16,122 2-51 16,-73-2-74-16,0-2-3 15,-5-4-13-15,-13 2-105 16</inkml:trace>
  <inkml:trace contextRef="#ctx0" brushRef="#br0" timeOffset="94425.383">5869 2723 206 0,'0'0'120'0,"0"0"-74"15,0 0 40-15,0 0-18 16,0 0-65-16,0 0 0 0,-3-4 14 16,6 4 19-16,13 0 24 15,8-2 9-15,3-4-5 16,13-2-2-16,2-3-30 16,3 1 3-16,1 3-5 15,-1 0-15-15,6-1 31 16,1 3-22-16,-9-2-11 15,-15 4 24-15,-12 1-37 16,-16 2 0-16,-7 0-76 16,-51 0-264-16</inkml:trace>
  <inkml:trace contextRef="#ctx0" brushRef="#br0" timeOffset="99299.242">3457 1569 111 0,'0'0'341'0,"0"0"-288"15,-102-109-7-15,65 76 12 0,6 9 30 16,4 9 42-16,12 8-63 16,1 7-48-16,6 0 18 15,-7 7-34-15,-17 40 13 16,-15 27-15-16,-11 35-1 15,2 28 21-15,12 6-21 16,17 12 0-16,16 0-1 16,11-3 1-16,3-2-6 15,32-7 6-15,19-12 0 16,19-22-12-16,20-25 11 16,17-29-8-16,15-27 4 15,2-22-13-15,0-6 18 0,-3-27 0 16,-10-18 0-16,-14-19 35 15,-15-11-32-15,-18-9 27 16,-20-5 5-16,-18-10-29 16,-27-10 55-16,-2-2-27 15,-39-10-25-15,-22-3 36 16,-11-6-43-16,-7 5-2 16,-6 6 0-16,-7 19-12 15,3 13-5-15,2 11 11 16,9 12-31-16,15 18 1 15,8 26-22-15,4 20-11 16,-7 37-135-16,-11 28-124 16,-3 17 83-16</inkml:trace>
  <inkml:trace contextRef="#ctx0" brushRef="#br0" timeOffset="100221.181">5978 2552 395 0,'0'0'121'16,"0"0"-81"-16,0 0-36 15,0 0 125-15,0 0-5 16,0 0-56-16,-35-39 11 16,30 36-49-16,3 1-27 15,-1 2 36-15,-1 0-37 16,4 0-4-16,-7 6 1 16,-8 22-16-16,-5 17 16 15,-5 13 2-15,2-2-1 16,11-2 0-16,7-8-9 15,5-2-1-15,5-4 5 16,19-6-29-16,10-4 29 16,8-7-6-16,11-14 4 0,12-9-2 15,4 0 9-15,3-9 2 16,-4-15-2-16,-12-7 7 16,-12 2-1-16,-10-5 6 15,-14-3 14-15,-4-3 35 16,-11-8-45-16,-5-6 20 15,0-7-36-15,-27 2 5 16,-4 0 16-16,-5 9-21 16,-5 13-1-16,-3 16-8 15,-18 17-23-15,-21 6-47 16,-15 40-72-16,-11 16-59 16,6 4-132-16</inkml:trace>
  <inkml:trace contextRef="#ctx0" brushRef="#br0" timeOffset="100889.314">4763 3400 145 0,'0'0'363'15,"0"0"-356"-15,0 0-4 0,-122-29 31 16,86 27 30-16,5 2-5 15,2 0-35-15,4 0-23 16,7 3 28-16,1 20-28 16,-4 12-1-16,-3 20 0 15,-5 19 0-15,0 6 2 16,7 2-2-16,10-3 0 16,12-13-2-16,12-8 2 15,28-10-1-15,18-10-2 16,11-11 3-16,0-16-2 15,5-11 2-15,-1 0 0 16,1-23 8-16,-9-15-3 0,-7-8-5 16,-12-3 25-16,-15-1-23 15,-11-8 40-15,-13-5-8 16,-7-5 15-16,0-10-9 16,-23 5-40-16,-10 16-36 15,-9 12-10-15,-7 24-54 16,-4 13-11-16,3 4-179 15</inkml:trace>
  <inkml:trace contextRef="#ctx0" brushRef="#br0" timeOffset="102463.294">4315 1692 31 0,'0'0'72'16,"0"0"-72"-16,0 0 9 15,0 0-8-15,0 0 0 16,0 0-2-16,0 4-6 15,0 5-10-15,0-4-5 16,0-1-14-16,0 1 22 0,0-4 11 16,0-1 3-16,0 0 14 15,0 0 25-15,-2 0-13 16,-2 0 10-16,-3 0 9 16,-5-3 6-16,6-6-5 15,-3 1 10-15,1-4 12 16,-2 4 16-16,8 2-60 15,-9 3 52-15,1 0-56 16,0 1 11-16,-3 0-18 16,8 2-5-16,-2 0 41 15,5 0-28-15,-5 0-15 16,-1 0 7-16,-2 0-12 16,-5 21-2-16,-3 8-2 0,0 9 3 15,0 8 17-15,7 8-17 16,9 3 0-16,0 1 10 15,2-2-10-15,0 1 0 16,0-4-1-16,4-2 1 16,9-1 4-16,3 1-4 15,0 0 0-15,6-1 0 16,3-1 4-16,2-12-6 16,4-1 2-16,6-7 0 15,3-3 6-15,3-4-6 16,-5-2 1-16,0-4 20 15,-7-5-17-15,-4-2 1 0,-3-5-5 16,3-4 0 0,0 0 37-16,2-6-9 0,7-20 3 15,1-11 23-15,3-7-32 16,-1-6 1-16,-6-2-8 16,-8-1-11-16,-12 2 40 15,-11-7-9-15,-2-11-8 16,0-7-3-16,-25-8-24 15,-8 1 0-15,-5 8-1 16,-5 3 7-16,-1 14 0 16,-5 9 1-16,0 11-1 15,0 10 11-15,2 5-14 16,-2 11-3-16,-3 1 0 16,2 9-4-16,-4 2-3 15,5 0 7-15,5 0-13 0,6 10 9 16,1 8-31-16,6 4 23 15,2 6 2-15,0 8-11 16,3 13 11-16,0 13 6 16,5 9 4-16,5 8-13 15,10 1 0-15,6-2 3 16,0-3 10-16,2-1-11 16,22 0-2-16,8-2 13 15,3-6 0-15,10-6-12 16,1-10-5-16,8-11 14 15,4-7 0-15,7-8-1 16,1-10 4-16,2-9 0 0,-1-5 2 16,-5 0 10-16,1-19 2 15,-5-15-5-15,-5-10 16 16,-2-13-23-16,-6-7 42 16,-7-10-25-16,-11-2-10 15,-17-6 25-15,-10-8-28 16,-8-7 9-16,-37-7-15 15,-16 6-19-15,-10 9 14 16,-11 21-23-16,0 17 9 16,8 19 15-16,7 13-71 15,18 12-52-15,13 7-31 16,15 3-101-16,9 15-82 16</inkml:trace>
  <inkml:trace contextRef="#ctx0" brushRef="#br0" timeOffset="103491.183">6549 2588 60 0,'0'0'25'16,"0"0"-22"-16,0 0 18 15,0 0 63-15,0 0-27 16,0 0-21-16,-54-24 12 0,48 16 39 16,-4-4-79-16,-1 2 42 15,1-4 7-15,-4 0-1 16,-4 2-19-16,2 0 27 16,-6 2-27-16,5 2 13 15,0 2-20-15,7 3-10 16,5 3 4-16,1 0-22 15,0 0 2-15,-6 0-4 16,2 21 0-16,-9 16-9 16,-4 6 5-16,3 3 4 15,0 0 0-15,4 0 0 16,8 0-4-16,2-2 4 16,-1 2 0-16,5-3-3 0,0-4 2 15,0-3 0 1,18-3 0-16,4-2 1 0,5-5-7 15,2-2 7-15,4-8 0 16,1-4 7-16,-1-6-5 16,3-6-2-16,-3 0 3 15,2 0 5-15,4-18 17 16,-3-5-4-16,-5-4 2 16,0-5 26-16,-6-5-31 15,-8-5 20-15,-5-10-1 16,-8-10-16-16,-4-8 18 15,0-4-20-15,-27 0-9 0,-8 5 8 16,-5 8-17 0,-5 10-2-16,3 13-7 0,-1 12 8 15,3 10 4-15,0 11-4 16,-3 5-58-16,-1 12-53 16,-8 34-106-16,-8 12-3 15,0 9-138-15</inkml:trace>
  <inkml:trace contextRef="#ctx0" brushRef="#br0" timeOffset="104309.415">5108 3407 333 0,'0'0'93'0,"0"0"-84"16,0 0-2-16,0 0 91 16,0 0-17-16,-118-40-32 15,99 40-27-15,-2 4-17 16,1 21-5-16,-2 16 0 16,0 13 9-16,-1 8-9 15,4 3 0-15,7 5 3 16,8-9 4-16,4 2-7 15,0-5 0-15,4-7-2 0,17 0 0 16,5-7 0-16,3-8 2 16,5-12 0-16,1-9-15 15,7-15 13-15,10 0 2 16,8-29 0-16,7-17 1 16,-5-8 19-16,-6-6 20 15,-13-5-10-15,-22-6 45 16,-14-7-21-16,-7-6-6 15,-22 1-35-15,-15 13 0 16,-8 17-26-16,-3 24-39 16,-4 12-158-16,-6 12-357 15</inkml:trace>
  <inkml:trace contextRef="#ctx0" brushRef="#br0" timeOffset="126493.1">15060 6048 681 0,'0'0'164'0,"0"0"-14"15,0 0-18-15,0 0 5 16,0 0-24-16,0 0-55 15,-5-42-18-15,5 42-36 16,0 0 5-16,0 0-9 16,0 1-5-16,0 26 0 15,0 13 10-15,7 11-2 16,-1 10 5-16,2-1-1 16,-2 3-7-16,1-7 0 15,-1-7 3-15,2-9 2 16,0-6-5-16,-6-9 0 15,0-9-1-15,-2-11-2 0,0-5 3 16,0 0 1-16,0 0 1 16,0-2 27-16,-18-19 7 15,-13-11-23-15,-9-2-9 16,0-4-4-16,-3 5 0 16,-1 5-1-16,7 8-5 15,8 8 4-15,10 7 2 16,15 5 0-16,2 0-6 15,2 0-7-15,0 0-10 16,0 12-20-16,0 9 2 16,0 7 24-16,31 1-8 15,18-5 18-15,14-10-2 16,17-6 9-16,17-8-1 0,13-4 1 16,4-24-84-1,-14-11-101-15,-36-1-260 0</inkml:trace>
  <inkml:trace contextRef="#ctx0" brushRef="#br0" timeOffset="131218.839">2030 8099 417 0,'0'0'97'0,"0"0"-48"16,0 0 62-16,119 25-29 16,-55-25-16-16,25 0-14 15,38 0-7-15,33-2 29 16,39-16-45-16,28 3 11 15,18-1 5-15,12 7-25 16,3 3-9-16,6 6-3 16,6 0-7-16,14 0 18 15,17 11-11-15,15-2 0 16,15 0 3-16,23-6-5 0,23-3 7 16,13 0-12-16,7 0 13 15,8 0-14-15,9 0 0 16,23-9 4-16,18-14 8 15,15-3-12-15,1 0 0 16,-5-3 0-16,-13 2 8 16,-22 0-11-16,-38 1 5 15,-44 3-2-15,-48 7 1 16,-70 8 1-16,-67 7-2 16,-69 1 0-16,-51 0-2 15,-35 0-5-15,-11 0 11 16,0 0-4-16,0 0 3 15,0 0-3-15,0 0-1 0,-11 0-10 16,-4-9-23-16,-3-1 10 16,0 0-7-16,5-2-6 15,4 4-23-15,2 1-91 16,2-2-81-16,3 3-290 16</inkml:trace>
  <inkml:trace contextRef="#ctx0" brushRef="#br0" timeOffset="132089.661">20349 7650 556 0,'0'0'151'0,"0"0"-114"16,0 0 10-16,0 0 43 16,0 0-15-16,0 0-40 15,-69-5-22-15,90 5-11 16,43 0-2-16,43 0 14 16,52 9 5-16,50 1 2 15,45-3-16-15,45 4-1 16,44-2 0-16,45 3 1 15,60 0-5-15,60 1 7 0,69-1 6 16,50 0 25 0,21 2-30-16,8 2-2 0,-18 0-7 15,-30 5 3-15,-35-4-2 16,-31 5 16-16,-39-2-8 16,-28 1 22-16,-31-4 1 15,-43-2-12-15,-44-6-2 16,-57-4-15-16,-57-5 3 15,-71 0-2-15,-58 0 0 16,-54 0 2-16,-37 0-3 16,-17-6 2-16,-6 2-4 15,0-3-40-15,0 4-27 16,-22 3-72-16,-14 0-240 16</inkml:trace>
  <inkml:trace contextRef="#ctx0" brushRef="#br0" timeOffset="133288.508">3009 7141 554 0,'0'0'414'16,"0"0"-364"-16,0 0-26 15,0 0 55-15,0 0-7 16,0 0-29-16,2 8-43 16,-2 28 0-16,0 15 0 15,0 9 2-15,0 4 20 16,-7-4-19-16,-3-10 1 0,0-10 3 15,4-11-7 1,6-15 0-16,0-7-2 0,0-6 8 16,-3-1 3-16,-7 0 41 15,4-28 19-15,2-24-3 16,-2-22-60-16,6-12-6 16,0-13 4-16,0-8-1 15,0-18-3-15,0-4 0 16,6 6 1-16,4 14 4 15,0 25-5-15,-1 29 0 16,1 24 0-16,-4 19 0 16,-6 12-4-16,9 0-9 15,11 24-10-15,18 25 19 16,16 32-4-16,6 29 8 0,-4 16-1 16,-8 7 5-16,-7 0-8 15,-10-15-2-15,0-11-34 16,-5-20-52-16,-6-19-38 15,-6-23-83-15,-14-20-170 16,0-18-125-16</inkml:trace>
  <inkml:trace contextRef="#ctx0" brushRef="#br0" timeOffset="134691.027">2693 7265 518 0,'0'0'120'0,"0"0"-26"0,0 0-49 16,0 0 11 0,156-108-23-16,-46 79-8 0,18 1 21 15,1 8-16-15,2 6 9 16,-10 8-11-16,-14 3-22 16,-7 0-2-16,-13 3-4 15,-8 0 3-15,-17 0 5 16,-18 0-8-16,-15 0 4 15,-16 0 16-15,-7 0-20 16,-4 0 25-16,-2 0 17 16,0-2-6-16,0-5 38 15,-2-6-23-15,-17-3-37 0,-3 2-14 16,-7-2 5 0,-5 6-6-16,-8 4 1 0,-5 6-6 15,-3 0 6-15,-4 14 0 16,4 10-8-16,11 14 8 15,14 0-19-15,14 0-15 16,11 1-10-16,2-8 5 16,25-4 26-16,4-11-1 15,5-6 10-15,-3-10-4 16,0 0 15-16,1-21-7 16,-5-16 11-16,0-9-10 15,-9-11 29-15,-5-7 4 16,-8 6-14-16,-7-21 9 15,0-2-8-15,0 3 1 16,-15-10-3-16,-8 33-14 0,1 13 15 16,4 18-4-16,4 12 4 15,6 8 15-15,6 4-35 16,2 0-1-16,0 24-7 16,0 31-27-16,10 26 35 15,22 19 0-15,13 6 0 16,6-4-4-16,10-10 4 15,1-15 0-15,2-16-3 16,-3-20 1-16,-8-18 1 16,-9-14 1-16,-6-9 0 15,-2 0 17-15,2-27-16 16,2-12 6-16,2-1-5 0,-1-7 3 16,-6-1-4-16,-4 3-1 15,1 5 0-15,-8 9-3 16,-1 14-3-16,-6 11-6 15,1 6-4-15,0 0-33 16,0 16 44-16,2 8-13 16,0 5-6-16,-4-4 18 15,-3-3-10-15,-5-6-3 16,-2-6-3-16,-4-5-21 16,-2-5 43-16,0 0 3 15,0 0 11-15,-12-13 31 16,-13-9-45-16,-6-2 0 15,-6 0-3-15,-3 6 8 0,4 2-6 16,-2 9 1-16,6 7 0 16,3 0 1-16,6 3-1 15,4 23-3-15,4 10 1 16,10 10-17-16,5 5 16 16,5-5 0-16,33-3-5 15,8-11 2-15,8-11-9 16,6-13 5-16,-6-8 9 15,0-9-9-15,-8-25 10 16,-8-11 3-16,-7-8-2 16,-11-2 23-16,-13-8 1 15,-7-11 28-15,0-6-2 0,-27-6-19 16,-7 7-27-16,5 17 12 16,-4 18-8-16,6 18 28 15,8 12-6-15,-2 10-11 16,19 4 4-16,2 2-24 15,0 32-13-15,0 24-20 16,18 26 33-16,8 15-1 16,11 3 1-16,7-2 0 15,14-10-1-15,9-9 1 16,5-15-1-16,3-14-10 16,-4-18-15-16,-6-20 20 15,-8-14-20-15,-14-6 16 16,-5-33 10-16,-7-8 1 15,-8-7 5-15,-10 0-1 16,-9 7 1-16,-4 5 15 0,0 9-1 16,0 13 2-16,-2 9 9 15,0 11-1-15,2 0-30 16,0 0 0-16,0 11-22 16,0 18 6-16,4 13 15 15,19 3 1-15,8-4 0 16,10-2-1-16,3-8-2 15,0-4-26-15,3-11-21 16,-9-15-14-16,-9-1-53 16,-7-9-20-16,-17-21-79 15,-5-9-154-15</inkml:trace>
  <inkml:trace contextRef="#ctx0" brushRef="#br0" timeOffset="134795.882">5318 6613 228 0,'0'0'307'15,"0"0"-298"-15,0 0-9 16,0 0-36-16,0 0-113 16</inkml:trace>
  <inkml:trace contextRef="#ctx0" brushRef="#br0" timeOffset="135118.998">5991 6599 581 0,'0'0'224'0,"0"0"-164"0,0 0 144 15,0 0 0-15,0 0-90 16,0 0-46-16,-24-60-53 16,24 60-12-16,0 22-6 15,0 26-7-15,0 20 10 16,11 14 0-16,2 5 4 15,3-1-6-15,-5-2 2 16,5-16 0-16,-3-7-2 16,1-16-8-16,-3-16-27 15,-3-13-29-15,-3-13-68 0,-5-3 46 16,0-9 6-16,0-20-16 16,-22-10-284-16,-11-5 76 15,-15 1 94-15</inkml:trace>
  <inkml:trace contextRef="#ctx0" brushRef="#br0" timeOffset="135395.448">5621 6944 179 0,'0'0'161'16,"0"0"-85"-16,0 0-11 15,0 0-7-15,0 0-12 16,148-26-4-16,-53 3 0 16,3-2 1-16,-1-1-1 15,-8-4 30-15,-9 2 10 16,-16 1-6-16,-17 8 15 15,-15 8-22-15,-22 10-11 16,-3-2 14-16,-7 3-49 0,0 0-9 16,5 13-14-16,-1 20 11 15,7 10 1-15,-2-1 4 16,3 2-4-16,3-6 6 16,-4 2-14-16,2-7-8 15,-2-6-4-15,-5-6-99 16,-4-10-71-16,-2-11-198 15,0-1-240-15</inkml:trace>
  <inkml:trace contextRef="#ctx0" brushRef="#br0" timeOffset="135561.983">6221 6363 569 0,'0'0'73'0,"0"0"-13"16,0 0 68-16,0 0-85 15,0 0-43-15,0 0-154 16,89 36 79-16,-45 19-56 16,-5 16-73-16,-13 8 33 15</inkml:trace>
  <inkml:trace contextRef="#ctx0" brushRef="#br0" timeOffset="136864.272">7095 6936 544 0,'0'0'293'0,"0"0"-271"15,-35-129 110-15,8 89 47 16,-4 2-56-16,2 11-65 16,-7 2 1-16,2 13-36 15,-4 9-12-15,-4 3-11 16,1 15-13-16,-1 28 13 15,11 16-16-15,18 14 0 16,13 3 2-16,7-2-10 16,35-7 20-16,11-14-17 15,8-12-10-15,-3-19 0 0,-7-15-29 16,-7-7 19-16,-8-11 21 16,-11-24-1-16,-7-12 21 15,-12-10 2-15,-6-6 3 16,0-7 11-16,-20 1 5 15,-13 4-4-15,-7 11 14 16,1 18-16-16,11 18 25 16,10 8-18-16,9 10-10 15,4 0-10-15,3 18-2 16,-5 31 0-16,5 15-9 16,2 8 9-16,4 0-1 15,32-4-1-15,13-6-2 16,9-11 1-16,7-15 3 15,-5-14 0-15,-8-16-1 16,-6-6 1-16,-5-11 0 0,-6-19 3 16,-4-7 0-16,-8-5 13 15,-6-1 0-15,-3 8 1 16,-7 9 15-16,-1 9-28 16,-4 11 41-16,0 4-38 15,7 2-7-15,7 0-12 16,9 8 4-16,6 12 6 15,-4 6-9-15,-6 3 8 16,2 2 3-16,0 1 0 16,1-6-5-16,5-8 2 15,0-9 3-15,-3-5 0 16,1-4 6-16,-6-4-2 0,-1-17 1 16,-1-3-5-16,-5 1 8 15,-1 2-5-15,1 7-3 16,-7 6 0-16,3 3-2 15,9 5-2-15,5 0-11 16,12 0-11-16,4 13-26 16,5 5 27-16,1 4-6 15,6 0 11-15,3-8 15 16,-4-1 0-16,-2-8 4 16,-13-5 1-16,-11 0 0 15,-7-3 0-15,-7-26 6 16,-7-9 6-16,-4-8 13 15,0-3 0-15,-9 2-10 0,-22-3 11 16,-6 11-16-16,-9 10 18 16,4 11-11-16,11 14-8 15,9 4-1-15,4 0-8 16,5 13-6-16,8 18-5 16,1 13-23-16,4 6 33 15,0-1-11-15,19-3 1 16,8-5 6-16,2-4-25 15,0-14-5-15,-2-8 4 16,-2-13 6-16,-4-2 25 16,2 0 0-16,-5-17 2 15,-1 1 6-15,-3 2-6 16,-5 6-2-16,0 3 0 16,-2 0-4-16,8 5-1 0,6 0 2 15,10 0 3-15,9 0-10 16,11 0 2-16,18-10-16 15,14-10 13-15,4-8 0 16,-10-10 11-16,-12-11 2 16,-22-9-1-16,-14-17 36 15,-16-12 6-15,-9-8 10 16,-4-9 2-16,-19 5-25 16,-18 2-4-16,-11 13 6 15,5 24 9-15,7 22 7 16,13 20-12-16,9 16-9 15,1 2-27-15,-3 50-3 16,-3 30 3-16,13 26 0 0,6 17 1 16,27 1 2-16,35-3-3 15,19-10 1-15,10-18-6 16,5-17-9-16,6-25-39 16,-11-19-32-16,-10-20-87 15,-25-12-219-15</inkml:trace>
  <inkml:trace contextRef="#ctx0" brushRef="#br0" timeOffset="139362.705">20858 6365 544 0,'0'0'376'0,"0"0"-268"16,0 0 38-16,0 0-16 16,0 0-37-16,0 0-52 15,-15-16-35-15,9 44-10 16,0 13 6-16,-1 20-2 16,3 6 17-16,4 12-15 15,0-2-2-15,2 3 0 16,19-6 7-16,2-9-7 15,4-8 0-15,2-13 1 16,0-16-2-16,0-14 3 0,2-8-2 16,1-6 5-16,8-4-2 15,9-25 5-15,13-12-5 16,-6-5 0-16,-4-2 8 16,-6-2-10-16,-7 5 0 15,-2 8-2-15,-1 9 0 16,-5 11-6-16,-2 13-5 15,-9 4-13-15,-2 0 13 16,-5 12 6-16,3 9-8 16,-6 4 9-16,2 1-10 15,-1-3 14-15,-9-7-6 0,4-8-1 16,-2-6 6-16,-4-2 4 16,0 0 1-16,0 0 19 15,0-22-9-15,-6-7 2 16,-9 1-15-16,-5-4 3 15,-2 9 4-15,-5 5-7 16,5 1 0-16,-3 16-1 16,3 1-2-16,-2 3 1 15,-3 30-10-15,4 11-4 16,3 6 11-16,14-3-1 16,6-1-7-16,0-3 9 15,8-11-13-15,15-8 2 16,4-8-3-16,4-10 5 0,6-6 13 15,11 0 3 1,0-17 1-16,2-12 13 0,-11-5-13 16,-5 0 17-16,-10 2-4 15,-10 10-9-15,-7 9 21 16,-5 10-12-16,-2 1-2 16,0 2-9-16,0 0-6 15,4 0-5-15,3 7-10 16,9 16 2-16,1 3 7 15,1 0 2-15,5-4-14 16,-4-4 15-16,4-3-19 16,2-6 4-16,4-5 10 15,2-4 8-15,4 0 2 16,-1-14 5-16,-1-6-3 0,-4-2 18 16,-6 2-18-16,-7 4 10 15,-6-2 5-15,-3 10-15 16,-7 4 15-16,2 2-11 15,-2 2-8-15,0 0 0 16,6 2-13-16,8 8-5 16,9 0 17-16,15 9-7 15,10 0 2-15,12-6 6 16,4 4 0-16,-9-17-4 16,-8 0 8-16,-10-2-4 15,-5-26 4-15,-8 4-1 16,-1-5 22-16,-8-4 4 15,-9 1 7-15,2-3 15 0,-8 3-27 16,0 10 18-16,0 3 7 16,0 12-38-16,0 7 16 15,0 0-27-15,0 7-7 16,-4 24 2-16,-2 22-23 16,0 19 28-16,1 23 0 15,1 21 4-15,0 18-4 16,2 12 9-16,-4 2-8 15,0 0 3-15,-5 3 0 16,-7 0-4-16,-4-1 0 16,-12-12 1-16,3-15-1 15,0-31 0-15,5-31 0 0,8-27 0 16,-3-24 10-16,-12-10-10 16,-25-37 0-16,-20-31-19 15,-13-22-21-15,4-13-10 16,18-1 5-16,26 4-17 15,26 5-41-15,17 9 28 16,17-4 4-16,45 6 48 16,32-4-15-16,26-2-55 15,15-3 55-15,0 1 20 16,2 2-22-16,-15 6 40 16,-11 5 14-16,-14 8 21 15,-26 8 59-15,-15 5 4 16,-21 4-10-16,-14 4 22 15,-13 2-53-15,-8 7-5 16,0 7-17-16,0 12-31 0,-6 10 10 16,0 7 0-1,4 2-13-15,0 3-1 0,-4 3-9 16,-3 32-9-16,-7 17 17 16,1 12-13-16,5 7-2 15,6 1-1-15,4-2-6 16,2 1 21-16,27-13-15 15,4-11 13-15,8-14-3 16,3-19 10-16,8-14-3 16,6 0 11-16,0-24-5 15,0-13 23-15,-7-5-12 16,-6-2 0-16,-12 0 8 0,-2-2-20 16,-6-1 2-16,2 0-7 15,-8 11 5-15,-3 7-7 16,-3 16 2-16,-1 7-2 15,3 6 1-15,6 0-17 16,5 28 10-16,1 9 3 16,9 9 4-16,1 5 0 15,13-5 1-15,14-2-5 16,7-12-12-16,8-12-67 16,0-16-74-16,-9-4-157 15,-13-26-533-15</inkml:trace>
  <inkml:trace contextRef="#ctx0" brushRef="#br0" timeOffset="143464.881">17672 6465 491 0,'0'0'198'16,"0"0"-184"-16,131 6 28 15,-34-6 99-15,32 0-13 16,36 0-56-16,40 0-24 15,38-4-20-15,31-2 22 16,25-2-21-16,2-4-17 16,-7-1 9-16,-17 1-16 0,-26 3 1 15,-35 1 10-15,-39-2-13 16,-42 2 10-16,-41-1 0 16,-34 5-1-16,-19-1 30 15,-22 0-8-15,-9 3-12 16,-6-1 14-16,-4 0-27 15,0 2 8-15,0-2-14 16,0 2-1-16,0-2-4 16,0 3 2-16,0 0-49 15,-6 0-29-15,-19 0-108 16,-13 0-84-16,-13 14-186 16</inkml:trace>
  <inkml:trace contextRef="#ctx0" brushRef="#br0" timeOffset="144348.303">19538 6604 315 0,'0'0'267'15,"0"0"-204"-15,0 0 2 16,0 0 34-16,0 0 14 16,0 0-55-16,116-23-21 15,-87 23 21-15,-3 9-29 0,-3 10-6 16,0 8 14-16,-4 10-26 15,-3 5 28-15,-5 10-17 16,-7-2-12-16,-4 5 14 16,0 0-24-16,-15-8 11 15,-12-1-8-15,-4-6 4 16,-5-4-2-16,-3-8-2 16,-11-3-2-16,-8-3 8 15,-4-6-9-15,-3-4 0 16,9-7-2-16,17-2 8 15,10-3-6-15,13 0 0 16,3 0 0-16,6-7 3 16,0 2-3-16,4-1 0 0,3 2-3 15,-2 1 5-15,2 2-4 16,0-2 2-16,0 0-1 16,0-4-4-16,0 0 10 15,9-4-5-15,3 2 0 16,1 0 0-16,1 1 0 15,-4 1 0-15,-1 3 0 16,-4 1 14-16,-3 3-1 16,-2 0 3-16,0-2 6 15,0 2-16-15,0 0 10 16,0 0-7-16,0 0-7 16,0 0 14-16,0 0-15 0,0 0 5 15,0 0-6 1,0 0-7-16,0 14 6 0,0 17 2 15,0 6 0-15,0 9 14 16,0 3-13-16,0 1 4 16,0-2 2-16,22-4-7 15,19-6-2-15,26-11-21 16,30-22-87-16,35-12-161 16,21-54-712-16</inkml:trace>
  <inkml:trace contextRef="#ctx0" brushRef="#br0" timeOffset="155076.923">6930 12715 201 0,'0'0'129'16,"0"0"-89"-16,0 0-7 15,0 0-13-15,0 0 7 16,0 0 21-16,0 0-27 16,0 0 25-16,7-8-10 15,6 8 5-15,10 0 41 16,8 0-30-16,17 0 9 15,24 7 2-15,33-2-1 16,31-5 16-16,33 0-40 16,40 0-11-16,28 0 11 15,31 0-33-15,21-10 2 0,5-2 2 16,1 4 0 0,-1-1 21-16,-11 6-20 0,-8 3-1 15,-15 0 25-15,-26 0-34 16,-31 0 12-16,-34 3-12 15,-35 8 6-15,-38-2 1 16,-31 0-1-16,-32-4-3 16,-17-2-1-16,-12-3-1 15,-4 0-1-15,0 0 11 16,0 0-10-16,0 0 35 16,0 0-12-16,0 0-8 15,0 0 0-15,0 0-7 0,0 0-9 16,0 0 0-1,0 0 3-15,0 0-6 0,0 0 3 16,-7 0-5-16,-8 0-6 16,-8 4-39-16,-6 10-102 15,-6 4-144-15,-5 1-128 16</inkml:trace>
  <inkml:trace contextRef="#ctx0" brushRef="#br0" timeOffset="156151.854">7287 13569 299 0,'0'0'296'0,"0"0"-143"15,0 0-62-15,0 0-5 16,-114-47-22-16,58 47-34 16,-11 0 6-16,-10 24-31 15,-10 12 9-15,-5 11 6 16,-4 15-3-16,-2 13 17 0,2 7-5 16,2 11-5-16,5 9 8 15,0 9-28 1,9 14 6-16,8 14-9 0,12 13 9 15,22 8-8-15,18 1-2 16,20-9 0-16,10-13-2 16,38-13 1-16,24-12-3 15,15-10-2-15,11-11 6 16,6-9-2-16,2-6 4 16,0-4-2-16,-1-9 0 15,-9-7-1-15,-7-7 1 0,-13-14-1 16,-10-11 5-1,-8-8-4-15,-6-16 2 0,-5-2 2 16,-3-2 16-16,4-24-17 16,-2-10 5-16,-1 0-3 15,-3-5 0-15,-11 6 2 16,-8-2-1-16,-10 7-1 16,-7 4 14-16,-4 2-19 15,-2 2 7-15,0 0-7 16,-6 5 9-16,-14-6-13 15,0 5 4-15,-5 1 0 16,-4-3-2-16,-2 5 2 16,-4 1 0-16,-5 4-4 15,-1 2 4-15,3 4-11 16,7 2 11-16,6 2 0 0,15 0 0 16,5 0 1-16,5 0-1 15,0-2 0-15,0 0-16 16,0 2 11-16,18 0-18 15,13 0 23-15,10 10 6 16,5 4-1-16,10 4-5 16,6 8 0-16,3 0 3 15,-5 6 1-15,-4 9-4 16,-11 2 2-16,-10 5 17 16,-13 8-12-16,-15 10-7 15,-7 15 0-15,-27 21 10 16,-33 14-21-16,-25 13-65 0,-12-6-238 15,-11-21-210-15</inkml:trace>
  <inkml:trace contextRef="#ctx0" brushRef="#br0" timeOffset="158564.778">14337 12579 93 0,'0'0'219'0,"0"0"-116"16,0 0-35-16,0 0 41 15,0 0-14-15,0 0-41 16,0 0-1-16,52 0-13 16,-5 0 54-16,6 0-21 15,7 0-44-15,4 0 8 16,6 0-4-16,1 0-12 16,10-3 14-16,10-4-5 15,16 0-6-15,13 0 17 16,17-1-37-16,12-1 10 15,11 1 0-15,9 0-4 0,5 1 15 16,-2 0-20-16,-1 2-1 16,-3-1 5-16,-4 1-2 15,4 2-7-15,-3-3 3 16,-2-1 4-16,-1 2 5 16,-1-4-10-16,-5 4-2 15,3-2 4-15,-6 1 5 16,-1 1-9-16,-9-2 0 15,-8 1 4-15,-6-2 2 16,-8 2-6-16,-5-4 0 16,-12 3 4-16,-15-2-2 15,-10 1-2-15,-15 2 0 0,-10 0 0 16,-8 3-3-16,-9 0 3 16,-6 3 0-16,-7 0 2 15,-6 0 2-15,-2-2-4 16,-5-2 0-16,-2 1 3 15,-5 0 4-15,-4 3-5 16,0-4-1-16,0 2 10 16,2 2-5-16,-2-2-6 15,0 2 0-15,2 0-3 16,-2 0 2-16,3 0 1 16,4 0 0-16,6 0 2 15,11 0 4-15,10 0-7 16,9 0 1-16,-1 0 0 0,-5 0-2 15,-1 0 2-15,-7 0 0 16,-4 0-1-16,-7 0 8 16,-10 0-7-16,-5 0 0 15,-3 0-3-15,0 0 1 16,0 0 2-16,0 0 0 16,0 0-8-16,0 0 10 15,0 0-2-15,0 0 0 16,0 0-26-16,0 0 26 15,0 0-30-15,-7 4-53 16,-13 3 16-16,-7 6-143 16,-7-5-58-16,-5 0-4 15,-13 0-91-15</inkml:trace>
  <inkml:trace contextRef="#ctx0" brushRef="#br0" timeOffset="159546.715">14799 13401 57 0,'0'0'461'0,"0"0"-299"16,0 0-82-16,0 0-20 15,0 0 11-15,-143 3-3 16,71 43-49-16,-16 12 21 15,-9 12-12-15,-3 7-17 16,7 3 33-16,8 3-38 16,14 3 18-16,13 2-16 15,11 13-7-15,11 13 14 16,7 16-15-16,8 18 2 16,5 12 18-16,3 7-6 15,9 0 2-15,4-10 2 16,12-14-16-16,35-22 6 0,15-22-8 15,12-23 0-15,7-14 4 16,-2-13 4-16,2-12-8 16,-6-7 0-16,-5-8 4 15,-10-7 3-15,-7-8-5 16,-8-7 3-16,-7 0 8 16,-5 0-9-16,2-7 0 15,2-13 4-15,-4-6-5 16,-2 1 11-16,-7 6-9 15,-8-1-2-15,-9 9 22 16,-7-4-18-16,0-2 16 16,0 0-21-16,-5 0 9 15,-13-2-7-15,-8 1-4 0,-3 0 0 16,-4 0-1-16,-4 4 2 16,2 0-2-16,4 2 0 15,4 6-1-15,10 2 0 16,7 4 2-16,6 0 0 15,4 0 2-15,0 0-2 16,0 0-10-16,0 0-8 16,18 0-6-16,15 10 24 15,7 12 1-15,5 0 5 16,-1 6 6-16,-1 6-5 16,-9 8-1-16,-7 6-6 15,-15 7 8-15,-12 6-5 0,0 6-3 16,-35 14 0-16,-27 7-2 15,-21 10-27-15,-21 6-129 16,-8-15-157-16,0-28-498 16</inkml:trace>
  <inkml:trace contextRef="#ctx0" brushRef="#br0" timeOffset="160912.498">22841 12581 0 0,'0'0'302'0,"0"0"-183"15,0 0-64-15,0 0 11 16,0 0 20-16,177-5 10 0,-59 5-10 15,29 0-51-15,21 0 28 16,14 0-32-16,18 0 1 16,12 0 29-16,16 0-40 15,13-1 1-15,4-10 7 16,5 6-22-16,1 1 21 16,1 4-10-16,-2 0 0 15,-5 0 17-15,-6 0-29 16,-21 0 16-16,-20 0 4 15,-32 0-20-15,-39 0 27 16,-38 0 0-16,-41-3-33 16,-27 1 28-16,-15 0-18 0,-6 1 22 15,0 1 10-15,0 0-41 16,0 0 14-16,0 0-15 16,0 0-9-16,0 0 6 15,-13 0-48-15,-7 0-52 16,-7 1-20-16,-4 17-59 15,2 3-75-15,9 2-71 16,8 8-76-16</inkml:trace>
  <inkml:trace contextRef="#ctx0" brushRef="#br0" timeOffset="161805.608">27048 13800 54 0,'0'0'56'0,"-139"-68"10"15,89 37 45-15,12 3 32 16,16 5 21-16,15 2-44 0,7 7 18 16,0 4-29-16,11-2-32 15,27 6-24-15,17 2-41 16,22 4 7-16,16 0 7 15,9 18-9-15,6 12 25 16,1 7-15-16,-6 7 0 16,-8 10 3-16,-13 10-22 15,-16 15-8-15,-29 14 0 16,-24 18 4-16,-13 15 18 16,-42 21-10-16,-34 8 6 15,-18-5 17-15,-6-12-30 16,0-17-2-16,-1-20-1 0,-1-5 5 15,4-7 11-15,5-13-11 16,17-14-6-16,13-14 13 16,14-8-11-16,13-14-3 15,7-7 0-15,8-10 5 16,0-5 6-16,3-4-2 16,3 0-4-16,6 0 24 15,2-8-23-15,7-4 2 16,0 0-8-16,0 0 8 15,0-10-10-15,0-2 2 16,0-4 0-16,12 0-3 16,-4 2 9-16,1 3-6 0,1 2 0 15,-6 3 3-15,0 2-3 16,-2 0 0 0,1 2 0-16,-1 0 1 0,0-4 1 15,0 10-2-15,0-6 0 16,0 5 1-16,-2 4-3 15,2 1 2-15,-2 4 0 16,0 0 0-16,0 0 0 16,0 0 0-16,0 0-1 15,0 0-30-15,0 19 19 16,-10 24-20-16,-19 17 32 16,-9 13 38-16,-5 5-33 15,3-12 5-15,11-7-9 0,14-5 15 16,15-5-17-16,4-9 1 15,59-11-1-15,45-9-9 16,60-11-61-16,55-9-108 16,42-32-197-16</inkml:trace>
  <inkml:trace contextRef="#ctx0" brushRef="#br0" timeOffset="177092.593">7104 12721 167 0,'0'0'255'0,"0"0"-146"0,0 0-33 16,0 0 32-16,0 0 10 16,0 0-13-16,0 0-18 15,2-9-9-15,-2 9-27 16,0 0 34-16,0-3-28 15,0 1-15-15,-11 2 5 16,-22 0-45-16,-23 0-4 16,-20 5 0-16,-24 18-1 15,-21 9 3-15,-14 5 0 16,-10 1 0-16,-7-2 3 16,3-5-2-16,17-6-1 15,25-9 0-15,28-12-1 16,27-4 1-16,11 0 3 0,10-8-3 15,9-13 8-15,6-3-4 16,5-8-4-16,4-2 0 16,5-8 0-16,2-8 0 15,0-8 0-15,0-10 1 16,0-12-1-16,-2-13 0 16,-5-11 0-16,-4-10-3 15,-3-7 4-15,-1-1-3 16,3-1 2-16,2 3 0 15,5 2 1-15,5 13 0 16,0 7-1-16,0 21 0 16,0 14 0-16,0 10-1 0,9 16 1 15,1 9 0-15,-6 12-5 16,-2 7 10-16,-2 6-5 16,0 3 0-16,0-2-7 15,0 0 2-15,7 2 5 16,8 0-5-16,19 0-7 15,21-2 17-15,21-3-5 16,24 5 0-16,21-5 2 16,24-2-2-16,17-6 0 15,23-8 3-15,23-3-6 16,17-5 3-16,16-1 0 16,9-1 0-16,15 4 4 15,13 1-4-15,16 2 0 0,9 3 5 16,-13 1-10-16,-20 4 7 15,-27 0-2-15,-27 6 0 16,-35 4 9-16,-36 3-9 16,-34 3 0-16,-37 0 0 15,-18 0-7-15,-18 0 7 16,-16-3 0-16,-2 3 4 16,-4-2-1-16,-1 2-3 15,3 0 0-15,-3 0 2 16,1 0-1-16,-1 0-1 15,1 0 0-15,-3 0-2 16,1 0 2-16,-3 0 0 16,5 0 0-16,-1 0 1 0,6 0-2 15,3 0 2-15,3-4 1 16,-3 0 0-16,1 2 2 16,-3 2-8-16,-1 0 4 15,-9 0 0-15,-1 0-5 16,-3 0 5-16,-4 0-1 15,0 4-8-15,3 7 7 16,4-4 2-16,5 0 0 16,4 2 1-16,7-3 5 15,4 0-6-15,5-4 2 16,1 4 0-16,-1-2 3 16,-1 2-10-16,6-1 5 0,1-2 0 15,10-1 5 1,8 0-5-16,4-2 0 0,-1 2 2 15,-3 2 3-15,-4 0-5 16,-6 5 0-16,6-4 1 16,0 3-2-16,2 1 1 15,0-2 0-15,2-1-4 16,-4 0 4-16,-7 2 0 16,-4-2 0-16,-12 1 1 15,-8-3-2-15,-8 1 1 16,-5 0 0-16,-3 0-6 15,-3 4 6-15,-4 5-7 0,3 4 7 16,-3 8 0 0,1 6 5-16,-1 8-5 0,4 8 4 15,5 7 21-15,10 6-23 16,1 8 16-16,0 2-6 16,0 20-6-16,-6 11 28 15,-5 7-25-15,-2 9 11 16,0-4 22-16,4-3-34 15,2-7 9-15,4-10-7 16,1-12-3-16,-1-11 13 16,-2-13-16-16,-2-9 0 15,-6-6 11-15,-9-1-8 16,0-9-7-16,0-4 0 16,-9-7 10-16,-9-6-10 15,-4-5 6-15,-5-4-6 0,-6-2 19 16,-9-2-13-16,-16-1-6 15,-23 7 0-15,-37 6 0 16,-40 11-15-16,-34 11 15 16,-26 1-39-16,-12-2 38 15,-2-2-48-15,7-5-55 16,13-4-96-16,7-13-341 16</inkml:trace>
  <inkml:trace contextRef="#ctx0" brushRef="#br0" timeOffset="190314.457">18227 11269 326 0,'0'0'100'15,"0"0"-52"-15,0 0-6 16,0 0 46-16,0 0 10 16,0 0-47-16,-51-50-4 0,0 34-8 15,-16 4-33 1,-24 1 4-16,-19 8-8 0,-19-1 2 15,-16 4 9-15,-7 0-13 16,-17 0 5-16,-16 0-3 16,-13 4-1-16,-23 12-2 15,-17 2 1-15,-12 4-2 16,-15 5-2-16,-5-6 4 16,0-1 0-16,10-2 0 15,17-2 0-15,19-4 0 16,31-4 0-16,21-2 0 15,26-3 5-15,24-2-5 16,22-1 1-16,27 0 9 16,28 0-3-16,25 0 4 0,17 0 32 15,3 0-36-15,0 0-5 16,5 0 1-16,10 4 4 16,6 3 17-16,-4 3-21 15,-1 4 0-15,-3 5-3 16,-1 16 3-16,-3 13 18 15,-1 22-5-15,-1 18 0 16,-2 17 23-16,-5 9-28 16,0 15 22-16,0 6-7 15,0 6-14-15,0 4 30 16,4-5-22-16,9-12-9 16,3-18 16-16,9-20-22 15,6-19-5-15,3-17 6 0,5-8-4 16,5-6 18-16,6-10-20 15,10-9 1-15,19-12 8 16,21-9-4-16,24 0-5 16,26-20 0-16,30-4 6 15,18-4-6-15,19 4 0 16,10 12 1-16,-2 2-11 16,5 6 10-16,9 4-2 15,19-8 0-15,25-6-13 16,27-8 15-16,16-9 0 15,4 1 1-15,-12-2-11 16,-6 2 10-16,-20 2 0 0,-20 7-4 16,-31 0 2-16,-38 5 2 15,-34 7 0-15,-36 2 0 16,-25 2-2-16,-25 0 2 16,-14-1 0-16,-16 0 0 15,-13-2 11-15,-11-4-4 16,-6-4-2-16,-10-3 0 15,-4-6 41-15,-2-9-39 16,-7-8 11-16,0-9-14 16,0-3 12-16,-7-8-16 15,-5-4 12-15,6-10-9 16,6-8 14-16,0-3-17 0,15-1 0 16,16 4 6-1,0 2 5-15,4 0-11 16,-4-1 0-16,-12 5 1 0,-9 6 4 15,-10 7-4-15,-5 2-1 16,-33-1 3-16,-16-1 0 16,-21 5-3-16,-19 0 0 15,-15 9 1-15,-20 0-3 16,-14 5 2-16,-22 4 0 16,-22 5-3-16,-32 13 3 15,-30 12-2-15,-28 12-6 16,-24 0-29-16,-8 15 7 15,-3 15-54-15,4 5-2 0,20 4 2 16,39-4-71 0,37 0-50-16,54-9-147 0,48-8-20 15</inkml:trace>
  <inkml:trace contextRef="#ctx0" brushRef="#br0" timeOffset="191896.398">25320 11048 432 0,'0'0'61'0,"0"0"-58"15,0 0-3-15,0 0 15 16,0 0 77-16,0 0 1 15,0 0-36-15,23 0 9 0,-61 0-31 16,-27 0-9 0,-23 0-24-16,-26 0 2 0,-13 0 9 15,-16 0-12-15,-9 0 5 16,-13-5 4-16,-22 1-9 16,-23 0-2-16,-19-1 1 15,-12 2-9-15,7 1 5 16,11-2 4-16,24 1 0 15,33 0 6-15,23-1-6 16,22-1 0-16,19 5-2 16,9 0 6-16,12 0-6 15,19 2 2-15,20 11 0 16,21 7-2-16,19 10-2 16,2 12 4-16,15 13 10 0,18 3-7 15,13 3 26-15,0 2-12 16,-3 1-6-16,-3 10 36 15,-7 13-20-15,-8 6 24 16,-5 12-10-16,-9 3-22 16,-7 2 34-16,-2 3-13 15,0-5-5-15,-2-4 17 16,0-6-35-16,0-8 11 16,0-7 0-16,0-11-27 15,-2-12 34-15,-4-16-25 16,6-16-9-16,0-12 8 15,0-7-9-15,0-6 0 16,8-3 0-16,24 0 1 0,19 0-1 16,30-5 0-16,27-10 4 15,27-7-5-15,21 0 3 16,20 6-2-16,9-2 0 16,13 6-11-16,23 3 8 15,10 2 3-15,20-1 0 16,13-2-9-16,13-2-6 15,11 0 15-15,8 3-5 16,6 1 8-16,-2 5-5 16,1-3 2-16,-11-4 0 15,-14 2-5-15,-24 0 5 16,-20-2 0-16,-29 2 0 16,-32-2 1-16,-26 0-3 15,-35-1 2-15,-31 2 0 0,-16 1 5 16,-20 1-5-16,-14 3 0 15,-12-2 2-15,-7 5 14 16,-4-3-13-16,-4-3 12 16,0 0-13-16,3-11 37 15,1-11-33-15,-6-7-1 16,4-12 5-16,0-13-3 16,-2-9-7-16,4-11 0 15,1-7 4-15,6-9-3 16,3 0 1-16,4-8-2 15,2 5 0-15,-2 8 7 16,-4 9-7-16,-9 14 3 16,-7 10 3-16,0 2 15 0,-14-3-11 15,-22-5-7-15,-30-4 1 16,-32-5 0-16,-41-1-8 16,-50 5 3-16,-52 8-10 15,-42 14 5-15,-22 20-13 16,-12 28-38-16,14 0-37 15,6 11-295-15</inkml:trace>
  <inkml:trace contextRef="#ctx0" brushRef="#br0" timeOffset="-197282.928">19435 5092 572 0,'0'0'92'15,"0"0"-11"1,0 0 25-16,0 0 0 0,0 0-8 16,0 0-36-16,0 0-37 15,0 0 20-15,-8-9-22 16,-32-1 12-16,-32-4-35 16,-20 1 20-16,-24 1 37 15,-17 12-47-15,-12 0 6 16,-7 0-4-16,8 12-10 15,8-3 1-15,15-1-3 16,19 2 1-16,15-2-1 16,20 0 0-16,16-5 3 0,9 0-3 15,5 1 0 1,2-4 0-16,-5 5-8 0,-7-2 5 16,-4 5 0-16,-3 6 3 15,1 0-11-15,1 2 7 16,6 2 4-16,6-4-5 15,11-2-5-15,9-2 1 16,11-3 8-16,-1-3 0 16,6 0-8-16,-5 1 5 15,1 7 4-15,-6 9 0 16,1 2-7-16,-1 5 4 16,-1 4 3-16,3 7 0 15,-1 1 3-15,5 4-5 16,0 4 2-16,2 5 0 0,4 3 18 15,-1 4-10-15,1 6-3 16,2 7 16-16,-2-1-17 16,0 3 26-16,2-4-5 15,0-7-13-15,0-3 21 16,0-3-31-16,0-3 11 16,0-6-13-16,0-8 18 15,0-6-15-15,0-5-2 16,0-4 3-16,4-3 16 15,-2-4-12-15,1-6-8 16,-1-2 0-16,0-5 1 16,0-4-9-16,3-2 8 15,2 0 0-15,1 0-6 0,11 4 9 16,4-1-3-16,12 2 0 16,7-3 10-16,7-2-10 15,11 0 0-15,16 0 4 16,11 2-1-16,21-2-3 15,18 0 0-15,18 0-1 16,10 0 8-16,11 0-7 16,12 0 0-16,-6 0 6 15,1 0-15-15,-3 0 9 16,-8-4 0-16,-5-8-1 16,-7 0-4-16,-8 2 5 15,-1 0 0-15,-13 2 0 16,-7-3 3-16,-6 4 0 0,-9-3-3 15,2 0 0-15,-7 2 3 16,-1 0-6-16,-13 0 2 16,-6 1 1-16,-6 2-2 15,-7-2 2-15,-7 2 0 16,-7 1 1-16,-4-2 2 16,-1 2-6-16,0 0 3 15,6-2 0-15,4 1 1 16,2 2-1-16,0-1 0 15,-2-1 0-15,-4 1 9 16,-5-1-12-16,-4 0 3 16,-6 1 0-16,-5 3 0 0,-10-2 0 15,-6 2 0-15,-7 1 7 16,-2 0-6-16,-7-3-1 16,-2 3 0-16,2-1 5 15,3-6 2-15,7-5 4 16,7-10-1-16,3-4-1 15,5-6-4-15,5-6-5 16,-3-4 0-16,2-4 6 16,-4-4-6-16,-3-3 1 15,1-5 2-15,-3-1-2 16,2-6 1-16,-1-3-2 16,-6 0 0-16,1-7 10 15,-5 1-13-15,-1 3 3 0,-3 1 0 16,-7 5 3-1,0 3-3-15,-2 0 0 0,0 1-1 16,0 6 1-16,-13 2 0 16,-5 10 0-16,1 10 0 15,-2 0-3-15,1 9 4 16,1 5-1-16,-1 1 0 16,-4 4-5-16,-3 2-1 15,-8-1 6-15,-19 7 0 16,-26 3-15-16,-31 3 12 15,-38 0 2-15,-40 1 0 16,-31 18-24-16,-21 2 15 16,-10 4 10-16,16-6 0 15,19 4-7-15,27-5 7 0,30-1-13 16,22-5 12-16,23-3-35 16,16-3 31-16,12-2-14 15,6 4-24-15,-2 4 27 16,-3 2-49-16,10 6 3 15,-6 0 17-15,6 0-11 16,11-2 10-16,12-10-9 16,21 1-21-16,21-9-3 15,8 0-19-15,0 0 0 16,14-21-156-16,3 3 17 16</inkml:trace>
  <inkml:trace contextRef="#ctx0" brushRef="#br0" timeOffset="-196389.024">19767 6665 567 0,'0'0'72'0,"0"0"-67"15,0 0 2-15,0 0 134 16,0 0-30-16,0 0-41 15,-42-102-28-15,42 94-38 16,0-1 30-16,0 2-21 0,7-3-10 16,11 4 4-1,6 0-7-15,3 2 0 0,2 4-3 16,2 0 2-16,0 4 0 16,-2 13 1-16,-4 10-2 15,0 1-3-15,-8 7 5 16,-3 3 0-16,-3 2-3 15,-7 5 1-15,-4 4 2 16,0 2 9-16,-15 8-3 16,-21-1 24-16,-13 0-7 15,-7 0-6-15,-13 1 3 16,-4-3-18-16,-1-6 7 16,1-4-9-16,13-9 5 15,8-11 3-15,14-5-8 16,14-7 0-16,11-6 0 0,5-6 2 15,4-2-2-15,-5 0 0 16,1 0-7-16,-6 0 4 16,3-6-10-16,-1-8-11 15,-1-4-16-15,5-3-56 16,0 0-78-16,6-3-31 16,2 2-83-16,0-1 20 15</inkml:trace>
  <inkml:trace contextRef="#ctx0" brushRef="#br0" timeOffset="-196015.234">19395 7028 309 0,'0'0'78'0,"0"0"7"16,0 0 22-16,0 0 1 15,0 0-28-15,0 0-21 16,0-14-28-16,0 14 8 15,0 0-3-15,0 0-21 16,0 0 8-16,0 0-22 16,0 2 3-16,-6 20 3 15,-12 9-3-15,-5 4 36 16,-3 7 1-16,4-1-26 16,1-1 20-16,8-4-16 15,6-4-19-15,7-2 18 16,0-2-18-16,7 0 0 15,20-3 0-15,13-4 10 0,14-3-2 16,13-6-3-16,8-8-1 16,5-4-4-16,1 0-7 15,-6-8-34-15,-10-8-37 16,-16-4-55-16,-13-2-8 16,-20-2-137-16,-16 0-168 15</inkml:trace>
  <inkml:trace contextRef="#ctx0" brushRef="#br0" timeOffset="-195542.64">19661 6505 388 0,'0'0'32'0,"0"0"-30"16,0 0 89-16,0 0-25 16,0 0-1-16,0 0-37 15,125-56-20-15,-83 56 8 16,-3 0 20-16,0 4-7 0,-8 15 5 15,-4 14-15-15,-10 5-13 16,-7 14 14-16,-10 12 15 16,0 8-12-16,-23 4 15 15,-17-1-22-15,-4-9 21 16,-10-8-7-16,-2-4-18 16,-6-1 18-16,-12-5-13 15,-8-2-17-15,-3-4 8 16,7-9-6-16,18-8-4 15,22-13 1-15,18-6-2 16,11-6-3-16,9 0-10 16,0 0-29-16,0-6-40 0,0-20-65 15,16-11-183-15,4-8-114 16</inkml:trace>
  <inkml:trace contextRef="#ctx0" brushRef="#br0" timeOffset="-195182.565">19466 6796 480 0,'0'0'74'0,"0"0"-17"16,0 0 46-16,0 0-7 0,0 0-38 15,0 0-58-15,0 24 0 16,-6 10 29-1,-9 7-2-15,-10 8 28 0,-6 3-25 16,0 2-4-16,-8 6 17 16,4 1-37-16,6-3 14 15,9-10-20-15,13-10 13 16,7-11-17-16,5-4 4 16,31-5 0-16,22-8 22 15,21-4-4-15,17-6-3 16,9 0-3-16,0 0 1 15,-7-4-9-15,-14-5-4 16,-16 4 0-16,-20-1-6 0,-16 0-57 16,-18 2-106-1,-14-4-175-15</inkml:trace>
  <inkml:trace contextRef="#ctx0" brushRef="#br0" timeOffset="-194476.663">15564 7947 35 0,'0'0'6'0,"0"0"-2"16,0 0 56-16,0 0 42 16,-116-22-13-16,105 15-22 15,1 5 30-15,8-1 4 16,2 3-18-16,0-2-16 16,0 2-23-16,0 0-21 15,0 0-23-15,23 0 0 16,28-4-9-16,37 0 19 15,33-7 15-15,24 4 9 0,16-4-10 16,8 5 44-16,-1 5-38 16,-4-3-1-16,4 4-20 15,-10 0 0-15,-6-5 4 16,-13 1 1-16,-20-4-5 16,-21-2 14-16,-22 1-23 15,-22 1 0-15,-25 1-11 16,-21-1-83-16,-8 2-47 15,-47 3-97-15</inkml:trace>
  <inkml:trace contextRef="#ctx0" brushRef="#br0" timeOffset="-194146.37">15298 7892 684 0,'0'0'2'15,"0"0"-2"-15,116 0 0 16,-18 0 48-16,27 0 43 16,29-6-34-16,24-6-10 15,21 1 18-15,17-3-15 16,23-2-4-16,14 3-1 0,15 0-8 15,4 2 7 1,-12 1-14-16,-12-1-12 0,-27 2 13 16,-27 1-19-16,-29 2 0 15,-29 0-12-15,-29 6 0 16,-29 0-44-16,-27-4-117 16,-28-9-314-16</inkml:trace>
  <inkml:trace contextRef="#ctx0" brushRef="#br0" timeOffset="-190920.377">6948 10960 336 0,'0'0'107'0,"-179"0"-34"16,72 4-23-16,-8 7 39 15,-3 0-15-15,-1 4-24 16,1 1 8-16,2-3-25 15,7 0 0-15,15-4 13 0,19-2 29 16,14-2-37 0,17-5-21-16,13 3-13 0,11-3 14 15,6 2-12-15,3-2-1 16,4 0 6-16,3 2-1 16,2 2-7-16,-3 4-3 15,-4 10 0-15,0 8-8 16,-5 12 8-16,-1 12 0 15,1 10 4-15,2 7 2 16,-1 7 17-16,3 7-4 16,4 8-6-16,1 7 22 15,3 5-17-15,0 1 16 16,2 2 22-16,0 7-46 16,0 1 22-16,0 4-6 0,0-3-11 15,-2-16 14-15,2-10-28 16,0-17 5-16,0-16 4 15,0-4-6-15,0-7 9 16,2-6-13-16,7-7 0 16,-3-7 3-16,4-7-3 15,-4-5 0-15,7-4-4 16,12 1 1-16,10-2-4 16,21-1 6-16,17 2 2 15,22-7 8-15,32 0-6 16,29 0-3-16,26-2 3 15,28-14-3-15,13-4-1 16,11 0 1-16,5 2-9 0,-1 6 3 16,10 1 7-16,3 4-1 15,8-3 0-15,4 1-11 16,-9 1 7-16,-13 4-3 16,-14 4 7-16,-17 0 0 15,-13 4 0-15,-8 9 3 16,-16-6-7-16,-12-5-3 15,-15-2 7-15,-5 0-1 16,-7-3 1-16,-5-13 4 16,-8 1-4-16,-15 3 0 15,-12 0 2-15,-18 5 4 16,-16-2-8-16,-13 3 2 0,-11-2 0 16,-7 2 5-16,-5-2-5 15,-2 2 2-15,1 0 19 16,-2 0-18-16,2 4 2 15,0 2-2-15,-3 0 1 16,-1 0 4-16,0 0-6 16,-4 0 1-16,-3 0 3 15,-6 0 1-15,-4 0-7 16,0 0 0-16,0-8 4 16,3-5 16-16,2-10-10 15,4-7-4-15,-2-10 21 16,2-9-25-16,0-9 15 15,4-12-17-15,10-10 7 0,2-3-11 16,2-6 5 0,-2 4-1-16,-9 8 25 0,-7-1-21 15,-3 9 12-15,-5 2-1 16,-3-2-9-16,0-4 14 16,0-3-15-16,-7 2-5 15,-8 0 17-15,-5 1-15 16,1 2-2-16,-2-2 0 15,-2 3 12-15,1 2-12 16,1 10 8-16,4 3-5 16,3 7 18-16,3 4-13 15,5 4-8-15,2 2 0 0,1 4 9 16,1 0-9 0,-7 4 0-16,2 4 3 0,-1 0 4 15,-6 2-7-15,-4 2 0 16,-15 1 0-16,-21 6-10 15,-35 5 3-15,-40 10-5 16,-45 0-20-16,-40 14 17 16,-25 20-56-16,-6 8-60 15,6 4-69-15,34-9-206 16</inkml:trace>
  <inkml:trace contextRef="#ctx0" brushRef="#br0" timeOffset="-189009.2">5967 13124 54 0,'0'0'534'0,"0"0"-324"16,0 0-78-16,0 0 8 15,0 0-65-15,0 0 18 16,-125-37-38-16,70 37-12 16,-13 14 6-16,-5 11-36 15,-10 13 16-15,-2 8 2 16,-3 9-30-16,-7 9 29 15,0 8-18-15,-1 3-3 16,5 4 16-16,6 6-16 16,14 1-3-16,11 4-3 15,8 3 9-15,10 9-10 16,7 6 5-16,10 4-5 0,7 8 13 16,18 5-10-16,0 3-5 15,20 8 0-15,29 1 1 16,18-3-3-16,18-4 2 15,17-17 0-15,19-7-3 16,12-8 3-16,21-18 0 16,11-13 8-16,7-11 1 15,4-8-2-15,-7-12-2 16,-11-6-2-16,-19-6 3 16,-26-2-4-16,-24-7-2 15,-21-3 2-15,-26-5 0 16,-17-7-2-16,-15 0 0 15,-10 0 1-15,0 0 11 16,0 0 5-16,0-19 0 0,-2-13-4 16,-16-11-10-1,-1-1-5-15,-6 0 2 0,0-2-13 16,-2 3 13-16,0 7-7 16,2 4 7-16,-4 10-7 15,4 1 2-15,-2 2 3 16,4 6-3-16,6 8 5 15,1-2-5-15,7 4 5 16,5 3 0-16,4-2 0 16,0 2 0-16,0 0-2 15,0 0-2-15,0 0-17 16,0 0 20-16,15 8-10 0,25 14 11 16,20 4 8-16,12 1 0 15,8 4-6-15,-4 6-2 16,-7-1 6-16,-11 4 4 15,-15 4-6-15,-10-4 5 16,-13 6 6-16,-9 6-15 16,-11 6 0-16,-7 6 0 15,-39 10-3-15,-25 3-18 16,-21 3-55-16,-11 0-41 16,-3-3-70-16,-8-19-153 15,-2-23-430-15</inkml:trace>
  <inkml:trace contextRef="#ctx0" brushRef="#br0" timeOffset="-187216.883">590 13810 632 0,'0'0'182'15,"0"0"-143"-15,0 0 17 16,0 0 75-16,0 0-53 15,0 0-60-15,-2 4-7 0,13-4-11 16,25-12 0 0,15-4 2-16,10-4 6 0,10 0-4 15,-5 0-4-15,-3-6 2 16,-10 1-7-16,-11 1 5 16,-10 6-9-16,-14 7-5 15,-7 6-23-15,-11 5 11 16,0 0-33-16,0 0-16 15,-5 0 35-15,-12 0 17 16,-1 12 5-16,-3 5 3 16,4 5-22-16,1 1 28 15,3 12 7-15,-1 5 2 16,1 8 7-16,5 2 4 16,0 4 13-16,4 0 12 0,2-4-1 15,0-1 20-15,-1-12-35 16,1-4-17-16,2-9 7 15,-2-6-9-15,0-6 4 16,-2-7-8-16,-8 0 8 16,1-1-5-16,-5-1 0 15,-3-3 1-15,0 5-2 16,4-5 1-16,6 0 0 16,6 0 3-16,3 0-3 15,0 0-24-15,0-8-61 16,21-10 32-16,6-8-14 15,8-5 28-15,3-7 39 16,3-1 6-16,-2-7 11 0,-3-1 31 16,-5 5 3-16,-8 8 17 15,-10 12 14-15,-6 7-22 16,-3 12 5-16,-4 3-15 16,0 0-25-16,0 0 4 15,0 0-29-15,0 0-4 16,0 0-4-16,3 8-6 15,3 10 0-15,0 8 14 16,6 3 0-16,-1 0 0 16,-2-3-1-16,2 1-9 15,0-5 5-15,-4-7-10 16,1-2-16-16,-5-12 12 0,0-1-15 16,-3 0 34-16,4 0-3 15,2-1 7-15,5-17 11 16,5-4-1-16,-1-5 1 15,-1 8 20-15,-3 6-30 16,-2 1 1-16,-2 6-6 16,-3 6-11-16,3 0 10 15,4 0-13-15,3 0 2 16,3 18 8-16,5 0-22 16,1 6 7-16,6 2 13 15,0 5 12-15,2-9-4 16,-4-4-2-16,-5-6 3 15,-4-6-1-15,-7-6-2 0,-2 0 0 16,0 0 6 0,0-23-6-16,0-11 30 0,0-7 16 15,-1-18-12-15,-5-13 16 16,-3-6-21-16,0-2 2 16,0 3-5-16,-13 15-7 15,-3 12 14-15,3 20-3 16,4 14-9-16,4 8 21 15,0 8-29-15,5 0-6 16,0 0-7-16,0 0-25 16,0 12 6-16,0 21-26 15,19 22 32-15,3 11 5 16,0 7 10-16,0-1-4 0,-1-8 1 16,-4-6-48-16,3-16-25 15,-1-9-42-15,-6-9-24 16,-5-16-63-16,-8-3 49 15,0-5-193-15,0 0 41 16</inkml:trace>
  <inkml:trace contextRef="#ctx0" brushRef="#br0" timeOffset="-185926.735">1480 13962 161 0,'0'0'77'16,"0"0"-14"-16,0 0 18 0,0 0 16 15,127-53-10 1,-78 27-17-16,4-1 20 0,1-4-18 16,-3-8-11-16,-2-1 0 15,-4 2 2-15,-12 5-3 16,-10 12 12-16,-15 8-18 16,-8 8 10-16,0 2 1 15,0-1-32-15,-6 1-18 16,-8 1-12-16,1 2 4 15,4 0 2-15,2 0-9 16,-2 0-9-16,3 12-14 16,-1 15-9-16,0 10-6 15,7 1 15-15,0-2 7 16,0-5 12-16,20-4-24 0,5-8 7 16,0-12 10-16,4-7-9 15,4 0 19-15,0-14 2 16,1-10 7-16,-1-6 26 15,-6-2-21-15,-7 0 32 16,-2-5-1-16,-10 6-17 16,0-1 10-16,-8 7 4 15,0 6-22-15,0 8 51 16,0 6-48-16,0 5 5 16,0 0-27-16,0 0-3 15,0 0 2-15,6 7-26 16,7 16 14-16,7 7 4 15,3 6 9-15,4 3-4 0,4 0 1 16,5 0-5-16,1-8 8 16,-8-7 0-16,-8-7 3 15,-13-2-11-15,-8-5-38 16,0 2-45-16,-4 0 47 16,-21-3 9-16,-4 0 24 15,2-9-8-15,10 0 19 16,5 0 21-16,6-26-16 15,6-12-5-15,0-11-9 16,20-12-59-16,14 1 39 16,3 7 2-16,-1 11 23 15,-9 12 4-15,-5 10 7 16,-9 6 21-16,-3 9 18 16,-8-2-3-16,-2 5 11 0,0 2-2 15,0 0-15-15,0 0 9 16,0 0-19-16,0 0-1 15,0 0 1-15,0 0-26 16,0 0 9-16,4 0-5 16,-4 0-2-16,0 0 13 15,0 0-13-15,0 0-1 16,0 0 18-16,0 0-20 16,0 0 8-16,0 0 3 15,0 0-5-15,0 0 17 16,0 0-11-16,0 0 5 15,0 0 4-15,0 0-19 16,0 0 0-16,0 0-2 0,0 9-6 16,0 17 6-1,0 17 1-15,9 18 2 0,7 10 12 16,5 10-8-16,4 3 1 16,0 2-1-16,4-1-4 15,-2-1 7-15,0-4-6 16,-4-10-2-16,-4-10 3 15,-6-16-5-15,-8-16 0 16,-1-15-1-16,-4-10 5 16,0-3 0-16,0 0 2 15,0-7 16-15,-12-34 31 16,-21-25-53-16,-9-26-10 0,-3-19-6 16,5-14-34-16,7-12 26 15,8 7-18-15,10 15 1 16,5 22 37-16,2 24-4 15,1 17 3-15,1 18 5 16,-2 4-6-16,6 5-1 16,2 8-5-16,0-3-17 15,0 3 25-15,0 6-47 16,18 3 2-16,9 3 3 16,5 5-26-16,3 0 52 15,-2 17-31-15,-6 4 27 16,-9 4 20-16,-9 3-25 15,-9 5 0-15,0 10 2 0,-31 3-38 16,-7 3 11-16,-5-8-95 16,6-3-69-16,10-9-31 15,14-11-120-15</inkml:trace>
  <inkml:trace contextRef="#ctx0" brushRef="#br0" timeOffset="-184697.174">2837 13334 492 0,'0'0'168'16,"0"0"-25"0,0 0 25-16,0 0-45 0,0 0-47 15,0 0-9-15,0-32-35 16,0 32-9-16,0 0-22 15,0 0-1-15,9 0-10 16,11 17-8-16,14 3 18 16,8-1 3-16,4 6 2 15,6-4 0-15,-5-2-2 16,-7-1 3-16,-9 0-7 16,-8-1 1-16,-13-2-5 15,-3 2-1-15,-7-2-16 16,0 3-37-16,-17-2 39 15,-10 0-10-15,-2-6 8 16,6-8 0-16,4-2 16 0,3 0 6 16,5-3 8-16,4-20-3 15,0-5 16-15,7-6-21 16,0-1-3-16,0-2 0 16,0 1 6-16,14 0 1 15,3-5-3-15,6 0-1 16,4-1 5-16,0-3-5 15,-3 6 0-15,-2 8 13 16,-8 9-9-16,-8 10 33 16,-6 7-4-16,0 0 12 15,0 5 14-15,0 0-28 16,0 0-16-16,0 0-9 0,0 0-2 16,0 2-8-16,-4 16-4 15,0 13 8-15,1 0-8 16,3 10 2-16,0-2 6 15,0 1 0-15,13 0 2 16,10-6-3-16,2-5 1 16,4-12 0-16,2 2-9 15,0-12 8-15,0-4 0 16,-5-3-1-16,3 0 2 16,-2-17 6-16,0-12 7 15,0-9 0-15,-7-11 24 16,-5-2-27-16,-5-6 25 15,-10-1 4-15,0 2-33 0,0 2 27 16,-18 4-12-16,-9 0-6 16,-2 0 19-16,0 6-32 15,2 7 18-15,7 11-4 16,6 12-9-16,8 8 14 16,2 6-19-16,2 0 0 15,-1 0 0-15,3 0-2 16,0 0 0-16,0 0-2 15,0 0-7-15,0 0 3 16,-2 0 3-16,2 0 3 16,0 0-8-16,0 0 8 15,0 0 0-15,0 0-3 0,0 0-1 16,0 0 3-16,0 0 1 16,0 0 0-16,0 0 3 15,0 0-3-15,0 0 2 16,0 0 0-16,0 0 3 15,0 0-5-15,0 0 0 16,0 0 3-16,0 0 0 16,0 0-3-16,0 0 5 15,0 0 4-15,0 0-5 16,0 0-4-16,0 0 0 16,0 0 5-16,0 0-3 15,0 0 0-15,0 0-2 16,0 0 0-16,0 0-2 15,0 0-2-15,0 14-8 16,5 21 2-16,12 14 9 0,1 14 2 16,7 7-1-16,4 10 0 15,0 7 4-15,2 6-4 16,0-7 0-16,0-15-8 16,3-21 4-16,-3-16-30 15,-4-16-29-15,-10-10-11 16,-7-5-43-16,-4-3-11 15,-6-5 21-15,0-21-73 16,-4-6 38-16,-23-4-157 16,-9 2-77-16</inkml:trace>
  <inkml:trace contextRef="#ctx0" brushRef="#br0" timeOffset="-183922.609">3405 13184 117 0,'0'0'267'0,"0"0"-158"15,0 0-71-15,0 0 70 16,0 0 48-16,0 0-40 15,-55-74-69-15,79 60-26 16,16-7-16-16,16 4-2 16,2 2 23-16,7 1-22 15,-1 2 11-15,-1 1 0 16,-2 2-12-16,-9 2 19 16,-9 2-13-16,-14 4 0 15,-9-1 10-15,-8 2-14 16,-6 0-1-16,-6 0 11 15,0 0-14-15,0 0 32 0,0 0-6 16,-6 0-11 0,-15 0 18-16,-1 0-28 0,0 0-6 15,-1 0 0-15,3 3-4 16,-3 8 1-16,4 1 3 16,5 2 0-16,3 0-5 15,9 2-3-15,2 0 7 16,0 0 0-16,0 1-31 15,0-4 5-15,9-3 9 16,5-4-20-16,-3-3 24 16,-1-3 3-16,2 0 11 15,-3 0 0-15,-1 0 2 0,4-7 13 16,-5-1 20 0,1 3-15-16,-3 2 14 0,-1 1-13 15,-4 2-7-15,0 0-7 16,3 0-7-16,6 0-7 15,6 6 3-15,3 10 0 16,5-1 4-16,0-1 4 16,4-2-3-16,0-4 4 15,-2-7-3-15,-5-1-1 16,-3 0 0-16,-1-1 2 16,-1-19 14-16,-3-6 21 15,-1-6 15-15,-7-11 0 16,-4-3-23-16,0-7 14 15,-4-5-16-15,-19-1-16 16,0 1 30-16,-4 5-29 0,-2 11-4 16,8 16 26-16,5 8-24 15,8 12 13-15,3 6-24 16,3 0-2-16,2 0-4 16,0 3-7-16,0 28-19 15,13 17 25-15,12 10 2 16,4 2 3-16,4 5-17 15,1-10-50-15,2-2-8 16,-5-10-67-16,1-6-30 16,-3-8-11-16,-6-12-11 15,2-5 21-15,-13-10-267 16</inkml:trace>
  <inkml:trace contextRef="#ctx0" brushRef="#br0" timeOffset="-183592.674">4117 12956 189 0,'0'0'218'0,"0"0"-48"16,0 0 41-16,0 0-14 15,0 0-86-15,0 0-79 16,-10-38-12-16,42 25-16 16,8-1-1-16,0 1 16 15,-6 7-16-15,-5-1 4 16,-7 6 15-16,-5 1-19 15,-3 0 23-15,-3 0-14 16,1 0-12-16,-1 0 32 16,2 10-29-16,5 7 8 0,2 10 29 15,0 5-24-15,-2 2 13 16,-3 2-11-16,-1-1-18 16,-3 2 9-16,-3-7-9 15,4-2-24-15,-8-10-46 16,-4-6-75-16,0-8-51 15,-2-4-88-15,-14-10-109 16</inkml:trace>
  <inkml:trace contextRef="#ctx0" brushRef="#br0" timeOffset="-183448.764">4232 12700 338 0,'0'0'130'15,"0"0"8"-15,0 0 45 16,0 0-62-16,0 0-90 15,0 0-31-15,-55-59-68 16,81 59-171-16,21 0-184 16</inkml:trace>
  <inkml:trace contextRef="#ctx0" brushRef="#br0" timeOffset="-182662.22">4739 12913 203 0,'0'0'537'16,"0"0"-283"-16,0 0-93 15,0 0-3-15,-47-108-63 16,23 94-4-16,-1 4-44 16,4 2-19-16,4 7 15 15,3 1-42-15,8 0 7 16,-3 0-8-16,3 19-24 15,0 18 20-15,4 4-7 16,2 6 9-16,0-4-9 16,12-5-3-16,3-3-5 15,1-15-6-15,-1-8-30 16,1-8 26-16,-1-4-3 0,2 0 28 16,-2-13-1-16,3-10 10 15,-5-12-5-15,-6-3 0 16,-7-5 12-16,0-4-9 15,-5 1-2-15,-17 4-1 16,-2 7 23-16,-1 10-13 16,7 9 14-16,3 8-1 15,6 8-18-15,-1 0-6 16,6 3 1-16,0 26-10 16,4 12 5-16,0 5-4 15,6 0 9-15,19-4-4 16,4-10 0-16,7-6 4 15,-1-8-2-15,4-10-7 16,-6-6 5-16,-2-2-4 16,-4 0 8-16,0-16 13 0,-1-10-11 15,-2-6 8-15,-5-8 3 16,-4-3-12-16,-6 3 27 16,0 5-19-16,-5 10-1 15,1 13 19-15,-1 6-24 16,-2 6 2-16,6 0-5 15,2 0-23-15,7 18 18 16,6 7 5-16,2 4 8 16,0 2-8-16,-1-3 3 15,-2-7-5-15,-2-7 2 16,1-5 0-16,-2-9 5 16,4 0 0-16,8-2 3 0,0-21 8 15,0-5-12-15,0 0 6 16,-6 8-10-16,-7 4 0 15,-5 13 1-15,-4 0-1 16,5 3-4-16,1 0 3 16,10 17-32-16,4 8-14 15,10 3-78-15,13 0-91 16,0-3-147-16</inkml:trace>
  <inkml:trace contextRef="#ctx0" brushRef="#br0" timeOffset="-181018.864">2407 11981 542 0,'0'0'175'15,"0"0"-129"-15,0 0 60 16,-152-14 54-16,96-3-67 15,-1-10-35-15,-3-5-32 16,0-10 15-16,4-13-4 16,2-10-18-16,0-10 21 15,4-7-34-15,3-5 5 16,11 0 1-16,9-7-11 0,16-3-2 16,11 0-9-1,7 4-1-15,47 1 8 0,23 3-5 16,19 5 8-16,18 12-1 15,-3 11 1-15,-2 11 0 16,-4 15-2-16,-9 8 2 16,-5 10 1-16,-13 8-1 15,-22 1 0-15,-21 6 0 16,-21 0-15-16,-9 2 11 16,-5 0 1-16,0 0-7 15,-7 0 10-15,-24 0-9 16,-21 0-2-16,-14 0 5 15,-7 0-15-15,-4 0 10 0,6 0 10 16,9 0 2-16,4-2-1 16,13-8 0-16,14 2 0 15,13 3 10-15,13 0-6 16,5-2-4-16,0-2 0 16,29-7-27-16,20-5 25 15,20-2 2-15,12 5 0 16,15 1 2-16,7 12 1 15,-1 5-3-15,-6 0 0 16,-16 5 10-16,-17 20-4 16,-21 1 10-16,-18 8-13 15,-24 14-3-15,-2 16-3 0,-52 19-7 16,-31 10-64-16,-25 4-201 16,-11-13-178-16</inkml:trace>
  <inkml:trace contextRef="#ctx0" brushRef="#br0" timeOffset="-179825.685">1370 8976 608 0,'0'0'178'16,"0"0"-108"-16,0 0-29 15,0 0 32-15,0 0-37 16,-13 102 29-16,13-36 4 0,11 2-52 16,3 6 4-16,-5 8 20 15,-5 8-4-15,-4 7-11 16,-2-1-26-16,-23-9 0 15,-2-15-48-15,3-21-119 16,4-20-170-16,4-19-133 16</inkml:trace>
  <inkml:trace contextRef="#ctx0" brushRef="#br0" timeOffset="-179330.807">1143 9340 366 0,'0'0'92'0,"-89"-128"-21"15,56 54 50-15,10-11-24 0,9-7-14 16,14-9-6-16,0-3-45 16,23 11 1-16,20 14-26 15,5 29 8-15,4 22 0 16,6 28 2-16,4 5-18 16,5 44 2-16,0 15 2 15,-7 10 14-15,-9 3-12 16,-13-1-5-16,-15 3 0 15,-17-3 10-15,-6 1-11 16,-20 2 1-16,-22-6 0 16,-8-6-6-16,2-11 6 15,12-17-12-15,14-18 2 16,15-14-24-16,7-7 32 16,0 0-4-16,0 0-20 0,15 0 14 15,17-12-11-15,8-1 23 16,5 5 0-16,4 4 1 15,2 4-1-15,4 0 3 16,1 23-1-16,-2 2 19 16,-3 4-16-16,-8-1 11 15,-12-3 9-15,-11 4-22 16,-18-3 12-16,-2 6-10 16,-24 4-2-16,-28 0 10 15,-19 2-11-15,-7-6-1 16,0-7-2-16,10-10-28 15,16-9-27-15,15-6-31 0,20-4-61 16,17-36-110-16</inkml:trace>
  <inkml:trace contextRef="#ctx0" brushRef="#br0" timeOffset="-178963.289">1810 9293 120 0,'0'0'456'0,"0"0"-366"16,0 0 41-16,0 0 39 16,0 0-54-16,0 0-82 15,2-7-34-15,-2 37-1 16,0 12 1-16,0 6 6 0,0 1 15 16,2-10-21-16,18-4 0 15,7-12 5-15,4-4-4 16,0-12-1-16,2-7 2 15,4 0 2-15,0-26 11 16,-3-9-4-16,-7-8-10 16,-7-6 25-16,-14-2-25 15,-6 1 11-15,-4 7 7 16,-29 9-16-16,-12 9-6 16,-5 13 0-16,-2 12-24 15,2 0 27-15,15 12-53 16,14 10-13-16,21 2-90 15,0 1-68-15,31-6 4 0,12-3-184 16</inkml:trace>
  <inkml:trace contextRef="#ctx0" brushRef="#br0" timeOffset="-178678.511">2228 9032 407 0,'0'0'124'0,"0"-102"-53"15,0 61 104-15,0 9-20 16,0 10-37-16,0 15-25 16,0 2-23-16,0 5 0 15,0 0-70-15,0 30-1 0,0 23 1 16,2 14 17 0,6 13-15-16,-4 3 31 0,3-5-32 15,1-6 7-15,4 0-8 16,1-7-2-16,1-7-2 15,-3-10 0-15,-5-18-123 16,-6-16-50-16,0-14-19 16,-8 0 35-16,-19-22-49 15,-9-12-183-15</inkml:trace>
  <inkml:trace contextRef="#ctx0" brushRef="#br0" timeOffset="-178191.079">2091 9409 134 0,'0'0'95'15,"0"0"-3"-15,0 0 19 16,0 0-17-16,0 0-31 15,0 0-35-15,8-70-22 16,23 67 20-16,5-1-13 0,-3 0 4 16,8-2-4-16,-1-6-10 15,3-8 10-15,-1-6 3 16,-2-10 16-16,-5-10 41 16,-6-5 6-16,-9-2 4 15,-7-3 0-15,-9 1-24 16,-4 7-10-16,-4 6 7 15,-13 12-2-15,-1 11 5 16,3 6-33-16,5 9-2 16,6 4 10-16,4 0-34 0,0 22-10 15,0 24-3 1,0 22 13-16,0 12 18 0,2-3-16 16,18 1-2-1,5-8 8-15,0-6-7 0,2-12-1 16,-8-14 0-16,-3-16-3 15,-5-15-9-15,-5-7 11 16,4 0 1-16,3-24 11 16,7-13-6-16,5-5-5 15,-3 0 0-15,-2 10-4 16,-7 9 1-16,-1 12 3 16,3 7-8-16,1 4-1 15,9 0-16-15,6 22 9 16,-2 10 0-16,4 6-11 15,3 1 21-15,-3-5-10 16,0-3-41-16,-1-3-40 0,-3-5-155 16,-5-14-108-16</inkml:trace>
  <inkml:trace contextRef="#ctx0" brushRef="#br0" timeOffset="-177747.761">3350 9176 617 0,'0'0'112'0,"0"0"13"15,0 0 17-15,0 0-16 16,-45-119-49-16,29 105-34 16,1 3 24-16,-7 6-34 0,-3 5-16 15,0 0-3-15,-1 5-11 16,6 20-6-16,7 14-1 15,6 5 2-15,7 2-2 16,0-2 4-16,14-6-4 16,15-10 2-16,2-8-40 15,0-10 5-15,-2-8 7 16,-7-2 7-16,4-6 23 16,-1-18 1-16,-5-4 3 15,-2-2 12-15,-9 5-15 16,-4 6 23-16,-5 7 10 15,0 5-12-15,0 6 15 16,0 1-18-16,0 0-18 0,6 0-2 16,7 13-33-16,12 12 32 15,13 1-1-15,9-5 6 16,11-1-9-16,8-11-3 16,1-6-81-16,-7-3-1 15,-15 0-181-15,-16-15-100 16</inkml:trace>
  <inkml:trace contextRef="#ctx0" brushRef="#br0" timeOffset="-174486.883">4618 8781 381 0,'0'0'383'0,"0"0"-309"15,0 0 83-15,-48-110-10 16,29 93-44-16,-1 5-10 16,1 8-69-16,-4 4-4 15,-2 0-16-15,1 30 4 16,-3 14-8-16,3 17 4 15,4 13 2-15,15-2 5 16,5 4-11-16,23-2 0 16,23-12 2-16,10-7 3 15,0-19-7-15,-5-16 2 0,-4-13 0 16,-5-7-1-16,3 0 2 16,-3-29 5-16,9-11 3 15,1-9-6-15,-1 3-3 16,-2-3 0-16,-7 1 4 15,-1 4-8-15,-8 3 4 16,-4 12-6-16,-5 10 6 16,-2 9-23-16,-3 8 11 15,-2 2-8-15,-1 0-7 16,-5 12 19-16,3 7-4 16,-6 6 12-16,-1-5-7 15,-1-4 9-15,0-7-2 16,-4-6 0-16,0-3 1 15,-2 0-1-15,0 0 7 16,0-8 12-16,-4-13-7 0,-15-8-6 16,-5 5-6-16,-3 6 2 15,-2 6 2-15,-2 5 10 16,2 7-3-16,0 0-9 16,3 25-4-16,3 13 2 15,5 12 0-15,9 6 0 16,9 0 1-16,0-3 1 15,13-5-2-15,18-11 1 16,8-8-12-16,-3-9-1 16,-3-11-23-16,-4-9 13 15,2 0-15-15,-4-14 35 16,0-18 2-16,-6-14 0 0,-5-3 9 16,-13-8-5-16,-3-1-4 15,-9 0 8-15,-24 4 1 16,-12 12 10-16,0 10-5 15,0 14 3-15,8 10 27 16,5 8-35-16,10 0-6 16,3 12-3-16,5 23 1 15,5 11-1-15,7 10 1 16,2 7 2-16,19 1 10 16,28-6-11-16,12-9-2 15,5-13 0-15,1-12 14 16,-3-10-16-16,-6-14 2 15,0 0 0-15,-6-20 12 16,0-14-8-16,-7-6-4 16,-10-5 11-16,-7 3-4 0,-8 2-5 15,-9 8 17-15,-4 8-19 16,-5 12 44-16,0 7-31 16,2 5-3-16,-2 0-10 15,0 0-3-15,2 3-5 16,-2 17-8-16,7 10 16 15,4 0 9-15,0 3-6 16,2-3-1-16,3-1-2 16,-1-6 2-16,4-8-2 15,-8-6 0-15,-1-9-6 16,4 0 6-16,1-6 4 16,10-21 5-16,2-7 1 0,0-4-5 15,-5 1-5-15,5 5 0 16,-14 5 0-16,-2 9 0 15,-4 10 0-15,-4 4 0 16,5 4-3-16,7 0-3 16,10 0-2-16,4 14-1 15,0 10 4-15,4 0 1 16,-1 1 7-16,-8-1-3 16,1-9 0-16,-10-3-19 15,-3-7 8-15,-4-5 3 16,-1 0 7-16,-3 0 1 15,12-9 5-15,-1-14 2 16,8-8-3-16,6-1-1 0,-6 2-3 16,-8 9 0-16,-1 7 2 15,-10 5-2-15,-2 7 0 16,2 2 0-16,6 0-8 16,3 0-12-16,7 16 14 15,6 5 3-15,6 2-13 16,6-7 14-16,4-6-23 15,1-6 14-15,-3-4-3 16,-3 0 13-16,-3-14 1 16,-5-8-2-16,-7-4 15 0,-3-3-7 15,-11-5 12 1,-6 1 6-16,-2 3 33 0,0 2-42 16,-4 8 16-1,-10 6 3-15,5 7-21 0,5 3 33 16,4 4-43-16,0 0 4 15,0 31-12-15,0 21 12 16,0 20-7-16,7 15 0 16,9 8 12-16,-1 12 8 15,-4 6-11-15,-4 12-7 16,-7 0 16-16,0-7-11 16,0-14-7-16,0-25 0 15,0-30 5-15,0-24-6 16,0-19 1-16,0-6 0 0,0-32 32 15,0-25-18-15,4-21-13 16,3-11-1-16,-1-15-6 16,-1-5 3-16,0-7-21 15,-5-1-2-15,0 1 25 16,-21 7-13-16,-3 11-5 16,7 18 13-16,3 19-7 15,9 25 12-15,5 19-1 16,0 10-23-16,0 7 4 15,19 0-18-15,16 0-3 16,13 21 33-16,2 11-16 16,1 8 15-16,-6 6-23 15,-10 3-15-15,-10-3 34 0,-14-2-3 16,-11-3 1-16,0-1 8 16,-24-3-25-16,-13-7-2 15,0-4-1-15,8-12-29 16,11-6 26-16,14-4 10 15,4-4 28-15,2 0-5 16,38 0-2-16,16-7 8 16,8-14 0-16,5-5 4 15,-8-4 2-15,-8-1-1 16,-9-3-5-16,-10 4 31 16,-10 4-10-16,-12-1 28 15,-5 6 3-15,-5-1-17 16,-2 0 17-16,0 6-12 15,0 4-22-15,0 6 41 0,0 4-54 16,0-1 25-16,0 3-30 16,0 0-6-16,0 23 3 15,6 11 3-15,8 10 0 16,1 5 11-16,4-3-7 16,2 0-4-16,8-6 0 15,8-8-10-15,5-10 5 16,2-12 5-16,1-10 0 15,1 0-12-15,-1-30 12 16,-5-12 0-16,-5-8-1 16,-8-8 7-16,-8-11-6 0,-13-3 0 15,-6-4 4 1,-4-1 12-16,-23 5-4 0,-2 6-8 16,4 12 6-16,8 12 0 15,3 17 2-15,5 12 8 16,5 12-9-16,0 1 5 15,4 21-16-15,-5 30 0 16,5 18-2-16,0 15 12 16,0 8-10-16,5 3 4 15,18-5 2-15,14-9 5 16,11-16-11-16,17-12 0 16,11-17 1-16,2-16-1 15,-4-16 0-15,-12-4-3 16,-12-11 3-16,-8-21 1 0,-9-10-1 15,-13-8 0 1,-7-2 8-16,-6-6-2 0,-7 0-6 16,0 8 0-16,-3 5 1 15,-12 16-2-15,4 12 1 16,4 10 0-16,5 7-2 16,2 0-1-16,0 9-6 15,0 24-3-15,0 9 12 16,0 4 6-16,0-4-6 15,6-6 1-15,11-5-4 16,5-12 6-16,9-7-3 16,9-12 0-16,6 0 0 15,6-9 5-15,2-18-5 0,-5-3 0 16,-3-2-1 0,-6-3 2-16,-5 2-1 0,-6 3 0 15,-10 4-9-15,-3 10 3 16,-7 8 6-16,-1 5-5 15,6 3 0-15,6 0-23 16,4 15 23-16,1 5-3 16,-2 3-7-16,-6 0 10 15,-3-5-5-15,-8-4-1 16,-1-6 3-16,-3-4 1 16,-2-4 7-16,0 0 0 15,0 0 5-15,0-16 10 0,0-3-15 16,-5-4 1-1,-8 1-2-15,-5 4 3 0,-4 3-2 16,0 8 0-16,0 5 2 16,3 2 0-16,4 12-2 15,3 19 0-15,6 13 1 16,4 2 2-16,2-3-3 16,0-2 0-16,0-7 2 15,4-8-2-15,8-7 0 16,1-8 1-16,0-8 1 15,5-3 6-15,2-3-8 16,2-27 0-16,3-14 17 16,-5-13-18-16,-3-9 1 15,-5-8 0-15,-12-6 29 16,0 0-24-16,-9 1 12 0,-15 8 1 16,-3 12-13-16,0 17 9 15,7 16-2-15,7 15-10 16,8 11 22-16,5 21-24 15,0 30 0-15,0 20-10 16,15 9 26-16,8 2-15 16,6-1-1-16,7-9 4 15,7-10-21-15,11-11 1 16,11-16-28-16,3-10 8 16,-2-14-49-16,-10-7 1 15,-18-4-22-15,-9 0-51 16,-23-17-32-16,-6-8-204 0</inkml:trace>
  <inkml:trace contextRef="#ctx0" brushRef="#br0" timeOffset="-174065.271">7423 8518 740 0,'0'0'64'0,"0"0"-8"0,0 0 109 15,0 0-26-15,0 0-79 16,0 0-30-16,-63-26 5 15,52 28-31-15,4 15-4 16,7 4 0-16,0 5 3 16,7-2 0-16,22-3 11 15,9-7 0-15,2-7 30 16,-2-7-28-16,-5 0 28 16,-8-9-5-16,-8-14-24 15,-11 0 45-15,-6-1-33 0,0 1-25 16,-35 9-2-1,-7 10-21-15,-5 4-55 0,5 4-40 16,9 20-123-16,15 1-111 16,18-4-321-16</inkml:trace>
  <inkml:trace contextRef="#ctx0" brushRef="#br0" timeOffset="-173295.417">11052 8990 702 0,'0'0'152'0,"0"0"-90"16,-136-51 57-16,78 27 16 15,-6-2-69-15,-4-3-14 16,-3 0-35-16,-4-8-16 16,-6-1 16-16,0-3-10 15,4-6-5-15,5-3 8 0,14-4-10 16,18-4 0-16,22-4-1 16,18 0-22-16,0 8 18 15,27 12-13-15,9 16-12 16,2 13 30-16,2 13-23 15,-3 0 11-15,0 25 8 16,-9 28-17-16,-12 22 16 16,-16 17 4-16,-4 10 1 15,-39 9-1-15,-8 0 7 16,-5-2-6-16,9-12 0 16,18-23 6-16,20-28-12 15,11-24 6-15,59-22 0 16,34-16 25-16,37-40-22 15,27-25 4-15,7-7-7 0,-5 2 12 16,-23 14-7-16,-35 22-5 16,-38 21-15-16,-36 24-34 15,-29 5-202-15,-10 12-205 16</inkml:trace>
  <inkml:trace contextRef="#ctx0" brushRef="#br0" timeOffset="-171965.833">4632 10122 568 0,'0'0'153'0,"0"0"-103"16,0 0 16-16,0 0 92 16,0 0-42-16,0 0-96 15,-7-62-13-15,67 30-6 0,29-11 3 16,16 2-4 0,2-3 5-16,-9 9-5 0,-24 12 2 15,-32 11 0-15,-22 7-4 16,-20 5 1-16,0 0-12 15,-18 17 6-15,-20 22 1 16,-13 16 6-16,-4 13 0 16,3 4 3-16,3 6 1 15,9-3 0-15,2-2-4 16,5-1 0-16,4-2 4 16,4-9-6-16,7-9 2 15,5-13 0-15,7-16-1 0,0-9 1 16,6-7 0-1,0-7-2-15,0 0 12 0,0 0-5 16,0-25-5-16,0-3-6 16,0 1-3-16,10 4 6 15,7 3-2-15,12-2 1 16,16-2-4-16,18-3 7 16,14-12 1-16,8-3 0 15,4-7-3-15,-8-2 6 16,-12 0-3-16,-18 10 14 15,-17 10-4-15,-17 15 22 16,-10 10 6-16,-7 6-2 16,0 0 1-16,0 0-37 15,0 14 7-15,0 14-6 16,0 10 7-16,0 0 8 0,0-4-15 16,0 1 9-16,0-3-7 15,5-4-1-15,3 0-2 16,-1-8 0-16,-3-6 0 15,4-9-5-15,-2-2-2 16,3-3 3-16,9-3 4 16,7-24 10-16,8-13 0 15,5-9-5-15,-1 6-3 16,-6 6-2-16,-8 13 0 16,-8 12 0-16,-1 10-5 15,-1 2 5-15,5 0-4 16,5 21-6-16,0 4 0 0,2 8 10 15,4-5 0-15,0-7 3 16,2-2-3-16,1-11 1 16,-3-8 1-16,0 0 5 15,-3-16 1-15,4-20-8 16,-4-12 2-16,-5-15 4 16,-4-10 12-16,-8-6-6 15,-9-1 15-15,0 0 27 16,0 8-39-16,-15 8 13 15,-8 13-6-15,8 21-11 16,1 14 35-16,8 12-16 16,6 4-21-16,0 18-9 15,0 30-7-15,0 26 7 0,8 17 0 16,15 11 4-16,6 0-7 16,8-7 3-16,1-12-28 15,-1-18-5-15,0-17-79 16,-8-18-42-16,0-18-27 15,-9-12-158-15,-2-4-93 16</inkml:trace>
  <inkml:trace contextRef="#ctx0" brushRef="#br0" timeOffset="-170917.54">6003 10171 103 0,'0'0'325'0,"0"0"-316"15,0 0 55-15,0 0 62 0,0 0-12 16,167 23-42-16,-101-23-12 16,4-16-16-16,-10-10-1 15,-2-6 11-15,-11-4-40 16,-12-5 16-16,-12 2 9 16,-15 3 1-16,-8 4 25 15,0 8-27-15,-13 5 2 16,-11 9 2-16,-1 8-33 15,0 2 9-15,8 0-17 16,1 14 7-16,7 21-7 16,7 7 1-16,2 6-2 0,4-2 2 15,23 1 3 1,9-11-10-16,7-4 5 0,5-10-21 16,6-13 17-16,2-6-4 15,-3-3 8-15,-8-10-2 16,-8-14 7-16,-8-5-5 15,-8-5 0-15,-11 2 6 16,-5-2 8-16,-5 6 1 16,0 6-3-16,0 8 31 15,0 8-33-15,0 4 15 16,0 2-25-16,3 0-4 16,16 0-2-16,15 17 2 15,19 4 4-15,5 4 5 16,5-6-3-16,-12 3-2 0,-13 4 0 15,-15-4-18 1,-15 0 14-16,-8-1-42 0,0-6-6 16,-33 3 12-16,-5-5-48 15,-3-5 22-15,10-6 35 16,14-2 14-16,15 0 17 16,2-10 0-16,13-17 5 15,24-8-13-15,11-6 9 16,-2-5-1-16,-1 6 24 15,-9-2-7-15,-7 5 44 16,-9 10-6-16,-9 5-7 16,-3 8 29-16,-5 7-42 15,-3 5 5-15,0-1-5 16,2 3-33-16,5 0 7 16,2 28-5-16,6 14-4 0,-1 9 27 15,-3 12-23-15,0 3 5 16,0 4 9-16,7 7-16 15,4 1 28-15,5 1-18 16,-2 4-9-16,-3-4 19 16,-5-7-11-16,-5-16-11 15,-5-20 0-15,-5-18 11 16,-2-14-11-16,0-4 3 16,-15 0 3-16,-18-31 18 15,-11-17-24-15,0-17 0 16,1-18-2-16,6-9-21 0,8-9 14 15,4-12 0-15,8-2-18 16,3 5 25-16,7 18-15 16,5 20 17-16,2 21-10 15,0 19 6-15,13 10 1 16,23 11-15-16,6 11-10 16,12 0 25-16,1 15-8 15,-5 24 10-15,-9 14-4 16,-9 14-16-16,-16 7 9 15,-8-2 0-15,-8-2-18 16,0-4 15-16,-21-10-31 16,-16-1-25-16,-5-9-45 15,-3-12-80-15,10-14-95 16,8-18-121-16</inkml:trace>
  <inkml:trace contextRef="#ctx0" brushRef="#br0" timeOffset="-170145.383">7614 10006 527 0,'0'0'84'0,"0"0"-16"15,0 0 103-15,0 0 0 16,9-108-85-16,-9 105-2 16,4 3-32-16,3 0-24 15,13 0-26-15,14 5 8 16,15 14-10-16,7 6 2 0,2-1 7 15,-3 5 2-15,-10-4-11 16,-10 9 0-16,-14-6-4 16,-15 3-6-16,-6-2-4 15,-8 0 8-15,-28 6-35 16,-11 0 10-16,0-11-10 16,9-9-18-16,13-6 32 15,15-9-20-15,3 0 38 16,7-9 2-16,0-17-32 15,11-9-5-15,24-13-8 16,10-5 47-16,0-3-3 16,-2 3 16-16,-10 6-2 15,-2 5 54-15,-8 3-32 0,-6 3 36 16,-3 3-13-16,-6 3-29 16,-1 6 28-16,-5 4-37 15,-2 6 9-15,0 5 17 16,0 6-32-16,-9 3 20 15,-5 0-27-15,-1 15 0 16,1 17 8-16,4 8-8 16,8 6 0-16,2 2 6 15,0 3 1-15,22 0-5 16,7-5-2-16,9-11 2 16,2-12 0-16,5-11-2 15,3-12 0-15,2 0-4 16,3-35 5-16,0-12-1 15,-10-12 0-15,-5-6 3 0,-18 0 8 16,-16 0 7-16,-4 3 15 16,-6-4 27-16,-28 6-40 15,-2 8 19-15,3 14-11 16,11 13-10-16,8 13 35 16,10 8-24-16,2 4-24 15,2 4-5-15,0 35-20 16,0 21 20-16,0 15 0 15,0 8 13-15,0 4-13 16,0 2 0-16,15-4 0 16,10-5-1-16,4-13-37 15,0-18-15-15,0-15-35 16,-7-15-77-16,-9-13-26 0,-13-6-100 16,0-2 14-16</inkml:trace>
  <inkml:trace contextRef="#ctx0" brushRef="#br0" timeOffset="-169244.812">8323 9999 281 0,'0'0'138'0,"0"0"-61"16,0 0 27-16,0 0 13 15,0 0-63-15,0 0-36 16,112-77 53-16,-46 73-12 16,1 0-25-16,0-3 19 15,-4-2-39-15,-6-3 20 16,-3-6 3-16,-7-1-22 0,-9 0 32 15,-11-1-17-15,-12 1-2 16,-13 0 39-16,-2-1-51 16,-2 1-1-16,-27 3-9 15,-2 6 12-15,-3 6-10 16,5 4 0-16,8 0-7 16,5 6 6-16,7 20-7 15,5 11 0-15,4 5 0 16,0 4 2-16,10-2-2 15,13-2 0-15,4-8 2 16,4-12-6-16,5-6 4 16,1-12 0-16,3-4 2 15,3-4 9-15,-1-22-11 0,3-8 4 16,-1-5 3 0,-4 1-2-16,-1-1-2 0,-6 7-3 15,-6 9 4-15,-6 8-4 16,-5 10 0-16,3 5 0 15,-6 0-20-15,5 8 19 16,1 18-6-16,-1 6 7 16,0 3 3-16,-2-3 0 15,-1-6-5-15,-5-6 2 16,-2-10-2-16,-6-6 1 16,-2-2 2-16,0-2 2 15,0 0 19-15,0-18-20 0,-4-8-2 16,-14-4-3-1,-6 0-3-15,-7 2 0 0,-3 5 6 16,0 7 0-16,5 9 0 16,8 7 0-16,2 0-5 15,4 12-2-15,4 24-4 16,6 10 11-16,5 8 0 16,0-4 1-16,5-1-2 15,15-14 3-15,2-9-2 16,0-10 0-16,1-9 1 15,1-7 7-15,1 0-4 16,-1-26 4-16,3-15 8 16,-3-10-10-16,-1-10 8 15,-6-3 8-15,-7-2-8 16,-8 0 35-16,-2-6-14 0,0 1-6 16,0 9 12-16,-2 8-32 15,-12 13 17-15,1 22 4 16,6 7-23-16,2 12 27 15,5 0-34-15,0 27 3 16,12 23-13-16,10 15 14 16,0 3-4-16,7 2 0 15,0 2 3-15,14 0-4 16,15-5 1-16,17-7-41 16,21-14-11-16,9-14-85 15,8-18-54-15,6-14-200 16,3 0-447-16</inkml:trace>
  <inkml:trace contextRef="#ctx0" brushRef="#br0" timeOffset="-166048.605">11120 9312 804 0,'0'0'155'0,"0"0"-71"0,0 0 21 16,0 0 32-16,0 0-50 16,0 0-56-16,-26-28-31 15,26 66 15-15,0 17-3 16,0 8 22-16,9 8-26 15,11-1 26-15,6 5-19 16,-3 2 0-16,2 0 2 16,4-9-13-16,-2-14-5 15,2-18 1-15,2-19 0 16,0-14 1-16,7-3 1 16,11-23 6-16,2-16 4 15,2-11-11-15,-3-5-1 16,-6 1 0-16,-4 2 7 15,-2 8-13-15,-4 9 6 0,-7 12 0 16,-4 9-5-16,0 8-8 16,-3 2 9-16,1 4-4 15,-4 0-2-15,-1 12 1 16,-3 9 5-16,-4 4 2 16,-2-1-10-16,-5-6 1 15,-2-6 5-15,0-6-2 16,0-4 0-16,0-2 8 15,0 0 4-15,0 0-3 16,0-12 18-16,-16-8-18 16,-1-1-1-16,-1 1 0 15,-3 1 8-15,2 5-8 16,-2 4 5-16,3 4-1 0,1 6-1 16,1 0-3-16,-1 23 0 15,0 16-1-15,5 9 4 16,2 8-6-16,10-2 3 15,0-1 0-15,0-7-5 16,18-13 5-16,5-16-7 16,4-15-5-16,4-2-18 15,4-22 29-15,1-19 1 16,-7-7 0-16,-9-3 9 16,-9 2-1-16,-7 1-8 15,-4 5 15-15,0 4-6 16,0 9 9-16,-4 12-2 0,-3 6 1 15,5 6 25 1,2 6-31-16,0 0-8 0,0 0-3 16,5 24-5-16,17 11 5 15,4 11 0-15,5-1 5 16,4 3-2-16,-4-6-3 16,0-1 0-16,-2-12-1 15,0-9-6-15,-5-9 2 16,-2-11-14-16,3 0 14 15,-2-18 5-15,0-12 5 16,0-7-4-16,-5 4 1 16,-5-1 5-16,1 3-11 15,1 4 4-15,-3 6 0 16,-1 7 0-16,-3 8 0 0,-1 1 1 16,0 5-5-16,2 0-6 15,4 0 3-15,1 20-1 16,1 1 8-16,-1 3-3 15,3 1 3-15,1-6-7 16,3-1 6-16,0-4-29 16,2-5 9-16,1-9 5 15,5 0 9-15,-2-9 5 16,2-8 2-16,-7-3 0 16,-2 1-2-16,-2 3 5 15,-5 0-3-15,3 4 0 16,-3 3-6-16,0 4-4 15,3 3 1-15,3 2-16 0,4 0 16 16,6 10-21-16,3 8 21 16,1-2 8-16,1 2-22 15,0-3 20-15,-1-8-17 16,0-3-11-16,1-4 22 16,-8 0 5-16,-3-16 4 15,-6-8 0-15,-5-3 5 16,-10-2 0-16,-2 0 9 15,0 4-4-15,-14 4 32 16,-5 0-38-16,1 8 13 16,7 8-1-16,6 3-5 15,0 2-7-15,3 0-4 16,0 6 0-16,-2 15-7 0,1 0 7 16,3-1 0-16,0-3-6 15,3-3-21-15,21-9 25 16,8-5-14-16,3 0 16 15,0 0-13-15,-1-8 19 16,-7-6-6-16,-9 2 2 16,-7 2 7-16,-9 2 16 15,-2 2 7-15,0 4-5 16,0 2 27-16,0 0-39 16,0 0 6-16,-4 9-21 15,-15 23 10-15,-2 14-9 16,0 12-1-16,1 14 6 0,5 16 7 15,4 11-10-15,-1 12 8 16,12 8 0-16,0 5-5 16,0 2-6-16,14-1 0 15,6-12 3-15,9-9-3 16,0-17 4-16,4-19-4 16,-10-15 1-16,-13-20-1 15,-10-14-2-15,-2-10-4 16,-35-9 6-16,-24 0-5 15,-21-12 5-15,-23-22-28 16,-6-7 24-16,6-12-28 16,22-5 18-16,28-8-17 15,30-6-47-15,25-8 53 0,18-11 1 16,42-9-52-16,16-6-2 16,11-1 19-16,0 1 34 15,-2 2 8-15,-5 6 17 16,0 10 7-16,0 9-5 15,-1 19 20-15,-6 7 28 16,-6 7-30-16,-9 7 32 16,-9 5-15-16,-13 3-12 15,-12 7 23-15,-9 6-18 16,-8 9-2-16,-5 2 23 16,1 5-34-16,-3 2 4 15,0 0-21-15,0 2-3 0,0 24 3 16,0 13 7-16,0 0-6 15,9 7 8-15,8-5-9 16,6-3 0-16,4-4-1 16,2-12 7-16,0-10-8 15,0-8 2-15,6-4 0 16,1 0 2-16,-1-21-1 16,-2-5-1-16,-8-6 0 15,-7 3 2-15,-9 0-2 16,0 8 0-16,-6 1 1 15,-1 10 4-15,-2 3-3 16,0 5-2-16,4 2 0 16,3 0-20-16,6 7 18 15,9 9 2-15,7 7 0 16,2-2 0-16,7 4 5 0,3-4-5 16,5-4 0-16,6-4-12 15,1-9 8-15,0-4-5 16,-6 0 9-16,-1-12-7 15,-13-14 7-15,-4-4 0 16,-14-6 2-16,-13-7 2 16,-2-3-8-16,-13 0 3 15,-20 5 0-15,-8 9-5 16,-1 11 6-16,9 10 0 16,4 11-4-16,6 0 3 15,3 21 1-15,3 16-3 16,5 3 9-16,5 3-7 0,7 0 1 15,0-4 0 1,5-2 0-16,15-5 4 0,3-9-8 16,6-8 1-16,4-5-10 15,-2-8 6-15,2-2 6 16,-6 0 1-16,-2 0-4 16,-1-8 6-16,-6-2-7 15,-4 1 5-15,-5 2 0 16,-5 3 3-16,-2 1-3 15,2 3 0-15,5 0-3 16,3 0-7-16,3 7 8 16,7 7-1-16,3-4-7 15,2 0 5-15,2-5 5 16,2-5 0-16,0 0-11 16,5 0 3-16,2-15 5 0,-1-4 3 15,4-5 0-15,-10-5 3 16,-8-1-3-16,-17-3 2 15,-6 1 13-15,-9-1-10 16,-27 3-5-16,-4 5 2 16,-2 12 6-16,4 10 16 15,11 3-24-15,7 4 1 16,14 29-5-16,1 5 7 16,5 3-3-16,0 4 0 15,5-12-3-15,12-4-5 16,8-7 8-16,0-10-4 15,4-6-6-15,2-6-4 0,0 0 14 16,2-2-5-16,-2-12 17 16,-8 0-12-16,-6 2 0 15,-5 4 2-15,-10 3 35 16,-2 5-22-16,0 0 17 16,0 0-28-16,0 0 12 15,0 11-19-15,-18 24 3 16,-2 16 0-16,0 19 6 15,4 13-6-15,3 9 0 16,1 12 11-16,-1 7 9 16,-3 10-17-16,1 4 7 15,-1 7-5-15,5-2 12 16,9-7-13-16,2-15-4 0,0-27 0 16,7-27 5-16,-3-25-5 15,-4-24 0-15,-15-5 4 16,-32-18 0-16,-20-24-4 15,-8-14-12-15,-8-11 7 16,16-3-28-16,22-2 9 16,26-6-24-16,19-2-5 15,33-7 22-15,32-7-15 16,24-4-21-16,13-5 0 16,12-1-19-16,6-2 23 15,-9 10 29-15,-8 10 33 16,-16 16 1-16,-16 15 20 0,-13 11 27 15,-8 5 7-15,-13 6-19 16,-10 1 39-16,-12 2-22 16,-8 4-22-16,-7 1 14 15,0 7-13-15,-9 4-5 16,-8 6 3-16,-3 8-26 16,-1 0 3-16,2 31-6 15,-2 8 8-15,1 12 12 16,9 0-11-16,7 7-7 15,4-3 8-15,6 1-10 16,30-3 0-16,15-11-5 16,14-10-54-16,8-16-20 15,10-16-148-15,0-18-246 0</inkml:trace>
  <inkml:trace contextRef="#ctx0" brushRef="#br0" timeOffset="-165634.775">16005 9029 731 0,'0'0'109'15,"0"0"-48"-15,-9-110 99 16,36 88-37-16,15 8-53 16,14 12-44-16,10 2-17 15,-1 0 30-15,-7 12-12 0,-9 6-21 16,-11 1 24-1,-9 0-27-15,-6 1 13 0,-6 8 14 16,-5 7-29-16,-4 11 46 16,-1 7-14-16,-3 14-15 15,3 13 47-15,-2 12-44 16,-3 10 14-16,2 7 21 16,-2 1-45-16,1-1 13 15,-3-3-17-15,0-6-2 16,0-8 34-16,0-8-31 15,-3-10 9-15,-12-4 11 16,-5-10-25-16,-5-5 10 16,-6-7-2-16,-11-8-4 15,-18-5-4-15,-19-7-3 16,-18-9-34-16,-17-6-42 0,-9-11-123 16,-8-2-125-16,-6-16-411 15</inkml:trace>
  <inkml:trace contextRef="#ctx0" brushRef="#br0" timeOffset="-164616.774">2080 8011 527 0,'0'0'202'16,"0"0"-163"-16,0 0-19 15,-143-97 29-15,58 80-13 16,-9 5-7-16,-6 9-26 16,2 3 0-16,2 0 46 15,0 8-13-15,5 10-11 16,-3 9 11-16,5 0-28 0,2 8 3 16,4 0-11-16,4 8 7 15,14 4-2-15,7 6-5 16,9 10 0-16,15 2-2 15,5 13 2-15,7 5 0 16,9 10 0-16,-6 14 1 16,4 20 10-16,-3 12-1 15,-3 11 14-15,-6 5 18 16,0 7-30-16,4-2 10 16,12 0 3-16,11-5-21 15,0-16 19-15,27-14-6 16,20-17-6-16,21-15 20 0,33-12-20 15,28-18 31-15,21-17-10 16,19-18-23-16,19-15 21 16,14-13-26-16,24-15 3 15,9-23 6-15,4-1-5 16,-3 10-10-16,-20 12 2 16,-31 17-78-16,-33 0-27 15,-38 14-79-15,-38 11-122 16,-23-5-148-16</inkml:trace>
  <inkml:trace contextRef="#ctx0" brushRef="#br0" timeOffset="-164188.762">1420 8027 138 0,'0'0'272'16,"0"0"-232"-16,0 0-38 16,0 0 41-16,142-2 83 15,1 0-30-15,58-22-52 16,50-10 1-16,55-6 29 15,34 1-17-15,13 9-21 16,-12 10-36-16,-44 8-11 16,-61 8-86-16,-69 4-313 15</inkml:trace>
  <inkml:trace contextRef="#ctx0" brushRef="#br0" timeOffset="-130816.073">17681 6627 524 0,'0'0'96'0,"0"0"-66"16,0 0 81-16,0 0 30 0,0 0-9 16,0 0-27-16,0 0-52 15,0 0 16-15,9-23 9 16,-13 11-39-16,-25 1-8 15,-27 1-27-15,-29 5 4 16,-27 5-12-16,-25 0 4 16,-21 5-4-16,-19 11 4 15,-3 1-16-15,-5 3 9 16,0 1-6-16,2 4-6 16,-5 0 18-16,1 1-26 15,6 2 16-15,8 1 10 16,6 0-14-16,15 0 15 15,19-9-1-15,21-6 1 0,27-6 0 16,23-4 1-16,20-3 0 16,8-1 9-16,7 0-7 15,7 0-3-15,3 0 0 16,3 0 0-16,1 0 3 16,-1 0-2-16,1 0 0 15,-5 0-2-15,-2 3 0 16,-4 13 1-16,-1 0-1 15,2 0 0-15,6-4 1 16,5-2 0-16,6-4 0 16,2-4-2-16,4-2 3 15,-3 0-1-15,3 1 0 0,0 4 3 16,0 4-8-16,0 12 7 16,0 7-2-16,0 10 33 15,0 2-29-15,0 3 8 16,3 3 1-16,5 8-6 15,6 8 13-15,-1 8-9 16,0 7-6-16,-1 8 31 16,-1 12-35-16,-7 5 14 15,-2 6 13-15,-2 3-28 16,0-8 25-16,0-8-16 16,0-1-4-16,0-3 25 15,0-2-23-15,3-2-2 16,8-9-5-16,4-8 14 15,3-9-14-15,3-8 0 16,-2-7 1-16,-3-2 2 0,-1-7 1 16,-3-7-4-16,-5-4 0 15,-1-8 3-15,-2-4-9 16,-2-4 6-16,1-6 0 16,-3 0 3-16,3 0-3 15,-3-1 0-15,2-1 0 16,4 1-5-16,5-1 5 15,14 3 0-15,10-5 2 16,21 0 1-16,27 0-2 16,28-12 4-16,30-7-4 15,19-1-1-15,16 2 0 16,7 2-7-16,4 2 7 0,3 6 3 16,-5-1-1-16,4 0-2 15,11 1 2-15,12 0 8 16,14 1-14-16,8 0 4 15,-9 0-5-15,-7-5 3 16,-10-3 2-16,-21 1 0 16,-15-1 1-16,-18 1 2 15,-14 1-6-15,-13 1 3 16,-14-2-4-16,-14 0 2 16,-17 0 2-16,-10 3 0 15,-10-1-3-15,-10 0 5 16,-12 5-2-16,-11-4 0 0,-12 7 2 15,-5-1-1-15,-8 0 0 16,2 0 6-16,-3 1 11 16,1-1-12-16,8-2-4 15,-2-2-2-15,9-5 6 16,-2 0-5-16,3-4-1 16,-1-4 0-16,-4-5 3 15,3-12 1-15,-5-7-4 16,0-10 0-16,-1-6 3 15,-2-4-1-15,-3-9-2 16,-2-5 0-16,-5-2 2 16,0-6 3-16,0-1-5 15,-5-5 0-15,-10-6 0 0,-1-5 0 16,0-7 0-16,8 2 2 16,0 11-2-16,6 12 0 15,0 12 0-15,0 11-4 16,-5 0 12-16,1 4-8 15,-8 4 0-15,5 6 3 16,-4 9 23-16,0 6-25 16,-8 4 4-16,4 4 9 15,-1 2-5-15,-4 4-9 16,4 0 0-16,-18-1 2 16,-11 2-3-16,-24-1 1 15,-41 8 0-15,-41 5-5 0,-51 8-4 16,-58 0-3-16,-45 18-55 15,-46 18-17-15,-31 15 8 16,-5 8-37-16,9 3-126 16,26-1-388-16</inkml:trace>
  <inkml:trace contextRef="#ctx0" brushRef="#br0" timeOffset="-125609.848">11847 11008 375 0,'0'0'192'16,"0"0"-134"-16,0 0-26 0,0 0 67 15,0 0 18-15,0 0 23 16,0 0-27-16,0 0-66 16,-11-48-22-16,-28 38 3 15,-17-1-18-15,-21 2 22 16,-18 7-16-16,-14 2-6 15,-14 0 1-15,-15 8-7 16,-16 14-4-16,-14 1 0 16,-14 2 1-16,-8-2-4 15,1-5 3-15,4-1 0 16,-2-5 11-16,-1 8-9 0,-1 3-2 16,-9 6 0-16,-9 3 5 15,-5 3-11-15,-14 1 6 16,3-3 0-16,7-2 10 15,7 0-9-15,24-9-1 16,22-7 0-16,23-6 13 16,23-5-13-16,13-2 1 15,8-2 1-15,7 3 11 16,6 3-6-16,15 1-7 16,5-2 0-16,10 2 10 15,1 1 1-15,0-3-7 16,0 2-1-16,2 1 4 0,3 0-5 15,9-2-2-15,11 0 0 16,6-2 4-16,3-2-4 16,-5 3 0-16,-6-2 1 15,-4-3-1-15,-9 0 0 16,-6 0 0-16,0 0 1 16,-1 0 2-16,-1 0-3 15,8-3 0-15,-4-2-4 16,1 5 3-16,3 0 1 15,3 0 0-15,16 0-7 16,4 0-1-16,13 0 8 16,2 0 0-16,1 0 0 15,3 0-2-15,0 0 2 16,-3 0 0-16,-3 0-1 16,-3 0 2-16,-4 0-2 0,-1 0-4 15,-1 0 5-15,-1 0-4 16,5 0 4-16,0 0 0 15,2 0 1-15,2 0 1 16,3 0-2-16,4 0 0 16,-2 0 1-16,-3 0-2 15,0 0 1-15,-3 0 0 16,1 0-6-16,1 0 3 16,-2 0 0-16,4 0 1 15,2 0-3-15,0 0 0 16,2 0 5-16,0 0 0 15,0 0-9-15,0 0-4 0,0 31 2 16,-2 30 4-16,2 29 7 16,0 15 0-16,0 11 0 15,0 9 0-15,2 3 11 16,12 2-3-16,1 1-8 16,7-15 0-16,0-10 4 15,3-8-4-15,-1-8 10 16,3-7-9-16,0-7 32 15,0-13-29-15,2-8-1 16,4-9-3-16,5-8 13 16,7-8-13-16,-1-7 0 15,8-12 1-15,6-6 6 16,6-5-7-16,12 0 0 0,11-8 0 16,18-11 11-16,8 2-11 15,5-2 0-15,9 4 0 16,5 3-7-16,12 1 7 15,20 1 0-15,31 0 0 16,31-8 6-16,26-10-6 16,22-6 0-16,4-8-2 15,3-4 0-15,-7-2 3 16,-6 3-1-16,-16 9 0 16,-18 6-1-16,-25 6-5 15,-26 6 4-15,-25 6 2 16,-23 3-3-16,-22 4 3 15,-13 1 0-15,-8 1 4 16,-7 1 2-16,-6-1-6 0,-4 3 0 16,-11 0 2-16,-4 0 6 15,-2 0-8-15,-7 0 5 16,-6 0 13-16,-7 0-18 16,-9 0 16-16,-9 0 1 15,-7 0-13-15,-7 0 22 16,2-2-14-16,1 0-1 15,4-3 5-15,0-2-10 16,5 1-6-16,-4-4 0 16,-1 1 2-16,3-12 8 15,-1-4-8-15,3-4-1 16,2-5 13-16,-2 0-10 16,-2-2-2-16,1 2-1 0,-3 1 12 15,-5-4-11-15,1-6-1 16,-2-9 0-16,-4-12 11 15,3-11-6-15,-1-10-6 16,-2-16 0-16,4-9 6 16,-6-10-6-16,0 3 0 15,-2 1 0-15,0 7 0 16,0 8 0-16,-10 0 0 16,-9 11-4-16,-8 7 16 15,-4 5-8-15,0 3 8 16,2 6-10-16,6 3 23 15,6 5-22-15,-1 10-1 0,5 11 2 16,1 8 11-16,-1 10-10 16,1 8-3-16,-1 6 2 15,-5-1-3-15,-6 6-1 16,-12 2-11-16,-10 1 9 16,-15 0-37-16,-13 0-3 15,-10 14-35-15,-17 17-69 16,-19 3-69-16,-15-1-194 15</inkml:trace>
  <inkml:trace contextRef="#ctx0" brushRef="#br0" timeOffset="-123231.309">9386 17154 667 0,'0'0'119'16,"-207"-21"-110"-16,94 8 6 15,-3-4 11-15,-9-6 12 16,-14 0 16-16,-10 0-34 16,-9 5-6-16,-16 14 10 15,-9 4 6-15,0 0 22 16,0 19-31-16,9 7 5 15,10 6-1-15,4-6-23 16,12-3 12-16,10 4 0 16,13 5-11-16,21 8 10 15,14 16-9-15,16 16-3 16,17 18 18-16,8 25-16 16,13 11 4-16,12 17 3 0,15 17-3 15,9 10 2-15,11 5-3 16,36-3-4-16,15-11 13 15,28-16-15-15,18-36 0 16,21-41-2-16,21-32 9 16,11-31-7-16,16 5 0 15,18-10 6-15,25 0 1 16,17 0-5-16,10 0-2 16,12 0 0-16,-3 0-5 15,18 0 3-15,23 0-14 16,15 0-3-16,7 0 8 15,1 0-3-15,-3 0 14 0,0 0 2 16,10 0 14-16,-8 0 8 16,-16 0-19-16,-31 0 0 15,-42-10 0-15,-39-42-5 16,-39-39 3-16,-34-37-3 16,-31-31-5-16,-31-27 3 15,-27-15-1-15,-29 1 3 16,-12 11 3-16,-59 25-1 15,-40 16-1-15,-50 13-2 16,-53 18-7-16,-58 12 7 16,-49 14-3-16,-37 21 4 15,-26 16 16-15,-6 19-14 16,-5 22 5-16,7 13-7 0,1 27-9 16,-5 34-32-16,8 29-60 15,0 30-168-15,33 19 72 16,43 3-14-16,49-4-55 15</inkml:trace>
  <inkml:trace contextRef="#ctx0" brushRef="#br0" timeOffset="-122270.226">15612 16673 660 0,'-120'-3'81'0,"-7"3"-81"0,-16 17 3 16,-9 27-3-16,-12 11 20 16,-8 15 10-16,5 15 46 15,7 12-13-15,13 12 5 16,24 2-1-16,30-4-34 16,37 1 3-16,29-1-18 15,27 13-13-15,6 9 4 16,42 4-9-16,16 8 0 15,21 1 24-15,24-7-15 16,23-7 13-16,30-12-16 16,38-21 0-16,37-7 10 15,41-21-4-15,41-22-12 16,29-9 10-16,31-18-10 0,20-18-5 16,16 0-2-1,1-6 7-15,-5-30-1 0,-10-15 1 16,-22-16 0-16,-27-11 5 15,-37-6 9-15,-48-5-6 16,-50 0-8-16,-57-18-6 16,-48-14-12-16,-48-17 10 15,-44-10 8-15,-20-9 7 16,-47-3-7-16,-46-4 0 16,-46-7 0-16,-48 6-2 15,-52 5-1-15,-37 12 3 16,-43 9 0-16,-24 23 10 15,-27 36 1-15,-35 40 15 0,-42 40-26 16,-38 44-16-16,-20 46-8 16,0 22 4-16,30 17-12 15,40 5-38-15,58 4-86 16,67-13-67-16,90-8 84 16,88-28-279-16</inkml:trace>
  <inkml:trace contextRef="#ctx0" brushRef="#br0" timeOffset="-121460.968">24110 16776 987 0,'-196'0'115'0,"-5"8"-115"15,-4 38-129-15,-4 12-48 16,-14 4 177-16,-2 19 65 16,-5 12 52-16,-5 18-43 15,25 5-38-15,15 11 4 16,37-7-14-16,58-7 7 0,44-12 5 16,56-7-30-16,40-1 16 15,72-3-3-15,68-2-12 16,59-12 25-16,55-18-20 15,50-17-8-15,38-13 16 16,44-13-20-16,25-9 2 16,14-6-4-16,-1 0-25 15,-13-6 17-15,-23-9-8 16,-31-17-4-16,-32-8 10 16,-53-15 10-16,-51-15-10 15,-57 2-2-15,-61-12-58 16,-47-5 66-16,-44-9 4 15,-39-13 2-15,-13 0 17 16,-34-6-19-16,-39 7 18 0,-34-1-4 16,-41 3-9-16,-45 7 4 15,-52 13-7-15,-54 11-2 16,-56 15 14-16,-48 18-11 16,-38 14 24-16,-32 17-24 15,-22 9 5-15,-7 17-9 16,6 29 1-16,21 20-56 15,38 18-14-15,53 11-151 16,62-5-357-16</inkml:trace>
  <inkml:trace contextRef="#ctx0" brushRef="#br0" timeOffset="-119415.404">13512 7703 357 0,'0'0'141'0,"-126"0"-62"16,45 0 7-16,-13 5 7 15,-14 1-7-15,-17 4-65 16,-26 1 19-16,-21-4-32 15,-25 0-3-15,-10 2-10 16,-4-6-5-16,1 2-5 16,11-1 3-16,30-2-16 0,31-2-2 15,46 0 9-15,43 0 5 16,29 0 10-16,20 0 1 16,7 0-75-16,37 0 12 15,34 0 56-15,32 0 12 16,34-11 2-16,28-4 4 15,22-2 21-15,13 0 4 16,3 5-13-16,2 3 5 16,-9 8 1-16,-14 1 17 15,-17 0-7-15,-20 0-19 16,-23 0 0-16,-29 0-8 16,-36 0 4-16,-31 1 13 0,-21-1-21 15,-12 0-3 1,-16 0 40-16,-40 0-5 0,-32 0-24 15,-26 0-11-15,-22 0 0 16,-14-2-1-16,-14-5 0 16,-15 3 0-16,-8 0 1 15,-6 1 0-15,10 3 5 16,17 0-4-16,29 0-1 16,38 0 12-16,41 0-8 15,38 0 0-15,20 0-4 16,61 0-37-16,55-1 37 15,57-12 6-15,43-2-3 16,32 4 4-16,8 2-3 16,3 2-4-16,-7 2 0 15,-21-3 0-15,-21 0 0 0,-30 1 0 16,-37-1 2-16,-35 4-2 16,-46 3 0-16,-36-1 0 15,-26 2 0-15,-17 0 7 16,-70 0 7-16,-54 3-14 15,-57 16-13-15,-43 2-11 16,-20 0-7-16,-2-5 20 16,9 0-11-16,33-4-86 15,45-3-43-15,65-8-116 16,75-1-17-16</inkml:trace>
  <inkml:trace contextRef="#ctx0" brushRef="#br0" timeOffset="-118613.382">19900 7710 538 0,'0'0'51'0,"0"0"-45"15,0 0-6-15,0 0 64 0,0 0 62 16,0 0-60-16,-19-28-66 16,71 24 9-16,25-4 21 15,27 0-9-15,18-2 6 16,16 0-8-16,5 0-12 15,-8 2 12-15,-10-1-7 16,-22 4 7-16,-23-1 17 16,-24 1-15-16,-29 2-3 15,-16 1-8-15,-11 2-2 16,0-2 31-16,-16 2-18 16,-35 0-10-16,-18 0-11 15,-20 2-31-15,-3 14-64 0,7-2-144 16,14-13-291-1</inkml:trace>
  <inkml:trace contextRef="#ctx0" brushRef="#br0" timeOffset="-91673.624">1515 14829 342 0,'0'0'164'16,"0"0"-93"-16,0 0 21 16,0 0 55-16,0 0-20 15,0 0-30-15,0 0-32 16,-20-4-18-16,18 4 53 15,2 0-43-15,0 0-37 16,-2 0 4-16,2 0-5 16,0 0-7-16,0 0-11 15,0 0 10-15,14-23-22 16,50-18 2-16,47-26 9 0,50-20 1 16,33-14 3-16,24-4-8 15,23 1-1-15,4-6-18 16,7-2 18-16,-12-1 3 15,-25 7 2-15,-32 16 6 16,-39 18-2-16,-43 25-5 16,-36 22 1-16,-32 17-5 15,-20 6-2-15,-9 2 1 16,-4 0-43-16,0 0-38 16,-23 28 12-16,-31 9 23 15,-29 14-61-15,-19 0-73 16,-23 7 51-16,-16 1 15 15,-17 2 6-15,-12 7 12 0,-8 3-24 16,-11-1 22-16,0 3 34 16,1-3 70-16,10-2 1 15,20-9 47-15,13-12-8 16,18-4 45-16,19-11-23 16,24-8-12-16,23-6 16 15,30-8 25-15,18-6 11 16,13-2-37-16,0-2-52 15,11 0-4-15,38 0-3 16,36-15 13-16,42-28 47 16,42-32-14-16,41-20-3 15,37-23-19-15,25-10-15 16,20-10 7-16,1-2-14 0,-23 9 9 16,-31 13 7-16,-38 18-1 15,-40 24 19-15,-54 21-6 16,-38 26-18-16,-38 20-5 15,-29 9-13-15,-2 0-12 16,-33 7 5-16,-40 27-15 16,-35 16-64-16,-31 16-46 15,-27 13 16-15,-23 9 9 16,-27 14-41-16,-23 14 2 16,-27 9 9-16,-6 7 94 15,5-2 33-15,17-19 10 16,36-17 12-16,40-28 33 0,43-25 44 15,48-18-26 1,46-19 29-16,37-4 15 0,51-39-102 16,65-24-5-16,60-29-13 15,49-17 8-15,52-15 7 16,34-11-2-16,28-11 5 16,9 2-2-16,-18 1-3 15,-22 15 13-15,-27 14-10 16,-49 21 32-16,-52 27 7 15,-71 30-18-15,-68 34-24 16,-41 15-13-16,-89 47-16 16,-63 21 29-16,-51 20-97 15,-40 7-91-15,-15 4 10 0</inkml:trace>
  <inkml:trace contextRef="#ctx0" brushRef="#br0" timeOffset="-90563.171">6919 12927 330 0,'0'0'156'0,"0"0"-28"15,0 0-17-15,0 0-24 16,0 0-7-16,0 0-46 16,-183 116 18-16,69-11 24 15,-35 31-15-15,-38 30 18 16,-32 20-25-16,-30 20-20 15,-37 27-9-15,-26 15-21 16,-18 11 0-16,-2-12 6 16,33-39-5-16,56-37-5 15,70-59 6-15,68-37-6 0,49-40 14 16,41-24-14 0,15-11-3-16,0 0-14 0,13 0-29 15,16-5 42-15,6-16-3 16,-2-8 5-16,-1-6-2 15,-8 0-2-15,-1-11 5 16,2-3-2-16,1-9-20 16,6 0 6-16,-1-10-4 15,0 2 1-15,2-4 17 16,-4 3-9-16,-4 8 1 16,-3 10 6-16,-8 14 2 15,-6 12 3-15,-1 9 0 16,-7 10 2-16,0 4 1 15,0 0-2-15,0 0-1 0,0 2 13 16,-13 37-9-16,-21 24-4 16,-13 26 6-16,-13 18 4 15,-5-8 25-15,-1-1-16 16,3-5-1-16,10-8 16 16,13-20-33-16,17-14 2 15,23-19-3-15,14-18-5 16,51-13 1-16,26-1 4 15,24-12-10-15,22-28-27 16,-2-1-61-16,-3 3-46 16,-21 6-30-16,-28 9-136 15</inkml:trace>
  <inkml:trace contextRef="#ctx0" brushRef="#br0" timeOffset="-88269.636">780 16044 674 0,'0'0'134'0,"0"0"-95"15,0 0 108-15,0 0 2 0,0 0-66 16,0 0-7-1,0 0-27-15,-4 10-2 0,1-10 8 16,3 2-37-16,0-2-1 16,0 0 3-16,0 0-13 15,0 0 3-15,0 0-4 16,0 0-2-16,0 0 1 16,0 0-5-16,13 0-14 15,12 0 14-15,9-8-7 16,5-2 7-16,6-2 0 15,2-2 2-15,0-4 2 16,4 0-4-16,2-1 0 16,1 3-4-16,-8 7-14 15,-9 0-44-15,-16 6-41 16,-9 1-96-16,-8 2-81 0,-4 0-74 16,0 0-27-16</inkml:trace>
  <inkml:trace contextRef="#ctx0" brushRef="#br0" timeOffset="-87525.587">990 16040 501 0,'0'0'140'15,"0"0"-57"-15,0 0 56 16,0 0-17-16,0 0-67 16,0 0-9-16,0 0-19 15,0 0-2-15,0 12-6 16,2 6 10-16,9 6 20 16,-1 10 2-16,4 3-3 15,-3 6-8-15,1-1-20 0,-1 10 0 16,-1-1-11-1,2 0-9-15,-3 0 9 0,2-7 0 16,-7-8-5-16,1-5 4 16,-5-10-8-16,0-3 0 15,0-4 10-15,0-4-9 16,-9 2 37-16,-4-2-4 16,-1-5-1-16,-4-2 12 15,-2 1-26-15,-2-4 6 16,-2 0-11-16,-3 0-12 15,-2 0 10-15,0 0-12 16,0-7-1-16,6-4-2 16,6 7-36-16,7 0 6 15,8 0-20-15,2 4-63 16,0 0-95-16,14-9-216 0,22-3-341 16</inkml:trace>
  <inkml:trace contextRef="#ctx0" brushRef="#br0" timeOffset="-87030.474">1304 16110 312 0,'0'0'149'0,"0"0"-58"16,0 0 26-16,0 0 2 15,0 0-33-15,0 0 0 0,106 0-5 16,-61-4-13 0,-1-10-17-16,-1 0-20 0,-1-2 2 15,-4 2-18-15,-4-5 8 16,-6 7-6-16,-5 7-15 15,-11 1-2-15,-10 4-1 16,-2 0-34-16,0 0-41 16,0 0-53-16,0 0-66 15,-12 5 52-15,-3 11-54 16,-1-5-76-16,1 1 41 16</inkml:trace>
  <inkml:trace contextRef="#ctx0" brushRef="#br0" timeOffset="-86632.719">1615 16066 82 0,'0'0'131'15,"0"0"-4"-15,0 0 22 0,0 0-30 16,0 0-13-16,0 0-29 16,-2 4-16-16,2 1-15 15,0 4-19-15,0 5 11 16,0 8 32-16,9 0 11 16,3 8-22-16,1 2-16 15,1 4-6-15,-2 8 9 16,5 2-27-16,-5 11-1 15,5 1-6-15,-5-4 1 16,-3-10 31-16,-7-21-44 16,-2-3 1-16,0-8-1 15,0-3 4-15,-13-1-4 16,-9 1 1-16,-3-4 5 0,1-1-5 16,2-4-1-16,8 0 2 15,7 0-3-15,5 4 7 16,2-4-6-16,0 0 0 15,0 0-8-15,0 0 3 16,0 0 2-16,5 0-16 16,15 0 0-16,9-4 15 15,9-10-7-15,11-4-31 16,11 0-30-16,7-11-17 16,4 0-73-16,-7-1-128 15,-8 2-250-15</inkml:trace>
  <inkml:trace contextRef="#ctx0" brushRef="#br0" timeOffset="-86251.935">2014 15843 539 0,'0'0'146'0,"0"0"-85"16,0 0 35-16,0 0 18 0,0 0-73 15,0 0-29-15,37-7-3 16,5-4 7-16,4 2 21 15,6-5-5-15,1 2-14 16,1-3 9-16,-1-2-17 16,-2 3-3-16,-1-3-7 15,-6 7 4-15,-6-2-12 16,-9 7-3-16,-11 0-79 16,-10 5-43-16,-8 0-78 15,0 5-49-15,-15 12 49 16</inkml:trace>
  <inkml:trace contextRef="#ctx0" brushRef="#br0" timeOffset="-85982.042">2371 15779 204 0,'0'0'229'0,"0"0"-34"16,0 0-43-16,0 0-23 15,0 0-30-15,0 0-72 16,-4 0 2-16,4 5-8 15,0 15-13-15,9 5 51 16,7 11 6-16,-3 5-10 16,5 3 9-16,1 0-22 15,2 6-2-15,1-2-11 16,-1-2-25-16,0 2 16 0,2-4-12 16,-5 2-6-1,-3-2-2-15,-9-8-24 0,-6-2-95 16,0 3-113-16,0-17-177 15</inkml:trace>
  <inkml:trace contextRef="#ctx0" brushRef="#br0" timeOffset="-82809.632">3305 16016 453 0,'0'0'222'16,"0"0"-33"-16,0 0-24 15,0 0-39-15,0 0-34 16,0 0-32-16,-105-71-10 16,92 71-42-16,-5 0 8 15,1 18-16-15,-8 9 8 16,2 17-11-16,2 6 3 16,3 16 0-16,5 2 10 15,5 7-8-15,8 1-2 16,0-4 0-16,0-10-7 15,23-11 7-15,8-12 0 0,4-8-13 16,3-14-3-16,5-2-18 16,-5-8 13-16,-3-7 19 15,-1 0-9-15,-5-7 9 16,0-22-2-16,0-9 8 16,0-8 6-16,2-10-9 15,0-2 2-15,0 7 1 16,-6 16-4-16,-5 12-3 15,-7 15-1-15,1 7-8 16,-3 1 4-16,0 0-15 16,0 0-15-16,-2 0 9 15,2 0-14-15,-1 5 16 16,-2-1 3-16,-1-4 22 0,-5 0 2 16,0 0 0-16,-2 0 2 15,0 0 24-15,0 0-5 16,0 0 26-16,-11-9-18 15,-7-4-7-15,-2 3 19 16,2 3-20-16,3 2-17 16,-1 5 16-16,5 0-19 15,-5 0-2-15,3 17 0 16,1 10-6-16,2 14 3 16,5 2 2-16,5 2 2 15,0 1-2-15,5-1 1 16,15-14-6-16,5-9 4 0,-4-10-32 15,2-2 19 1,-3-10-16-16,-2 0 18 0,0 0 14 16,-1-8-10-16,-1-16 10 15,-3-5 9-15,-5-12-8 16,-8-5 14-16,0-6-10 16,-3 2-3-16,-21 1 12 15,-5 14-13-15,-3 6 17 16,3 17-7-16,3 2-10 15,5 10 10-15,2 0-11 16,1 10-4-16,1 16-1 16,7 6 1-16,5 9 4 15,5-2 0-15,0 6-5 0,5-6 5 16,13-2 0-16,1-5 2 16,4-6-2-16,2-8 3 15,-3-10-2-15,0-2-1 16,-2-6 5-16,3 0-3 15,1-2 5-15,0-14 0 16,1-8 13-16,-3-3-6 16,-1 2 2-16,-6-3 19 15,-1 2-20-15,-6 8 3 16,-3 4-4-16,-1 6-12 16,-4 8 12-16,0 0-14 15,0 0-4-15,4 0 1 0,4 14-22 16,5 2 23-1,2 8 1-15,5 2 2 0,-2 1 1 16,2-4-1-16,-6-7-1 16,-3-2 2-16,-5-4 1 15,-4-10-6-15,1 4 3 16,-3-4 0-16,3 0 5 16,-1 0-1-16,2-9 5 15,5-10 2-15,5-11-8 16,-2-2-3-16,1 2 0 15,-1 2 0-15,-1 10-4 16,-5 6 4-16,2 7 0 16,-2 5-3-16,3 0-17 15,3 0 12-15,3 12 6 0,-2 11-11 16,1-5 11-16,-3-1 2 16,-2 2 0-16,0-5-3 15,-5-10 1-15,-2 0 1 16,0-4-3-16,-2 0-2 15,0 0 2-15,0 0 8 16,3 0 1-16,-1-18 14 16,5-5-18-16,0-3-1 15,1 5 0-15,-1 3-3 16,-3 9 2-16,-4 4 0 16,2 5-5-16,-2 0 3 15,3 0-6-15,4 0-13 16,4 0 8-16,5 0-11 0,1 0 2 15,5 0 9-15,-3 7-11 16,0 4 17-16,2-1-4 16,-6-2 4-16,5-8 7 15,3 0-12-15,-1 0 6 16,4-15 7-16,3-14 0 16,-2 0 13-16,-5-1-12 15,-5 7 6-15,-9 2 28 16,-6 11-1-16,-2-2 29 15,0 11-12-15,0 1-9 16,0 0-10-16,0 0-4 16,0 0-15-16,0 0-13 0,0 1-5 15,-4 30-3-15,4 17 4 16,0 15 8-16,0 18-4 16,0 7 22-16,2-4-6 15,7-1 9-15,2 0-15 16,3-6 2-16,-2-7 6 15,2-16-17-15,-5-18 9 16,-3-14-8-16,-3-12-1 16,-3-6 9-16,0-4-8 15,0 0 23-15,0 0 21 16,-5-10-8-16,-17-26 8 16,-4-20-46-16,-7-20 1 15,0-10-2-15,5-16-14 16,8-4 0-16,2 2-6 15,7 7-16-15,2 25 25 0,4 23 5 16,5 25 7-16,0 7-4 16,0 5 3-16,0 1-22 15,25-1-2-15,10 6-20 16,8-2 18-16,3 8-21 16,-5 0-3-16,-3 0 38 15,-11 23-9-15,-14 3 6 16,-9 13-2-16,-4 12 3 15,0 2 14-15,-22 4-2 16,0-3-6-16,4-14 9 16,9-17-9-16,7-6-11 15,2-11-5-15,0-6-39 0,0 0 45 16,0 0 14-16,2-10 5 16,14-15 17-16,8-12-12 15,1-3 9-15,-1-1 4 16,-1 6-15-16,-4 4 9 15,2 7 7-15,-5 8-3 16,-3 6 8-16,-5 1-14 16,-3 9-3-16,0 0 5 15,1 0-12-15,5 0-13 16,5 28 8-16,1 8 5 16,2 12 0-16,1-4 0 15,-1 2 4-15,2-5-3 16,-4-12-1-16,-1-5 0 0,-3-7 0 15,-5-8-18-15,-4-9-65 16,-4 0-55-16,0-9-26 16,0-26-92-16,-10-14-301 15</inkml:trace>
  <inkml:trace contextRef="#ctx0" brushRef="#br0" timeOffset="-82650.73">4857 16092 147 0,'0'0'311'0,"0"0"-188"15,0 0-95-15,0 0-28 16,0 0-83-16,0 0-142 16</inkml:trace>
  <inkml:trace contextRef="#ctx0" brushRef="#br0" timeOffset="-81767.247">5093 16612 150 0,'0'0'449'0,"0"0"-310"0,0 0 20 15,0 0 29-15,0 0-97 16,0 0-47-16,25-92-32 16,-6 34-9-16,2-3 13 15,-6-6-7-15,-1 3 5 16,-10 5 23-16,-4 2-26 16,0 1 15-16,-8 6-9 15,-13 10-2-15,3 12 5 16,3 16-9-16,2 7 16 15,3 5-6-15,2 0-17 16,-3 0 2-16,-3 18-6 16,-3 17 0-16,3 11-6 15,7 5 3-15,7 8 3 0,5 4 0 16,26 0-4-16,6 4 4 16,6-5 0-16,-3-12 1 15,-2-7-5-15,-5-9 4 16,-4-17-1-16,-4-5 0 15,-5-12-13-15,0 0 11 16,0 0 6-16,3-22 4 16,-4-4 6-16,-1-10-10 15,1-8 12-15,-11-2 4 16,-4-7-15-16,-4 8 21 16,0 4-12-16,-17 3-13 15,-3 14 16-15,2 7-15 16,5 8 13-16,6 6-2 0,5 3-11 15,-1 0-2 1,1 25-14-16,0 15 14 0,2 6-3 16,0 7 4-16,0-6 0 15,0-1 0-15,9-5-2 16,6-15 1-16,-1-9-3 16,-1-2-3-16,0-10 4 15,1-2 1-15,-1-3 2 16,1 0 4-16,-1 0-3 15,5 0 5-15,-1-18 1 16,6-16-2-16,2-2 9 16,-3-10-6-16,5 2 1 0,-3 4 2 15,0 3-10 1,-1 11-2-16,-6 8 0 0,-3 11 1 16,-5 5-6-16,3 2 0 15,-2 0-2-15,5 14 7 16,2 7-12-16,1 7 12 15,3-6-9-15,4 6-6 16,6-6 7-16,5-2-21 16,-3-1 1-16,-4-9 6 15,-4-6-36-15,-11-4-18 16,-6 0-23-16,-5-4-2 16,-3-25-109-16,0 0-184 15</inkml:trace>
  <inkml:trace contextRef="#ctx0" brushRef="#br0" timeOffset="-81197.565">4589 15891 281 0,'0'0'326'16,"0"0"-183"-16,0 0 59 16,0 0-37-16,0 0-75 15,0 0-26-15,0-17-31 16,0 17 5-16,0 0-16 16,0 0-14-16,0 0-3 15,0 0-5-15,0 0-10 16,0 5 6-16,0 13-23 0,14 5 27 15,15-6-2-15,4-4-1 16,7-9 3-16,-2-4 2 16,-3 0-1-16,-6-4 19 15,-6-10-13-15,-7-2 25 16,-9 2 15-16,-7-5-10 16,0 6 25-16,-19-2-29 15,-14 4-31-15,-5 4-2 16,-7 7 0-16,8 0-22 15,3 7-50-15,9 10-80 16,13-3-96-16,9-2-152 16,3-6-227-16</inkml:trace>
  <inkml:trace contextRef="#ctx0" brushRef="#br0" timeOffset="-75365.838">766 17235 508 0,'0'0'121'16,"0"0"-27"-16,0 0-25 16,0 0 23-16,0 0 10 15,0 0-41-15,0 0-42 0,-4 6-2 16,4-6 0-16,0 0-14 16,0 0 17-16,0 0-16 15,0 0-3-15,0 0-1 16,0 0-2-16,11 0-12 15,25 0 8-15,22-4 6 16,26-2 30-16,21-6-18 16,16-7 2-16,14-2-2 15,12-4-6-15,14-5 4 16,4-5-10-16,-7-2 6 16,-10 1-2-16,-26 7-4 15,-26 6 0-15,-32 9 13 16,-28 10-10-16,-18-1 1 15,-14 5-4-15,-4 0 7 16,0 0-5-16,0 0 0 0,0 0 0 16,0 0 21-16,0 0-19 15,0 0-1-15,0 0-3 16,0 0-2-16,0 0 0 16,-10 0-89-16,-13 0-60 15,-2 13-77-15,8-6-62 16,7-4-98-16</inkml:trace>
  <inkml:trace contextRef="#ctx0" brushRef="#br0" timeOffset="-71749.887">802 17536 378 0,'0'0'226'0,"0"0"-168"16,0 0-50-16,0 0 55 15,0 0 33-15,0 0-48 16,0 0-31-16,-29 4-17 16,55-4 0-16,15-4 14 15,5-10 20-15,10-5-6 16,-6 2 15-16,3-2-29 16,-2 1-4-16,3 1 3 15,0-9-9-15,-2 7 0 16,-4 1 0-16,-11 4-1 15,-12 7-3-15,-12 2 0 16,-8 5-11-16,-5 0-52 0,0 0-117 16,0 5 70-16,-9 9 57 15,-9 3-16-15,-4-5-23 16,1 3 33-16,2-1 55 16,1-2 4-16,-1-7 3 15,4 3 22-15,2-4 22 16,-3 2 15-16,8-2 1 15,0 1-16-15,4-2 0 16,2 11-18-16,-2 4-28 16,-1 9 47-16,3 1-17 15,2 5-8-15,0 4 29 16,0-1-30-16,0 8 7 0,0 10-7 16,0 8-15-1,2 6 16-15,-2 9-14 0,0-11-8 16,0-4 12-16,0-14-9 15,-8-12-4-15,-13-11 12 16,-1-10-6-16,-5-4 8 16,-7-11-7-16,-3 0-4 15,-5-5 11-15,-3-13-8 16,5-10-6-16,-3-5 0 16,5-1-65-16,14-5-43 15,6-5-97-15,18 4-140 16</inkml:trace>
  <inkml:trace contextRef="#ctx0" brushRef="#br0" timeOffset="-70647.85">1410 17830 383 0,'0'0'239'0,"0"0"-106"15,0 0-17-15,0 0-16 16,0 0 4-16,0 0-64 16,-69-23-27-16,69 23-13 0,0 0-17 15,0 13 10-15,-2 23 6 16,2 9 1-16,0 9 13 15,0-1-11-15,0-4-2 16,0-8 0-16,7-15-6 16,6-3 1-16,0-9-4 15,1-12-20-15,1-2 18 16,2 0-2-16,-2-19 13 16,3-15 17-16,-3-5-15 15,-3-5 16-15,-6 4-7 16,-1 3-9-16,-3 6 19 15,-2 13-19-15,0 5 2 0,0 13 8 16,0 0-4-16,0 0-16 16,0 0 5-16,0 0-12 15,2 0 6-15,4 13-30 16,8 5 39-16,3 8-6 16,4-9 12-16,-1-2-6 15,0-7 0-15,0-8-8 16,-2 0 4-16,-3 0-2 15,4-18 6-15,-6-13 5 16,1-4-3-16,-4-1 6 16,-1-2-8-16,-2 1 5 15,-2 13 5-15,-5 7-9 16,0 0 4-16,0 11 14 16,0 3-18-16,0 3 7 15,0 0-8-15,0 0-9 0,0 0 6 16,0 0-13-16,6 0-12 15,3 17 20-15,7 5-11 16,1 6 19-16,1 2 0 16,-3 3 4-16,4 1-4 15,-4-2 2-15,-1-1-2 16,-3 0 1-16,-7-7-1 16,-1-6-4-16,-3-1-2 15,0-5 0-15,-3 2 6 16,-14 5 5-16,-4-11 0 15,2 2 0-15,5-6-1 16,3-1-4-16,7-3 0 0,4 0 6 16,0 0-5-16,0 0-1 15,0 0-34-15,6-3 12 16,9-6 4-16,6-14 18 16,-1-3 8-16,0-6-4 15,-2-12 5-15,2 0-9 16,-3-7 0-16,2 0 21 15,0-4-13-15,-3 1-6 16,-5 1 4-16,-5 0 2 16,-2 13 4-16,-4 8 3 15,0 5 1-15,0 17 48 16,-6 2-12-16,0 7 12 16,4 1-35-16,2 0-26 0,0 0-6 15,0 5-15-15,0 18-17 16,6 13 35-16,12 12 2 15,3 2 9-15,-4 8-4 16,3-6-7-16,3 2 4 16,1 0-4-16,5-3-15 15,-2-14 0-15,-3-12-84 16,-3-13-62-16,-6-12-93 16,-3-8-87-16</inkml:trace>
  <inkml:trace contextRef="#ctx0" brushRef="#br0" timeOffset="-70474.957">1977 17824 60 0,'0'0'169'0,"0"0"-68"16,0 0-24-16,0 0-56 16,0 0 20-16,0 0-11 15,140-120-27-15,-84 90 8 16,-3 6-11-16,-10 7-38 15,-7 12-293-15</inkml:trace>
  <inkml:trace contextRef="#ctx0" brushRef="#br0" timeOffset="-69763.754">2583 17798 601 0,'0'0'148'0,"0"0"-59"16,0 0 60-16,0 0-38 15,0 0-46-15,0 0-33 16,-33-44-13-16,33 44 5 15,0 0-24-15,-3 0-9 16,3 22-4-16,0 18 6 0,0 5 7 16,0 5 2-16,16 1 0 15,2-8 9-15,2-3-11 16,4-10 0-16,-8-12-3 16,0-4 2-16,-3-11-2 15,0-3-10-15,3-3 13 16,4-29 2-16,-2-12 19 15,-2-6-10-15,-3-2 1 16,-7 1-8-16,2 15-2 16,-2 6-2-16,-2 13 0 15,3 3 0-15,-3 9 0 16,-4 1 0-16,5 4-4 16,0 0-22-16,3 0 12 0,3 0 2 15,5 9-3-15,-3 12 15 16,1 1 0-16,-3 2 1 15,0-6 4-15,-2-6-3 16,-2-2-2-16,-1-1 0 16,-1-9 4-16,-3 0-4 15,0 0 1-15,3-5 1 16,2-13 7-16,4-8-7 16,2-14 12-16,0 8-14 15,3 0 8-15,-3 14-13 16,-2 6 5-16,1 6 0 15,-6 2-4-15,5 4-11 0,3 0 4 16,1 7 5-16,3 14-17 16,0 1 23-16,-2 5 0 15,-1-1-21-15,-1-3 2 16,-1-5-71-16,-4 0-96 16,-2-14-61-16,-5-4-166 15</inkml:trace>
  <inkml:trace contextRef="#ctx0" brushRef="#br0" timeOffset="-69350.662">2621 17339 456 0,'0'0'57'0,"0"0"-34"15,0 0 62-15,0 0-36 16,0 0-40-16,0 0 0 16,-53 93-7-16,64-71-3 15,9-9 1-15,-3-2 0 16,4-3 7-16,-1-8 1 15,-5 0-4-15,1 0 33 16,-3-8 42-16,-8-15 45 0,-1-5-47 16,-4 2-50-16,0-1 19 15,0 4-16-15,-15 1-11 16,-14 9-15-16,-5 8-2 16,1 1-4-16,4 4-4 15,6 0-25-15,13 9 0 16,10 8-159-16,0 7-65 15,19-2-95-15</inkml:trace>
  <inkml:trace contextRef="#ctx0" brushRef="#br0" timeOffset="-68905.215">3490 17374 298 0,'0'0'121'0,"0"0"-31"16,0 0 11-16,0 0-4 15,0 0-21-15,0 0-55 16,-66 0-16-16,66 0-5 16,19 0-51-16,15 0 51 15,11-9 25-15,8-5-20 16,1-1 25-16,1 0-11 15,-6-4-10-15,-7 10 19 16,-11-3-27-16,-10 8 4 16,-10 2-4-16,-6-3 7 15,-5 5-16-15,0 0-20 0,0 7-223 16,-7 9 12 0</inkml:trace>
  <inkml:trace contextRef="#ctx0" brushRef="#br0" timeOffset="-68704.339">3655 17401 243 0,'0'0'132'16,"0"0"-94"-16,0 0 45 15,0 0 17-15,0 0-9 16,0 0 2-16,-2 125-20 16,2-85 17-16,0 6-7 15,0 2-53-15,0 3-4 16,12 0-25-16,3 3 4 15,3 0-10-15,7 5 5 16,-2-11-189-16,2-22-303 0</inkml:trace>
  <inkml:trace contextRef="#ctx0" brushRef="#br0" timeOffset="-68420.515">3995 17548 248 0,'0'0'459'0,"0"0"-346"16,0 0-68-16,0 0 52 0,0 0-20 16,0 0-47-16,-12 64 17 15,12-31-24-15,0 8-15 16,2-4 13-16,4-2-11 15,2 5-7-15,-4 1 0 16,3-10-3-16,-1-4-34 16,-2-13-79-16,0-14-144 15,-2 0 1-15,-2-19-40 16</inkml:trace>
  <inkml:trace contextRef="#ctx0" brushRef="#br0" timeOffset="-68082.395">3900 17343 188 0,'0'0'167'0,"0"0"-81"16,0 0 11-16,0 0 15 16,0 0-48-16,0 0-64 15,-11-10-2-15,11 32 2 16,0 2 6-16,5-6-3 15,13 5 5-15,-1-10-8 16,1-5 2-16,-2 0 0 16,-3-8 5-16,-2 0-6 15,1 0 23-15,-1-12 50 0,-5-5-5 16,4-9-32-16,-10 1 0 16,0-1-14-16,0 8-23 15,-2 9 0-15,-15 9-4 16,-7 0-69-16,1 0-35 15,8 27-55-15,7 4-74 16,5 4-47-16</inkml:trace>
  <inkml:trace contextRef="#ctx0" brushRef="#br0" timeOffset="-67154.279">4107 17682 323 0,'0'0'197'0,"0"0"-75"16,0 0 46-16,0 0-35 15,0 0-1-15,0 0-65 16,0-17-25-16,0 17 5 16,0 0-45-16,0 0-2 15,0 0 0-15,0 17-14 16,0 12 14-16,3 0 3 15,2 3 1-15,1-6 3 16,3 0-2-16,0-8-5 16,0-4 0-16,-2-9-9 15,-5-5 9-15,2 0 1 16,1-8-1-16,6-25 40 0,2-6-29 16,-2-2-1-16,1-3-1 15,-4 16-4-15,-1 2-5 16,-3 14 0-16,-2 6 2 15,-2 6 3-15,4 0-5 16,-2 0-16-16,4 0 11 16,7 6-26-16,3 14 26 15,1 0 5-15,0 1 0 16,1 6 5-16,-5-9-5 16,-5-10 0-16,2-3 8 15,-6-5-7-15,-2 0-1 16,1 0 0-16,-3 0-1 15,2 0 1-15,2 0 0 16,5 0 4-16,2-13 25 0,5-12-26 16,-3 0 5-16,0-1-8 15,-2 4 9-15,1 8-4 16,-6 2-5-16,1 6 0 16,-5 6-6-16,0 0-1 15,1 0-1-15,4 0-3 16,4 0-14-16,7 13 23 15,3 10-1-15,2 0 3 16,2 3 4-16,2 6-3 16,2-1-1-16,2-4 0 15,-2-10-1-15,0-7 1 16,-2-10 0-16,-4 0 0 16,6-13 20-16,-6-20-19 0,0-3 9 15,-3-4-10-15,-7-1 16 16,-5 2-10-16,-5-6 0 15,-3 6-4-15,-5 3 18 16,-14 4-19-16,-6 5-1 16,3 13 7-16,3 7 8 15,4 2-6-15,1 5-9 16,1 8-2-16,3 20-10 16,2 16 12-16,8 4 0 15,0 3-1-15,0-7 5 16,14 0-9-16,9-8 5 15,3-4 0-15,5-10-8 16,7-4 8-16,20-13-4 0,11-5 3 16,12 0-30-16,-2-9 1 15,-18-5-104-15,-24 5-31 16,-23 9-96-16,-14 0-281 16</inkml:trace>
  <inkml:trace contextRef="#ctx0" brushRef="#br0" timeOffset="60143.237">18368 2069 674 0,'0'0'16'0,"-177"-139"-16"15,61 86-19-15,-24 11-2 16,-27 13 21-16,-27 14 0 16,-24 15 5-16,-23 15 3 15,-10 42 6-15,-11 24 31 0,1 24 6 16,7 12-12 0,9 6 0-16,23 14-25 0,25 3-13 15,32 5 10-15,33 3-7 16,30 2-4-16,24 3 0 15,27 11-1-15,22 12 0 16,25 6 1-16,6 6 0 16,58-3-5-16,40-4 9 15,45-2-4-15,47-9 0 16,44-15 0-16,43-18-6 16,26-21 5-16,29-22-10 15,5-28 7-15,0-27-10 0,-14-35-26 16,-28-15 6-1,-23-43-22-15,-18-18 43 0,-17-20 0 16,-14-21 9-16,-11-26 2 16,-16-23 2-16,-11-19 0 15,-10-18 13-15,-14-12-4 16,-21-10 8-16,-24 5 25 16,-28 8 7-16,-37 11 39 15,-32 16 10-15,-21 4-36 16,-45 10-17-16,-38 2-31 15,-35 6 15-15,-36 5-11 16,-42 11-8-16,-38 23 8 16,-43 28-17-16,-30 38 0 15,-34 40 2-15,-38 16-2 16,-29 64-1-16,-38 56 0 0,-22 41-6 16,2 42 1-16,25 29-1 15,46 16-20-15,80 4-115 16,99 2-156-16,98-16-31 15</inkml:trace>
  <inkml:trace contextRef="#ctx0" brushRef="#br0" timeOffset="61605.26">11245 8763 472 0,'0'0'44'16,"0"0"-36"-16,0 0 2 16,0 0 24-16,0 0 22 15,0 0-43-15,-35 7-5 16,51 51-8-16,3 21 37 15,4 16-27-15,6 4 15 16,6 3-5-16,15-19-10 16,10-18 6-16,15-28-16 15,17-25 0-15,17-12 0 16,14-37-8-16,13-30-102 0,4-11-128 16,-11-7-149-16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12T16:51:51.9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14730 2825 317 0,'0'0'244'0,"0"0"-111"16,0 0 20 0,0 0-14-16,0 0-45 0,0 0-57 15,72-54-35-15,-28 46 10 16,14 0-8-16,6-2 3 16,15 0-7-16,0-2 0 15,-5-2-16-15,-3-1-70 16,-23 6-148-16,-21 4-67 15,-19 0-204-15</inkml:trace>
  <inkml:trace contextRef="#ctx0" brushRef="#br0" timeOffset="651.56">14284 2476 547 0,'0'0'209'0,"0"0"-36"16,0 0-11-16,0 0-27 16,0 0-29-16,0 0-70 15,-34 12-17-15,28 34 5 16,1 22 3-16,-1 10 32 16,4-1-25-16,2-1-16 15,0-6 5-15,0 1-17 16,2-10-4-16,11 2-2 15,1-2-17-15,-4-10-48 16,1-7-75-16,5-11-130 16,5-18-232-16</inkml:trace>
  <inkml:trace contextRef="#ctx0" brushRef="#br0" timeOffset="990.083">15008 2346 491 0,'0'0'259'0,"0"0"-146"15,0 0 13-15,0 0-36 16,0 0-26-16,0 0-43 16,-31 110 5-16,31-46 11 15,0 8-12-15,0 0 21 16,9-3-14-16,-2-6-32 16,-3-4 13-16,-4-5-13 15,0-4-8-15,0-5-31 16,0-7-138-16,0-8-235 15</inkml:trace>
  <inkml:trace contextRef="#ctx0" brushRef="#br0" timeOffset="1438.728">15499 2358 496 0,'0'0'254'0,"0"0"-180"15,0 0-25-15,0 0 3 16,0 0-31-16,129-24-7 0,-95 41-5 16,-1 6-5-1,-4 3 8-15,-6 6-10 0,-11 3 7 16,-9 8 5-16,-3 6-11 15,-11 2 14-15,-22 3 7 16,-8 3-5-16,1-7 7 16,-2-6-8-16,11-8-1 15,8-10-2-15,12-12-7 16,9-5-2-16,2-9-6 16,0 0 2-16,0 0 0 15,0 0-1-15,22 0 9 16,9 0 29-16,12-7 9 15,13-13 2-15,6 1-24 16,3-5-23-16,-3 3 4 16,-4 5-7-16,-5 4-11 0,-6 4-16 15,-5 4-116-15,-5 4-80 16,-14 0-132-16</inkml:trace>
  <inkml:trace contextRef="#ctx0" brushRef="#br0" timeOffset="2144.322">16806 2472 479 0,'0'0'253'0,"0"0"-135"16,0 0 13-16,0 0 1 15,0 0-69-15,0 0-9 16,-14-28-42-16,43 22-6 16,22-4-12-16,27-2 9 15,13 0-3-15,10 0 0 16,-3 0-29-16,-15 0-23 15,-21 4-69-15,-27 4-87 0,-24-1-41 16,-11 5-94 0</inkml:trace>
  <inkml:trace contextRef="#ctx0" brushRef="#br0" timeOffset="2331.757">17146 2302 93 0,'0'0'341'15,"0"0"-172"-15,0 0-8 16,0 0 25-16,0 0-69 15,0 0-66-15,-16-17-19 16,16 30-25-16,0 20 7 16,0 12 9-16,0 9-12 15,0 6 5-15,12 5-16 16,1-3-7-16,3-4-22 16,-1-7-217-16,8-14-276 0</inkml:trace>
  <inkml:trace contextRef="#ctx0" brushRef="#br0" timeOffset="2797.101">17753 2184 563 0,'0'0'169'16,"0"0"-149"-16,0 0 32 15,143-36 13-15,-108 36-65 16,-2 21-19-16,-8 11 17 0,-8 5-7 16,-10-4 9-1,-7 6 9-15,-2-5-5 0,-22-4 9 16,-7-2-4-16,2-9 0 16,6-10 5-16,9-4-13 15,10-2 8-15,4-3 1 16,0 0 12-16,0 0 22 15,0 0-3-15,10 0 5 16,5-3-13-16,7 0-23 16,12 1 0-16,-1 2 0 15,5 0-8-15,2 8-2 16,-2 14-7-16,0 4 7 0,-11 4 0 16,-9 2 3-16,-12-2-3 15,-6 2 1-15,-4-1-1 16,-27-1 7-16,-16-4 4 15,-9-4-10-15,-9-6-1 16,3-6-6-16,8-6-37 16,16-4-73-16,16 0-72 15,22-32-34-15</inkml:trace>
  <inkml:trace contextRef="#ctx0" brushRef="#br0" timeOffset="3014.271">18508 2346 248 0,'0'0'255'0,"0"0"-150"0,0 0 29 16,152-10 5-16,-83 2-34 15,4-6-69-15,-5 0-17 16,-18 2-19-16,-16 4-17 15,-20-1-76-15,-14 4-159 16,0-4-165-16</inkml:trace>
  <inkml:trace contextRef="#ctx0" brushRef="#br0" timeOffset="3218.162">18596 2130 302 0,'0'0'295'15,"0"0"-169"-15,0 0-36 16,0 0-19-16,0 0-27 16,0 0 1-16,4 97 29 15,7-51-23-15,-3 5-26 16,2-3-21-16,-4 1-4 16,-3-3-7-16,3 1-128 15,0-10-281-15</inkml:trace>
  <inkml:trace contextRef="#ctx0" brushRef="#br0" timeOffset="3680.94">19115 2031 884 0,'0'0'223'16,"0"0"-108"-16,0 0 14 16,0 0-63-16,0 0-42 15,0 0-24-15,-8 40-11 16,8 2 10-16,0 12 1 0,0-4 0 16,4-3 6-16,11-6-6 15,5-8-3-15,5-11 1 16,1-8-35-16,-2-8-8 15,1-6 9-15,2 0 36 16,-2 0 8-16,-4-12 6 16,0-5-1-16,-5-4 15 15,-8 5-7-15,-3 0 20 16,-5 6-10-16,0 6-11 16,0 2 37-16,0 2-28 15,0 0-20-15,0 0-9 16,0 11-13-16,0 20 1 15,0 11 9-15,0 10 6 16,10 4-10-16,9 7 4 16,-1-3-29-16,-1 2-69 0,-8-4-124 15,-9-6-153-15,-7-11-423 16</inkml:trace>
  <inkml:trace contextRef="#ctx0" brushRef="#br0" timeOffset="6619.189">15855 1566 649 0,'0'0'111'16,"0"0"-43"-16,0 0 14 16,0 0-2-16,-120-9-63 0,31 9-11 15,-22 12-6-15,-21 7 2 16,-22 1 15-16,-21 2-1 15,-27 7 66-15,-14 2-52 16,-7-1-30-16,0 1 10 16,9-4 2-16,19 1-6 15,27 3 6-15,39-8-3 16,44-4-5-16,36-9 20 16,29-6-23-16,16-2-1 15,4-1-3-15,0 10-18 16,0 7 18-16,0 12-8 15,0 8 11-15,0 15 4 16,0 10-1-16,0 13-3 0,6 21 0 16,7 17 3-1,-3 18 33-15,1 20-15 0,4 3 0 16,3 7-6-16,2 0-11 16,0 5 12-16,0-5-16 15,3-12 9-15,1-18-4 16,0-24-4-16,-1-19 1 15,-1-18 7-15,-1-14-4 16,-6-18-3-16,-2-13-2 16,-4-11 5-16,-4-10-13 15,1-5 8-15,6 0 0 16,19 0 0-16,26-23 9 0,40-21-9 16,30-14 0-1,31-7 7-15,20 5-9 0,11 10 2 16,8 13 0-16,5 6-3 15,-7 7-9-15,-12 6 0 16,-15 0-5-16,-20 5-4 16,-17 1 16-16,-11 1 0 15,-17-4 5-15,-15-5-9 16,-13 2 14-16,-13-2-5 16,-12 2 0-16,-15 5 0 15,-12-4 15-15,-6-1 10 16,-7 0 11-16,-4-7 19 15,0-4-30-15,-3-11 11 16,-1-7-3-16,-2-11-25 16,0-14 25-16,0-8-23 0,0-18 1 15,0-6 13-15,-7-9-21 16,-9-7 1-16,-3-8-4 16,-8-9 4-16,-4-8-4 15,-5-3 0-15,-5-2 2 16,-7 3 13-16,-8 16-10 15,-8 10 0-15,-8 21-4 16,-1 15 9-16,2 11 2 16,3 11-7-16,13 8-2 15,6 9 12-15,11 8-14 0,5 13-1 16,10 8 0 0,-2 7-22-16,-12 10-8 0,-30 0-71 15,-56 44-47-15,-55 32-104 16,-54 20-131-16,-28 9-365 15</inkml:trace>
  <inkml:trace contextRef="#ctx0" brushRef="#br0" timeOffset="8223.223">19161 1168 357 0,'0'0'52'15,"0"0"-31"-15,0 0 62 16,0 0 73-16,0 0-29 15,0 0-44-15,38-20-8 16,-38 20 9-16,0-3-40 16,-11-3-7-16,-27 0-37 15,-22 4-18-15,-29 2-5 16,-32 0-4-16,-30 20-2 16,-21 9 13-16,-17 6-11 0,-3 2-1 15,10 2 3-15,14-3-18 16,32-7 43-16,33-8 0 15,28-7-9-15,25-2 9 16,17-6 5-16,11 1-2 16,0-2-3-16,-1 4-12 15,-6 0 7-15,-4 1-14 16,0 4-3-16,2-1 20 16,4-4-1-16,6 2 3 15,8-3 6-15,5-4-2 16,2-1-4-16,4 0 0 15,-2-1 2-15,4-2 19 0,-2 2-8 16,2 3-1-16,0 4 3 16,0 7-9-16,0 10 3 15,0 6 9-15,0 6-11 16,11 6 24-16,15 6-16 16,10 10 8-16,7 9 18 15,-1 8-37-15,1 10 20 16,-1 3-5-16,-5 4 4 15,-5 5 19-15,-3 1-19 16,-5-1-9-16,1 2 25 16,2-6-38-16,0-3 16 15,4 5 0-15,0-1-10 16,-2 0 23-16,0-6-5 0,-5-12-1 16,-4-10-10-1,1-7-10-15,-11-18-4 0,1-8 0 16,-5-12 3-16,-4-14 6 15,-2-1-8-15,0-8 10 16,0 0 26-16,0 0-23 16,0 0 21-16,0 0-13 15,2 0-22-15,0 0 22 16,7-17-22-16,11-3 0 16,18-7-5-16,24-7-15 15,27-2 13-15,27-2-4 16,30-1-18-16,32-1 27 15,20 3-9-15,22-2 11 0,17 7-8 16,-1 2-2 0,-1 6 7-16,-19 4-4 0,-21 3-21 15,-20 0 24-15,-22 2-7 16,-14 1 11-16,-19 1-6 16,-15-3 4-16,-16-2 2 15,-14-3 0-15,-15-1 3 16,-14 3-3-16,-13-2 4 15,-11-3 0-15,-4-6 50 16,-4-6-38-16,-8-10 12 16,-4-6 6-16,-2-8-26 15,0-8 27-15,-20-11-24 16,-4-7-5-16,2-12 24 16,-3-17-29-16,0-19 2 0,0-7-3 15,4 4 7-15,0 14-8 16,1 25 2-16,-4 16 1 15,-8 12 25-15,-5 7-23 16,-10 7 19-16,-15 6-12 16,-21 8-9-16,-35 10-4 15,-40 11-11-15,-50 18-15 16,-48 3 7-16,-50 6-29 16,-41 35 20-16,-17 14-60 15,3 3-111-15,16-16-255 16</inkml:trace>
  <inkml:trace contextRef="#ctx0" brushRef="#br0" timeOffset="9888.148">14536 4398 364 0,'0'0'46'16,"135"-44"-41"-16,-27 9 3 15,19-3 30-15,9 2 15 16,-4 4-21-16,-21 8-22 16,-27 6 4-16,-28 7 4 15,-27 5 9-15,-15 6-4 16,-14 0 1-16,-7 0 16 15,-40 5-4-15,-27 21-36 0,-26 12 9 16,-18 3-6 0,2-2-1-16,9-5 4 0,14-8 15 15,17-3 0-15,11-9 13 16,17-2-20-16,19-4 9 16,15-8 12-16,14 0-33 15,2 0-2-15,45-7-36 16,33-20-7-16,44-14 1 15,31-3-51-15,5-2-107 16,-8 8-135-16</inkml:trace>
  <inkml:trace contextRef="#ctx0" brushRef="#br0" timeOffset="10451.157">19246 3595 379 0,'0'0'294'0,"0"0"-235"16,0 0-43-16,0 0 53 0,0 0 17 15,0 0-69 1,0 0-17-16,49 0-10 16,31-8 10-16,32-13 44 0,15-11-35 15,-11-2-5-15,-23 9 10 16,-32 9-5-16,-30 8-5 15,-25 6-4-15,-6 2-12 16,-44 0-18-16,-32 4-7 16,-29 18-53-16,-13 8 20 15,6-1 24-15,15-3 23 16,26-1-40-16,28-5-140 16,23-8-207-16</inkml:trace>
  <inkml:trace contextRef="#ctx0" brushRef="#br0" timeOffset="14875.331">15381 4853 502 0,'0'0'201'15,"0"0"-121"-15,0 0 20 16,0 0 35-16,0 0-25 16,0 0-41-16,0 0-34 0,0 0 3 15,-35 0-23-15,35 0-4 16,2 0-5-16,24 0-1 16,14-7-5-16,21-8 4 15,10-6 0-15,0-1 3 16,-2 2-3-16,-8 2-3 15,-15 6 3-15,-15 3-2 16,-13 6-2-16,-11-1 0 16,-7 4-11-16,0 0 8 15,0 0-6-15,0 0-2 16,0 18 6-16,-7 8-8 16,-13 8 10-16,-5 0-3 15,-1-1-3-15,-1-5 3 0,7-7 4 16,4-7 0-1,9-7-8-15,5-5 5 0,2-2 4 16,0 0 0-16,0 0 1 16,0 0-5-16,0 0 5 15,0 0-4-15,16 0 2 16,11 0-4-16,7 0 6 16,3-4 0-16,5 4 0 15,1 0-5-15,-1 0 5 16,-2 10 0-16,-1 7-4 15,-8 9-9-15,-12 1 12 16,-3 1 1-16,-7 2-3 0,-9 1 1 16,0-2 2-1,-17 4 0-15,-24 0 14 0,-12-4-11 16,-12-3-1-16,-6-2-2 16,-5-4-16-16,2-2-1 15,12-10-33-15,12-7-59 16,19-1-58-16,16-23-112 15,15-30-237-15</inkml:trace>
  <inkml:trace contextRef="#ctx0" brushRef="#br0" timeOffset="15744.994">19624 4059 552 0,'0'0'246'0,"0"0"-162"16,0 0 11-16,0 0 70 15,0 0-41-15,0 0-34 16,-46-14-30-16,46 14-35 15,0 0 10-15,0-3-17 16,0 3-17-16,0-1 8 0,7-3-9 16,24-8 0-16,16-5-7 15,15-3 8-15,5-1-1 16,-11 9 0-16,-12 3 3 16,-10 4-1-16,-14 2-2 15,-4 3 0-15,-5 0-2 16,-3 0-5-16,2 8 7 15,1 13-7-15,-3 11-2 16,4 7 5-16,-5 7 5 16,-5 2-1-16,0 0 7 15,-2-3-3-15,0-3-5 16,0-4 1-16,0-4-1 16,0-5-6-16,0-6 5 15,0-7-66-15,0-6-61 0,0-7-67 16,0-3-82-16,0-4-104 15</inkml:trace>
  <inkml:trace contextRef="#ctx0" brushRef="#br0" timeOffset="15940.224">19705 4192 332 0,'0'0'253'15,"0"0"-157"-15,0 0-10 0,0 0 47 16,174-35-1 0,-72 10-50-16,10-2-67 0,4-5-15 15,0 1-16-15,-5 2-191 16,-15-2-352-16</inkml:trace>
  <inkml:trace contextRef="#ctx0" brushRef="#br0" timeOffset="17770.881">15963 4437 237 0,'0'0'127'0,"0"0"-21"16,0 0 37-16,0 0-38 15,0 0 12-15,0 0-71 16,0 0-34-16,-148-32 2 16,53 52-14-16,-24 16 0 15,-10 9-4-15,-7-1-2 16,-2 2 6-16,8-2-4 16,19-4-8-16,18-3 6 15,23-8-10-15,19-3 4 0,18-2 8 16,15-6-22-16,9 4 5 15,9 7-12-15,0 9-3 16,0 18 36-16,13 16 0 16,5 18 0-16,-2 20-4 15,-3 13 15-15,-2 5 8 16,-2-6 19-16,0-7-18 16,2-11 5-16,2-11-1 15,3-14-2-15,5-7 5 16,6-9-24-16,6-11 1 15,20-8-4-15,11-9 1 16,23-5 7-16,27-12 0 16,15-11-8-16,37-7 3 0,27-2-3 15,33-32 0-15,36-17 0 16,44-14-14-16,36-15 9 16,30-12-20-16,16-7-19 15,-6-3 24-15,4 3-52 16,-11 6 35-16,-12 2 11 15,-19 7-10-15,-30-3 15 16,-25 2-15-16,-19 0-3 16,-20 5 31-16,-14 8 6 15,-29 6 2-15,-24 9 1 16,-33 10 5-16,-32 4 12 16,-29 7-5-16,-22 6 15 0,-16 4 25 15,-13 0-14 1,-9 1 16-16,-4 0-11 0,-10-3 4 15,-1-3 13-15,-8-2-7 16,-2-5-7-16,-4-7 9 16,0-2-35-16,3-8 11 15,-3-6-9-15,0-4-23 16,0-7 22-16,0-6 4 16,-13-3 7-16,-12-3 9 15,-6-1-38-15,-13 6 29 16,-14-2 10-16,-16 15-27 15,-24 10 16-15,-27 16-18 0,-35 12-13 16,-35 22 9-16,-46 6-10 16,-41 22 0-16,-42 30-2 15,-48 14-10-15,-29 20 10 16,-39 13-2-16,-25 10-15 16,-13 12 17-16,-5 3-70 15,19-1 29-15,32-5 28 16,40-14-31-16,49-10 12 15,36-5-119-15,43-7-96 16,40-1-55-16,41-8-143 16</inkml:trace>
  <inkml:trace contextRef="#ctx0" brushRef="#br0" timeOffset="21580.176">19213 6166 4 0,'0'0'922'16,"0"0"-831"-16,0 0-70 15,0 0 55-15,0 0 8 16,0 0-58-16,0 0-9 15,33 5-11-15,-10 27 0 16,1 5 23-16,-4 5-25 0,-2 4 13 16,-5-2-17-16,1-2-14 15,1-3-7-15,-1-7-103 16,1-14-101-16,3-10-94 16,-1-8-153-16</inkml:trace>
  <inkml:trace contextRef="#ctx0" brushRef="#br0" timeOffset="21923.359">19509 6184 502 0,'0'0'102'16,"0"0"-62"-16,0 0 47 0,0 0 16 16,0 0-21-1,0 0-76-15,-38-8 4 0,36 35-10 16,2 6 0-16,0 1 0 15,7-4 7-15,15-4-1 16,0-6-6-16,3-10 0 16,6-3 11-16,0-7 10 15,5 0 18-15,-1-18 13 16,-4-13 13-16,-4-1-33 16,-8 2 12-16,-11 0 1 15,-8 4-28-15,0 1 27 16,-11 6-42-16,-22 7 3 15,-16 5-10-15,-16 7-23 16,-9 3-7-16,3 18-13 16,6 8-51-16,16-5-13 0,22-2-87 15,19-10-99-15</inkml:trace>
  <inkml:trace contextRef="#ctx0" brushRef="#br0" timeOffset="22364.822">19418 5767 356 0,'0'0'89'16,"0"0"-43"-16,-125-34 49 16,82 34 20-16,1 12-43 0,-3 25-45 15,-3 23-18-15,3 11-7 16,7 13 13-16,11 9-5 15,14 5 0-15,13 6 12 16,15-1-10-16,37-8 13 16,23-7-15-16,14-9-6 15,21-8 9-15,13-17-2 16,8-21 64-16,5-26-37 16,-7-12-15-16,-13-46 23 15,-16-21-1-15,-19-11-12 16,-19-8 25-16,-20-8 13 15,-23-8-1-15,-17-7-19 16,-2-4-31-16,-31 3-1 0,-25 17-19 16,-29 22-12-1,-29 30 8-15,-26 32-13 0,-18 14-11 16,-3 37 6-16,15 16-33 16,29 7-7-16,39-2-22 15,36 0-30-15,32-4-77 16,10-6-172-16,32-11-139 15</inkml:trace>
  <inkml:trace contextRef="#ctx0" brushRef="#br0" timeOffset="24053.509">21426 2257 508 0,'0'0'280'16,"0"0"-122"-16,0 0-34 0,0 0-24 15,0 0 30-15,0 0-37 16,0-18-52-16,9 9-34 15,26-13 2-15,23-10 0 16,25-9-7-16,11-2 0 16,6 0 21-16,-11 7-23 15,-15 6 6-15,-14 12-4 16,-18 8 10-16,-10 10-8 16,-8 0-3-16,-1 1 1 15,4 24-4-15,6 15-5 16,7 12 7-16,4 13-3 15,3 19 3-15,3 8 6 0,-2 8 2 16,6 2 15 0,-3-1 1-16,-4-1-21 15,-4 0 22-15,-4-1-8 0,-5-8-3 16,-3-8 10-16,-6-9-20 16,-8-12 2-16,-1-13 19 15,-7-11-24-15,-5-17 12 16,-2-6-11-16,-2-8 2 15,0-3 22-15,0 3-23 16,-17 5 13-16,-33 9 5 16,-29 11-16-16,-27 12-3 15,-14 7-2-15,-5-3 4 16,9-5-5-16,16-4 1 0,15-11 0 16,21-7-7-16,14-10-16 15,15-4-5-15,6-7-16 16,7 0-35-16,6 0 29 15,8-4-27-15,8-18-10 16,0-6-10-16,15-11-67 16,20-3-30-16,10-1 24 15,2-1-44-15,-7 5-59 16</inkml:trace>
  <inkml:trace contextRef="#ctx0" brushRef="#br0" timeOffset="24354.83">22050 3288 219 0,'0'0'197'0,"0"0"-107"16,0 0 39-16,0 0-14 16,0 0 10-16,0 0-20 0,0-40-57 15,0 40 0-15,0 0-28 16,0 0-17-16,0 8 2 16,0 20 3-16,-2 16 8 15,-11 9 28-15,-5 8-26 16,0 8 36-16,-2 0-16 15,5-6-15-15,3-7 7 16,12-9-29-16,0-11 10 16,7-13-11-16,31-12 4 15,25-11 1-15,28 0 1 16,25-14 6-16,13-18-12 16,0-4-3-16,-13 0-66 0,-16-3-67 15,-19-2-170-15,-17-8-252 16</inkml:trace>
  <inkml:trace contextRef="#ctx0" brushRef="#br0" timeOffset="24930.408">23219 2363 493 0,'0'0'179'0,"0"0"-63"15,0 0 18-15,0 0 2 16,0 0-79-16,35-125-38 16,-10 90 8-16,-1 3-23 15,0-1 43-15,-6 2-5 16,-5 9-11-16,-3 6 39 15,-4 4-30-15,-3 6 4 16,-1 1-9-16,-2 5-35 16,0 0 18-16,0 0-18 15,0 0-5-15,0 11 0 16,2 27-26-16,4 15 31 0,2 9 0 16,3 4 12-1,-1-2-15-15,6-2 4 0,0-4-1 16,-5-5 7-16,0-10-4 15,-4-4-3-15,-5-12 0 16,-2-6-3-16,0-5-7 16,-2-2 10-16,-14 0 0 15,-8 0 0-15,-7 0 0 16,-3-3 8-16,7-2-7 16,12-6 11-16,12-1-12 15,3-2 3-15,0 0-3 16,29-2 0-16,31-25-23 0,25-4 22 15,18-6 0 1,-9 4-23-16,-14 10-8 0,-20 7-42 16,-9 5-47-16,-15 7-23 15,-11 0-138-15,-7 4-260 16</inkml:trace>
  <inkml:trace contextRef="#ctx0" brushRef="#br0" timeOffset="26243.696">22075 4432 57 0,'0'0'397'0,"0"0"-293"16,0 0-53-16,0 0 82 15,0 0-14-15,0 0 4 16,-40-90-41-16,73 69-77 16,21-4 15-16,17 0-15 15,7 3 13-15,0 4 24 16,-12 8-29-16,-16 4 17 0,-12 4 2 15,-12 2-27 1,-5 0 21-16,-2 22-15 0,2 13 0 16,-1 8 38-16,-3 12-32 15,4 20 16-15,-3 14-5 16,3 9-12-16,4 6 40 16,0 0-24-16,4 5-7 15,0-1 3-15,0 0-25 16,-2-5 25-16,-2-11-28 15,-2-9 11-15,-2-13-2 16,-5-8-8-16,-5-11 1 16,-7-11 27-16,-2-9-26 15,-2-9 3-15,0-8-6 16,0 0 12-16,-31 2 5 16,-21 4-6-16,-21 4-6 0,-23 2 5 15,-20 2-5-15,-13-1-5 16,-7 3 0-16,9-7-3 15,15-3-6-15,30-4 7 16,24-8-15-16,23-1 16 16,12-7-60-16,9 0 13 15,12-2-19-15,2-23-50 16,5-6-58-16,27-8-52 16,5-3-30-16,3 2 53 15,-4 2 5-15,-7 3 48 0,-9 4 105 16,-7 4 46-1,-6 4 100-15,-4 0 16 0,-3 4 12 16,0 4 33-16,0 3-8 16,0 7-26-16,0 0-20 15,0 5-41-15,0 0-2 16,0 0-23-16,0 0-26 16,0 0 13-16,0 0-27 15,0 25 6-15,-10 8 28 16,-9 13 0-16,-8 10 12 15,-5-1-19-15,1 1-1 16,0 0 9-16,4-6-21 16,5-8-6-16,7-10-2 15,12-9-7-15,3-9-1 16,7-2-10-16,31-8-18 0,24-4 20 16,25 0-28-16,23-18-3 15,3-8-57-15,-2 4-84 16,-15-1-180-16,-23 5-307 15</inkml:trace>
  <inkml:trace contextRef="#ctx0" brushRef="#br0" timeOffset="27195.83">24429 4453 715 0,'0'0'89'0,"0"0"-51"15,0 0 115-15,-64-111-10 16,58 85-45-16,6-1-60 15,0 5-8-15,0 2-3 16,16 4-21-16,7 3-10 16,6 10 4-16,4 3-17 15,1 6 15-15,1 28 2 16,-6 12-5-16,-6 10-10 0,-17 7 12 16,-6 2 3-1,-6 5 0-15,-35 0 5 0,-5-1-5 16,-10-7 0-16,-2-11 3 15,4-16-6-15,8-12 7 16,10-16-4-16,11-7 3 16,9 0 3-16,3-7 16 15,7-16-16-15,6-3-2 16,0-3 9-16,0-2-13 16,24 1-2-16,8 7 0 15,5 6-13-15,12 11 9 16,2 6 6-16,10 0 0 0,-1 16-6 15,0 8 6-15,-2 2 0 16,-4 0-2-16,-6-3-6 16,0-4 8-16,0-5-42 15,12-6-75-15,10-8-79 16,3 0-203-16,1-15-160 16</inkml:trace>
  <inkml:trace contextRef="#ctx0" brushRef="#br0" timeOffset="27742.541">24984 3709 345 0,'0'0'56'0,"-125"-136"-9"16,54 94 92-16,-1 22-14 15,-1 20-29-15,-3 0-42 16,-4 38-3-16,-5 20-16 15,-8 15-2-15,-15 14 6 16,-17 14-22-16,-8 15 15 16,-6 13-14-16,6 8-7 15,17 4 19-15,29 0-6 16,33-2-3-16,39-1 8 16,15 2-28-16,58-2 11 15,34-8-12-15,24-15 1 16,30-29 0-16,19-30-1 15,6-28 0-15,4-28-1 0,-12-8-13 16,-11-42 14-16,-10-22-2 16,-8-21 5-16,-16-15 4 15,-11-6 0-15,-16-11 23 16,-17 2 37-16,-21-4 15 16,-18-5-14-16,-16-2-16 15,-19-1-20-15,-3 0 15 16,-44 14-18-16,-26 10-15 15,-23 19 4-15,-26 26-9 16,-30 22-16-16,-24 23 7 16,-20 21-7-16,-5 7 6 15,10 22 2-15,30 10-2 16,36 0-5-16,38-2-54 0,32 3-18 16,18 2-14-1,18 4 34-15,13 7-112 0,6 0-30 16,0-5-126-16,15-12-141 15</inkml:trace>
  <inkml:trace contextRef="#ctx0" brushRef="#br0" timeOffset="29534.849">3156 2065 617 0,'0'0'213'16,"0"0"-80"-16,0 0-6 0,0 0-12 16,0 0 23-16,0 0-135 15,-4-2-3-15,4 28 0 16,0 15 0-16,0 6 27 16,4 10-22-16,2 5 2 15,-3 0-7-15,-1 1 14 16,-2 2-20-16,0-3 6 15,0-5-41-15,0-7-42 16,9-14-82-16,13-16-113 16,11-20-48-16,8-5-124 15</inkml:trace>
  <inkml:trace contextRef="#ctx0" brushRef="#br0" timeOffset="29716.746">3397 2442 375 0,'0'0'137'0,"0"0"-40"16,0 0 0-16,0 0-12 16,0 0-70-16,154-108 15 15,-83 84-30-15,1 3 0 16,-6 3-5-16,-8 4-9 16,-7 3-78-16,-13-1-54 15,-18 0-96-15</inkml:trace>
  <inkml:trace contextRef="#ctx0" brushRef="#br0" timeOffset="29920.236">3569 2139 331 0,'0'0'114'0,"0"0"-27"16,0 0 47-16,0 0-39 15,0 0-75-15,0 0-10 16,-5 67-3-16,16-17 29 15,0 1-18-15,1 2-9 16,-1-1-9-16,4-2-6 16,3-2-35-16,9-10-89 15,4-12-204-15</inkml:trace>
  <inkml:trace contextRef="#ctx0" brushRef="#br0" timeOffset="30279.078">3968 2150 463 0,'0'0'51'16,"27"-113"-23"-16,-8 69 79 16,-1 12 1-16,-1 18-46 15,2 9-48-15,-3 5-9 16,1 2 5-16,3 25 3 0,0 9-3 15,-6 6 0-15,-3 8-2 16,-11 4-5-16,0 5 16 16,0 2-10-16,-13-3 27 15,-8-1 0-15,4-5-15 16,-1-13 11-16,7-10-29 16,6-11 5-16,5-12-8 15,0-4 0-15,7-2-2 16,31 0 6-16,22-26-4 15,21-12 0-15,12-4-69 16,-7 2-72-16,-12 3-106 16,-16 5-212-16</inkml:trace>
  <inkml:trace contextRef="#ctx0" brushRef="#br0" timeOffset="30511.936">4485 2194 426 0,'0'0'159'15,"0"0"-93"-15,0 0 27 16,0 0-42-16,0 0-35 16,0 0-16-16,140-68 0 15,-78 49-6-15,-4-1 6 16,-2 4-55-16,-4 5-11 15,-15 6-67-15,-10-1-92 0,-16 3-101 16</inkml:trace>
  <inkml:trace contextRef="#ctx0" brushRef="#br0" timeOffset="30736.249">4683 1937 267 0,'0'0'203'16,"0"0"-133"-16,0 0 31 15,0 0 61-15,0 0-37 16,0 0-113-16,-27-34-11 16,27 54 3-16,0 18-4 15,7 8 23-15,6 7-19 16,3 0 11-16,-3 0-15 0,0-2 2 16,5 0-9-1,7-3-38-15,15-4-131 0,9-12-60 16,7-20-289-16</inkml:trace>
  <inkml:trace contextRef="#ctx0" brushRef="#br0" timeOffset="31261.235">5166 1935 521 0,'0'0'165'15,"0"0"-151"-15,0 0-2 16,0 0 65-16,-15-102-41 16,39 95-36-16,8 7-5 15,4 0 5-15,-1 0 7 16,3 11 1-16,0 7-9 16,-7 4 1-16,-2 8-1 15,-11 5-4-15,-7 8-1 16,-9 1 4-16,-2-2 0 15,0-2-10-15,-22-6 12 16,0-8 4-16,-3-6 3 16,8-5 14-16,3-8-3 15,12-5 10-15,2-2 0 16,0 0-21-16,0 0 13 16,0 0-17-16,0 0-3 0,20 0 0 15,11 0 7-15,5-3 21 16,4 3-4-16,-1 0-21 15,0 0 6-15,-1 3-9 16,-5 21 5-16,0 5-2 16,-6 5 1-16,-8 2 9 15,-13 0 4-15,-6-1-10 16,0-2 16-16,-18-1-6 16,-16-2-3-16,-10 0 22 15,-12-4-14-15,-6-3-10 16,-2-11-12-16,5-10-9 15,14-2-73-15,26-26-177 0,19-25-327 16</inkml:trace>
  <inkml:trace contextRef="#ctx0" brushRef="#br0" timeOffset="31471.63">5898 2092 81 0,'0'0'664'0,"0"0"-621"16,0 0 39-16,0 0 55 15,0 0-82-15,0 0-49 16,149-69-6-16,-82 43 1 0,9-2-5 16,-5 1-51-1,-13 2-136-15,-18 1-161 0</inkml:trace>
  <inkml:trace contextRef="#ctx0" brushRef="#br0" timeOffset="31689.299">6065 1755 628 0,'0'0'133'16,"0"0"-129"-16,0 0 15 0,0 0 32 15,0 0 51-15,0 141-33 16,0-90-20-16,5 4 12 16,5-2-56-16,2-2-5 15,3-5 0-15,1-9-160 16,2-11-226-16</inkml:trace>
  <inkml:trace contextRef="#ctx0" brushRef="#br0" timeOffset="32153.6">6626 1659 653 0,'0'0'208'0,"0"0"-120"16,0 0 42-16,0 0 2 15,0 0-98-15,0 0-31 16,-12-9-6-16,12 37-15 16,0 13 18-16,8 4 0 15,10 7 9-15,9 4-14 16,7-1 5-16,5-9 0 16,9-12-6-16,0-16-24 15,-1-14-23-15,-5-4-1 16,-8-6 13-16,-5-22 41 15,-5-2 8-15,-8-5-4 0,-3 1 41 16,-10 2-4-16,-3 1 14 16,0 4 1-16,0 8-32 15,0 2 33-15,0 10-16 16,0 4-8-16,0 3-4 16,0 0-29-16,0 22-17 15,-5 24 2-15,-6 19 13 16,0 9 2-16,0 0 0 15,9 0-19-15,2-8-79 16,13-5-91-16,22-15 39 16,8-17-526-16</inkml:trace>
  <inkml:trace contextRef="#ctx0" brushRef="#br0" timeOffset="33615.004">2996 2927 164 0,'0'0'268'16,"0"0"-134"-16,0 0 6 15,0 0-11-15,0 0-51 16,0 0-2-16,-12-15-11 16,12 15-22-16,0 0 27 15,0 0-17-15,0 0-26 16,0 0 4-16,0 11-30 15,0 22-1-15,0 10 26 16,0 13-2-16,7-3 10 16,6 1-24-16,0-2-3 15,8-2-5-15,3-9-2 0,10-8 0 16,13-12-1 0,18-11-16-16,26-10 14 0,24-9-9 15,19-25 11-15,12-12-8 16,-7 4-7-16,-4 0 0 15,-4 5 15-15,-6 2-9 16,-14 5 8-16,-15 5 2 16,-34 11 0-16,-22 1-1 15,-19 3 12-15,-13-1-9 16,-3-3 51-16,-5 1-5 16,3-1 14-16,-3-1-27 15,0-2-15-15,0-4 33 0,0-6-37 16,-8-4 4-1,-5-3 4-15,-1 0-19 0,1 2 11 16,-5 6 7 0,7 6-17-16,-1 3 25 0,4 10-30 15,4 0 0-15,2 7-1 16,2 0-9-16,0 0 7 16,0 0-47-16,0 0-44 15,0 17-47-15,-9 12-51 16,-9 10-33-16,-7-6-158 15</inkml:trace>
  <inkml:trace contextRef="#ctx0" brushRef="#br0" timeOffset="35034.022">3767 3866 614 0,'0'0'205'16,"0"0"-169"-16,0 0-20 16,0 0 93-16,0 0 30 15,0 0-63-15,-34-12-76 16,59-4 12-16,13-6-12 0,9-1 6 15,4 1-4 1,-6 8-1-16,-10 4 11 0,-8 6-12 16,-10 3 0-16,-5 1 1 15,-3 0-9-15,-5 1 8 16,0 18 0-16,-4 3-13 16,0 8 13-16,0 4 0 15,-4 4 9-15,-15-3 5 16,-4 4-5-16,-2-7 11 15,5-4-19-15,5-10 18 16,3-8-16-16,8-8 1 16,4-2 13-16,0 0-15 15,0 0 11-15,0 0 2 0,0 0-14 16,0 0 7 0,7-2-8-16,15-5-7 0,11-2 0 15,10 2 11-15,5 2-4 16,0 5 0-16,1 0-4 15,-7 18-2-15,-4 6 6 16,-3 5 0-16,-10 1 2 16,-11 2 9-16,-10-3-8 15,-4 4 20-15,-9-1-11 16,-29 2 29-16,-14 1 0 16,-16-6-14-16,3-6 9 15,5-3-36-15,6-10 2 0,14-10 0 16,5 0 1-1,10-7-6-15,14-19-54 0,11-16-66 16,13-11-99-16,39-14-224 16,14-4-204-16</inkml:trace>
  <inkml:trace contextRef="#ctx0" brushRef="#br0" timeOffset="35259.921">4710 3863 715 0,'0'0'72'0,"0"0"-62"15,0 0 82-15,0 0 75 16,0 0-107-16,0 0-60 0,66-7 2 16,-10-12-1-16,16-8 15 15,1 1-16-15,-6-1-21 16,-9 5-42-16,-16 7-72 15,-15 1-71-15,-18-1-84 16</inkml:trace>
  <inkml:trace contextRef="#ctx0" brushRef="#br0" timeOffset="35561.801">4765 3575 582 0,'0'0'83'0,"0"0"-53"0,0 0 52 16,0 0-24-16,0 0-33 15,0 0-17-15,13 46 35 16,3-14 36-16,3 6-21 16,0 5 1-16,2 5-1 15,-4-2-39-15,1-2 44 16,0-7-33-16,-5-14-21 15,0 3 11-15,-3-5-20 16,-6-7 0-16,-2 1-1 16,-2-9-78-16,0-6-21 15,-18 0-54-15,-13-1-132 0,-3-24-316 16</inkml:trace>
  <inkml:trace contextRef="#ctx0" brushRef="#br0" timeOffset="36488.449">2728 1620 666 0,'0'0'59'0,"0"0"-3"16,0 0-20-16,0 0 50 0,-18-116-26 15,18 84-14-15,4 1-21 16,10 7-4-16,-1 5-12 16,1 2 21-16,-3 1-25 15,0-2 3-15,2 2 3 16,3 0-4-16,2 0-7 16,-5 4 0-16,-6 6 0 15,-2 4-4-15,-3 2 4 16,4 0-9-16,8 6 9 15,1 22-24-15,6 4 24 16,-4 11-2-16,3 0 7 16,1 2 0-16,-2 2 1 15,4-1-3-15,-3-2 29 16,-3-5-30-16,1-6 2 16,-2-8-3-16,-7-2 4 0,-2-8-1 15,-5-5-4-15,-2-2 0 16,0-4 1-16,0 1 7 15,0 0-8-15,-11-3 0 16,-1 0 2-16,4-2 17 16,1 0-15-16,5 0 3 15,2 0 7-15,0 0-13 16,15-18-2-16,35-8-39 16,27-9-25-16,20-4 5 15,3-3-63-15,-2-1-13 16,-16 5-14-16,-19 3-128 15</inkml:trace>
  <inkml:trace contextRef="#ctx0" brushRef="#br0" timeOffset="36975.224">3075 909 532 0,'0'0'62'16,"-158"-11"-26"-16,78 11-6 16,-6 0 77-16,-1 18-21 15,4 10-18-15,-4 14-52 16,9 20-8-16,4 12-5 0,3 15 17 16,9 17-20-16,6 7 4 15,16 7-3-15,22 4-1 16,18 7-9-16,31-11 4 15,38-8-17-15,27-18 11 16,29-31-22-16,22-26-30 16,12-24 61-16,1-13-31 15,-6-29 25-15,-16-22 6 16,-13-26 2-16,-19-15 23 16,-12-5 31-16,-16 0 27 15,-13 2 30-15,-16 5-38 16,-13 0-12-16,-23-1 12 0,-13 1-48 15,-20 6 15 1,-31 6-33-16,-18 14-5 0,-18 16 0 16,-18 18-2-16,-18 19-9 15,-8 11 2-15,-2 18-32 16,5 24 38-16,7 16-39 16,19 11-96-16,17 10-60 15,23 8-44-15,26-3-53 16</inkml:trace>
  <inkml:trace contextRef="#ctx0" brushRef="#br0" timeOffset="37934.632">5243 3592 480 0,'0'0'123'15,"0"0"-84"-15,0 0-2 16,0 0 25-16,0 0 1 0,0 0-17 15,52-111-41-15,-15 101-4 16,3 6 13-16,-7 2-13 16,-4 2 2-16,-4 0-3 15,-8 14 1-15,-1 12 4 16,-9 6-5-16,-7 8 0 16,0 7 8-16,-9-1-7 15,-18-4-1-15,2-12 3 16,3-8-2-16,11-11 8 15,7-6-9-15,4-5 0 16,0 0 22-16,0 0-21 16,0 0 12-16,8-2-13 15,13-9 4-15,8 3-4 0,4 5 0 16,3 1 0 0,-1 2-1-16,-4 0 8 0,-2 10-7 15,0 6 0-15,-6 2 2 16,-5 0 11-16,-5 3-4 15,-9-2 0-15,-4 0 18 16,-4 6-26-16,-43 3 6 16,-20 2 3-16,-16 2-8 15,-8-4-4-15,1 0-85 16,7-3-192-16</inkml:trace>
  <inkml:trace contextRef="#ctx0" brushRef="#br0" timeOffset="38535.787">3684 4710 860 0,'0'0'72'0,"0"0"-69"16,0 0-1-16,0 0 89 15,0 0-53-15,0 0-36 16,14 46 18-16,8-15-14 0,10 3 14 16,3 0-4-16,7-5-14 15,12-2 15-15,15-8-16 16,18-14 4-16,24-5 36 15,25-3-30-15,18-29 6 16,18-8-17-16,10-8 9 16,1-3-11-16,-4-2 2 15,-10 4 0-15,-13 0 3 16,-18 3 1-16,-13 3-4 16,-18 3 0-16,-17 8 3 15,-15 4-5-15,-11 5 2 16,-10 4 0-16,-12 1 7 0,-13 4 5 15,-11 0-10-15,-9-2 30 16,-7-8 1-16,-2-8 27 16,0-11-36-16,-6 0-21 15,-15-5 41-15,-5-1-44 16,2 8 10-16,-1 3-8 16,2 6 11-16,4 11-12 15,-4 3-1-15,-1 6-22 16,-8 8-4-16,-1 4-103 15,-4 9-16-15,-9 25 0 16,2 13-86-16,-1 10 37 16,5 1-96-16,1 5-10 15</inkml:trace>
  <inkml:trace contextRef="#ctx0" brushRef="#br0" timeOffset="38903.558">5347 4606 522 0,'0'0'122'0,"0"0"-64"15,0 0 27-15,0 0-4 16,0 0-34-16,0 0-35 16,105-10 20-16,-69 10-8 15,-3 10-4-15,-4 9 17 0,-6 8-24 16,-8 7-10-1,-9 10 10-15,-6 8-12 0,-4 8 13 16,-31 2-10-16,-5 1 2 16,-5-7 6-16,9-10-6 15,11-18 16-15,13-14 29 16,9-10-37-16,3-4 4 16,0 0-14-16,15 0 2 15,33-20-6-15,25-16 13 16,20-8-8-16,5-4-5 15,1 6-65-15,-10 6-28 16,-5 5-56-16,-5-1-25 16,-3 1-91-16</inkml:trace>
  <inkml:trace contextRef="#ctx0" brushRef="#br0" timeOffset="39474.968">6393 3507 637 0,'0'0'184'0,"0"0"-180"15,0 0 2-15,0 0 73 16,0 0 57-16,0 0-76 16,17-2-40-16,17-10-12 15,13-6 3-15,15-4-11 16,5-1 7-16,2 0-15 16,-5 5-27-16,-12 6-93 15,-17 2-90-15,-18 3-194 0</inkml:trace>
  <inkml:trace contextRef="#ctx0" brushRef="#br0" timeOffset="39721.841">6568 3284 703 0,'0'0'64'0,"0"0"-40"16,0 0 66-16,0 0-9 15,0 0-26-15,0 0-50 16,0 22 1-16,6 9 30 16,7 9-1-16,3 6-8 15,-3 4-25-15,2 2 8 16,1 0-20-16,-1-4-21 0,5-6-74 16,5-13-71-16,6-17-80 15,5-12-194-15</inkml:trace>
  <inkml:trace contextRef="#ctx0" brushRef="#br0" timeOffset="40268.163">7133 3052 89 0,'0'0'661'0,"0"0"-585"0,0 0-43 15,0 0 51 1,0 0 47-16,0 0-131 0,2-10-6 16,-2 40 3-16,0 11 3 15,0 2 10-15,0 3-3 16,0-2-6-16,-6-6 20 16,3-3-19-16,3-12-2 15,0-1 0-15,0-7 6 16,13-3-6-16,16-5 0 15,9-7 2-15,11 0-3 16,7-3 6-16,2-18-5 16,-4 2 0-16,-12-2 4 15,-6 6-5-15,-16 1 2 16,-9 1-1-16,-7 1 45 16,-4-2 30-16,0 0-8 0,0 0 14 15,0 2-50-15,0 3 10 16,0 4-3-16,-2 1-19 15,0 1 29-15,2 0-24 16,0 3 2-16,-2 0-14 16,-1 0-5-16,3 0-12 15,-2 0 5-15,0 10-29 16,2 15 16-16,0 8 8 16,0 11 5-16,0-2 2 15,4 2-2-15,5 1-9 16,5-2-32-16,1 0-34 15,5-1-15-15,1-6-51 0,-2-12-46 16,-1-19-220-16</inkml:trace>
  <inkml:trace contextRef="#ctx0" brushRef="#br0" timeOffset="40815.778">7964 3319 648 0,'0'0'119'0,"0"0"-118"0,0 0 42 16,0 0 28-16,0 0 7 15,0 0-52-15,99-23-23 16,-51 11 12-16,-1 1-11 15,-2-4 0-15,-2-1 4 16,-6 0-1-16,-8 0-6 16,-9 6 0-16,-13 2 5 15,-7 4 10-15,0 0-1 16,0-4 9-16,-7 0-24 16,-15-1-23-16,-5 0 11 15,-4 3 10-15,2 0 4 16,6 2 4-16,10 2-3 0,9 0 2 15,4-1 8-15,0 3-10 16,0 0-1-16,0 0-2 16,0 0-14-16,2 0 11 15,22 0-15-15,13 3 18 16,4 11 30-16,4 1-24 16,-5-3 11-16,-2 8 4 15,-7-3-12-15,-4 1 25 16,-2 4-13-16,-12-2-15 15,-5 0 7-15,-4 5-5 16,-4-1-8-16,-6 6 0 16,-23 3 7-16,-4 6-19 0,-5-2-5 15,5-2-118-15,6-12-128 16,14-20-327-16</inkml:trace>
  <inkml:trace contextRef="#ctx0" brushRef="#br0" timeOffset="61958.771">9172 2653 804 0,'0'0'118'0,"0"0"-43"0,0 0 40 16,0 0-2-16,0 0-10 16,0 0-56-16,-17-22-39 15,17 22 16-15,0 0-24 16,-2 20-5-16,-6 20 0 15,0 24 0-15,-3 20 5 16,4 8 0-16,7 7 4 16,0 1 0-16,16-4-4 15,19-8 1-15,7-20-4 16,3-18-1-16,-3-20-9 16,-11-21 5-16,-4-9-6 15,-4 0 14-15,-1-12 12 0,-4-17 24 16,-7-3 36-1,-11-2-48-15,0 1 23 0,-24-2-29 16,-19 2-6-16,-8 2-21 16,-7 9 9-16,4 3-25 15,10 6-8-15,13 6-41 16,15 4-63-16,16 3-60 16,0 0-184-16,43 0-254 15</inkml:trace>
  <inkml:trace contextRef="#ctx0" brushRef="#br0" timeOffset="62169.64">10059 2948 456 0,'0'0'260'16,"0"0"-174"-16,0 0-7 15,0 0 33-15,0 0-58 16,119-73-54-16,-37 49 0 15,14-6-2-15,7 5-16 16,-9-2-5-16,-13 5-41 16,-13 4-73-16,-26 4-70 15,-27 2-198-15</inkml:trace>
  <inkml:trace contextRef="#ctx0" brushRef="#br0" timeOffset="62374.58">10302 2622 68 0,'0'0'485'0,"0"0"-360"16,0 0-17-16,0 0 27 16,0 0 40-16,0 0-119 15,-19-25-50-15,19 33-6 16,0 18-22-16,4 16 22 16,11 8 0-16,8 4 2 15,2 4-6-15,4 0-15 16,6-3-98-16,3-14-110 15,5-18-202-15</inkml:trace>
  <inkml:trace contextRef="#ctx0" brushRef="#br0" timeOffset="62784.603">10831 2416 560 0,'0'0'179'0,"0"0"-96"15,0 0 72-15,0 0 4 16,0 0-93-16,0 0-59 16,-2-42-7-16,2 74-17 15,6 14 11-15,17 12 12 16,1 3-8-16,5-8 2 0,0-6 0 16,2-12-9-1,5-10-2-15,-2-11-11 0,-5-9 4 16,-5-5 0-16,-4 0 18 15,-4-7 9-15,-5-13 34 16,-3-9 53-16,-3-2-37 16,-5-1 16-16,0 3-36 15,0 14 6-15,0 6 18 16,0 7-46-16,0 2-16 16,0 0-2-16,0 5-10 15,0 24-25-15,0 20 7 16,0 11-6-16,0 12 5 15,0 2-38-15,12 2-26 16,12 1 63-16,7 6-117 16,5 4-132-16,2-15-260 0</inkml:trace>
  <inkml:trace contextRef="#ctx0" brushRef="#br0" timeOffset="63437.795">9052 4284 459 0,'0'0'106'0,"0"0"-90"16,0 0 44-16,0 0 44 15,0 0-41-15,176-63-7 16,-91 29 5-16,9-3-20 15,-3 0-1-15,-4 2 11 16,-7 5-17-16,-18 5 7 0,-15 6-28 16,-18 7 16-1,-6 4-20-15,-19 3-2 0,-4-2 36 16,0-5-5-16,-6-2-14 16,-12-6-4-16,-11 0-13 15,-9 6-14-15,-3 0 7 16,-1 4 0-16,0 5-1 15,9 0 1-15,8 1 0 16,9 1 1-16,7 3 3 16,9-1-8-16,0-1 0 15,0 2-36-15,9 0 8 16,16 0-20-16,10 0 45 16,23 12-2-16,9 0 12 15,7 4-3-15,-5 0 0 0,-9 4 0 16,-10 2 3-16,-13 2 0 15,-12 2-1-15,-8 3-2 16,-9 8-4-16,-8 7 3 16,-8 7-12-16,-32 5-33 15,-11 2-48-15,-2-6-122 16,10-10-100-16</inkml:trace>
  <inkml:trace contextRef="#ctx0" brushRef="#br0" timeOffset="64434.368">10833 3684 461 0,'0'0'184'15,"0"0"-166"-15,0 0 50 16,0 0 101-16,0 0-14 16,0 0-60-16,-16-29-36 0,16 29 3 15,0 0 22 1,0 0-38-16,0 0-9 0,0 0-1 15,0 0-28-15,-2 0 11 16,2 0-7-16,0 0-11 16,0 0 21-16,0 0-21 15,0 0 0-15,0 0-1 16,0 0 2-16,0 0-3 16,0 0 1-16,0 0 0 15,0 0 0-15,0 0 0 16,0 0 0-16,0 0 0 15,0 0-5-15,0-2-5 16,0-1-6-16,10 3-15 16,11-2 29-16,13-3-10 15,9 1 12-15,-1 0-2 0,0 2 5 16,-8 2-3 0,-5-2 0-16,-8 2-5 0,-5 0 5 15,-5 0 3-15,-1 0-1 16,-6 0-1-16,-2 0 1 15,-2 0-2-15,0 0 0 16,0 0 6-16,0 0-7 16,0 0 1-16,0 0 0 15,0 0 5-15,0 0-5 16,0 0 0-16,0 0-1 16,0 0 3-16,0 0-2 15,0 0 0-15,0 0 1 0,0 0 8 16,0 0-6-16,0 0-3 15,0 0 0-15,0 0 4 16,0 0-4-16,0 0 0 16,0 0 2-16,0 0 2 15,0 0-3-15,0 0-1 16,0 0 0-16,0 0 4 16,0 0-7-16,0 0 3 15,0 0 0-15,0 0 2 16,0 0-2-16,0 0-5 15,0 0-5-15,0 0-36 16,0 0 16-16,0 0-23 16,0 0-8-16,0 0 55 0,0 0-24 15,0 0 27 1,0 0 0-16,0 0 6 0,0 0-3 16,0 0 0-16,0 0 1 15,0 0 0-15,0 0-1 16,0 0-11-16,0 0-46 15,0 0-50-15,0 0 15 16,0 0-39-16,0 2-8 16,0 4 19-16,-4 5-1 15,-12 2 19-15,-9-3-24 16,-8 6-62-16</inkml:trace>
  <inkml:trace contextRef="#ctx0" brushRef="#br0" timeOffset="64705.35">10877 3557 478 0,'0'0'320'16,"0"0"-200"-16,0 0 7 16,0 0-2-16,0 0-4 15,0 0-78-15,0-18-30 16,0 18-13-16,0 24-1 15,5 20 1-15,4 15 15 16,0 6-5-16,0 0 16 16,0-3-26-16,2-2 0 0,0-6-1 15,1-1-61-15,1-5-18 16,3-11-60-16,1-10-149 16,10-23-113-16</inkml:trace>
  <inkml:trace contextRef="#ctx0" brushRef="#br0" timeOffset="65072.474">11340 3684 677 0,'0'0'114'0,"0"0"-33"16,0 0 101-16,0 0-65 15,0 0-61-15,0 0-50 0,-14 4-3 16,7 28-3-16,3 10 0 15,4 1 3-15,0-5-2 16,4-1-1-16,21-8 0 16,4-6-3-16,2-11-18 15,3-10 20-15,5-2 2 16,3-8 8-16,3-26 75 16,-5-10-10-16,-6-6-15 15,-12-4 13-15,-13-3-22 16,-9 3 14-16,-7 1-20 15,-33 7-37-15,-13 11 2 16,-12 12-9-16,-8 10-23 16,-1 13-40-16,5 10-71 0,5 32-7 15,6 23-24-15,2 13-26 16,6 9-84-16,4 2-217 16</inkml:trace>
  <inkml:trace contextRef="#ctx0" brushRef="#br0" timeOffset="65747.668">11161 4758 699 0,'0'0'170'0,"0"0"-99"15,0 0 54-15,0 0 17 16,0 0-64-16,0 0-34 15,-58-15-43-15,67 10 5 16,20-7-10-16,8-2 8 16,11-2-4-16,-2 4 0 15,-7 6 5-15,-13 4 1 0,-10 2-6 16,-10 0 0-16,1 0-5 16,-4 10 12-16,-3 10-7 15,0 10 0-15,0 6 0 16,-16 4 13-16,-9 1-10 15,0-8-1-15,6-8 1 16,7-9 1-16,6-11-4 16,3-5 0-16,3 0 1 15,0 0-5-15,0 0 4 16,0 0 0-16,16 0-1 16,10-7 2-16,13-4-1 15,-1 6 0-15,-1 3 2 0,1 2-10 16,-4 0 11-16,-3 4-3 15,-9 12 0-15,-2-1-1 16,-13 5 1-16,-7 6 0 16,0 3 5-16,-25 5 15 15,-21 4-7-15,-16 0-4 16,-10-2-9-16,9-8-1 16,10-10-30-16,17-7-12 15,14-11-35-15,15 0 20 16,7-38-49-16,32-15-169 15,25-13-432-15</inkml:trace>
  <inkml:trace contextRef="#ctx0" brushRef="#br0" timeOffset="66813.643">11756 4796 273 0,'0'0'430'0,"0"0"-282"16,0 0 8-16,0 0 14 15,0 0-75-15,0 0-30 16,2-4-26-16,-2 4-34 16,0 20 10-16,0 9-14 15,2 7-1-15,8 1 11 16,0-1-7-16,1-1-4 16,3-9 0-16,1-3-21 0,1-11 16 15,-1-9-13-15,4-3 3 16,1 0 12-16,4-3-6 15,1-18 9-15,-1-7 8 16,1-4-6-16,-8-1 14 16,-5 0 1-16,-3 1 3 15,-9 1 23-15,0 7-28 16,0 8 13-16,0 8 2 16,0 4-27-16,0 4 21 15,0 0-24-15,0 0 2 16,0 0-10-16,0 12-12 15,0 11 20-15,11 11-7 16,4 2 11-16,6 2-4 16,6-4 0-16,-1-7 0 15,-2-4-2-15,1-5 7 0,-2-6-5 16,-8-2 0-16,-1-8-7 16,-6-2 7-16,1 0 0 15,1-14 2-15,-2-14 27 16,1-4-24-16,3-2 1 15,-4-2 0-15,-1 6 1 16,-1 6 0-16,-2 5 2 16,2 9-9-16,-4 5 11 15,0 5-11-15,2 0-3 16,1 0 2-16,3 0-29 0,6 10 26 16,1 8-12-1,4 4 16-15,-4-1-11 0,-1 1-8 16,-4-4 2-16,0-8-5 15,-1-2-16-15,-3-5 37 16,-2-3-8-16,3 0 9 16,7-3 12-16,3-17-12 15,8-6 11-15,-3-6-11 16,-1 2 8-16,-4 2-4 16,-5 2-3-16,-4 10 1 15,-3 7 8-15,-3 4-5 16,0 5-5-16,0 0 0 15,5 0-27-15,2 8 26 16,6 10-3-16,-1 3 4 16,1-2-14-16,4-2 9 0,-4-5 1 15,-1-5 1 1,-4-4-6-16,-1-3 4 0,1 0 10 16,0-5-2-16,6-17 24 15,0-7-21-15,0-3 10 16,-6 6 15-16,-5-3-29 15,-3 5 41-15,-2 2-14 16,0 4-10-16,0 7 25 16,0 4-37-16,0 5 13 15,0 2-18-15,0 0 10 16,0 0-24-16,0 0 7 16,0 23-11-16,0 10 7 0,4 5 8 15,6 0 1-15,1-4 0 16,2-8-26-16,3-9 18 15,0-7-39-15,3-10-23 16,6 0 12-16,-3-14-67 16,-4-17-61-16,-9-4-57 15,-9-6-14-15,0-2-15 16,-27-3 2-16</inkml:trace>
  <inkml:trace contextRef="#ctx0" brushRef="#br0" timeOffset="67098.276">12684 4441 214 0,'0'0'100'15,"0"0"-61"-15,0 0 71 16,0 0 61-16,0 0-47 0,0 0-23 16,-56-41-29-16,56 41-54 15,0 0-7-15,0 7-11 16,0 11 6-16,6 3 33 16,8-1-28-16,1-3-6 15,6-3 11-15,-2-5-9 16,1-4 3-16,-1-5 12 15,-6 0 25-15,-5-2 32 16,-3-15-12-16,-5-9-20 16,0-1 1-16,0 1-45 15,-18 2-3-15,-2 6-25 16,0 6-43-16,9 7-24 16,11 0-44-16,0 5-75 15,20 0-121-15,18 0-72 0</inkml:trace>
  <inkml:trace contextRef="#ctx0" brushRef="#br0" timeOffset="67794.816">13035 4357 398 0,'0'0'317'16,"0"0"-167"-16,0 0 10 16,0 0 7-16,0 0-46 15,0 0-66-15,0-20-19 16,0 22-36-16,0 22 8 15,0 13-8-15,0 9 29 16,0 7-12-16,0 8-8 16,0 1-7-16,-6 4-4 0,-3-8-4 15,7-8-46-15,2-13-14 16,0-15-55-16,0-9-35 16,0-9-47-16,0-4 19 15,0-1 75-15,-2-24 4 16,-8-5-132-16,-3-6 116 15,-2 2 121-15,-3 2 35 16,4 6 52-16,1 9 33 16,7 0-8-16,-1 8 14 15,5 0-33-15,2 3 28 16,0 1-54-16,0 4-29 16,4-10-6-16,20-1-32 0,10-5 2 15,10-5-2 1,6-2 2-16,-4 0 7 0,-3-1-2 15,-7 2 13-15,-12 0 21 16,-4 0-12-16,-9-2 12 16,-6 5 1-16,-3 2-16 15,-2 3 26-15,0 6-4 16,-9 4-11-16,-7 2 2 16,5 3-36-16,0 0-3 15,4 3-5-15,1 11-5 16,1 7 7-16,5 2 3 15,0 0 0-15,0 0-6 16,18 3 6-16,8-3-2 0,6 3 2 16,3 3-1-1,-4-1 1-15,-2 0 0 0,-8 0 1 16,-8 0 0-16,-8-5 5 16,-5-2-6-16,0-3 0 15,-7-4 2-15,-33 2 19 16,-18 0-10-16,-18 3-11 15,-11-3-4-15,-2-7-82 16,6-9 1-16,17 0-49 16,18-25-86-16,27-28-22 15,21-21-225-15</inkml:trace>
  <inkml:trace contextRef="#ctx0" brushRef="#br0" timeOffset="68490.484">13205 3717 690 0,'0'0'185'0,"0"0"-83"16,0 0 59-16,0 0-21 15,0 0-59-15,0 0-47 16,-158-79-32-16,46 96-2 16,-23 26 0-16,-27 6-15 15,-25 11 15-15,-20 7-10 16,-24 7-6-16,-20 3 14 15,0 3-10-15,3 0 12 16,12-4 0-16,24-6 2 16,21-1-13-16,41-6 11 15,38-9 0-15,44-4 6 0,34 3-6 16,26 7-4-16,8 16-10 16,17 17 13-16,28 20 1 15,11 20 0-15,4 12 0 16,2 10 2-16,-9 7 1 15,-6-4-3-15,-11-6 0 16,-11-13 6-16,-7-25-6 16,-7-17 0-16,-5-12 9 15,1-19 23-15,7-20-23 16,5-15 7-16,20-22-16 16,27-9 8-16,41-13 26 15,44-33-10-15,48-16-19 16,24-7 2-16,13 3-7 0,1 4-11 15,-17 5 0-15,-12-1-29 16,-15 3 30-16,-16-4-7 16,-15-3 16-16,-10-1-5 15,-12 2-1-15,-11-7 7 16,-8-9 0-16,-14-11-3 16,-9-12 3-16,-7-9 0 15,-10 1 1-15,-14 4 25 16,-16-1-11-16,-15 3 24 15,-21-2 0-15,-15 0-17 0,-13-2 43 16,-43-5-33-16,-19-5 2 16,-22-4 13-1,-18 5-43-15,-17 13 1 0,-18 20-5 16,-8 25 6-16,0 28-15 16,7 25-4-16,12 4-35 15,12 46-23-15,5 24-107 16,1 10-100-16,1 1-381 15</inkml:trace>
  <inkml:trace contextRef="#ctx0" brushRef="#br0" timeOffset="69604.439">23524 735 886 0,'0'0'86'0,"0"0"-78"15,0 0 17-15,0 0 105 0,0 0-67 16,0 0-13-16,0 0-50 16,-11-18-9-16,-11 25-8 15,-34 25-6-15,-44 20 23 16,-54 26 3-16,-47 15 20 16,-26 4-23-16,-5-2 0 15,24-14 0-15,55-23-3 16,55-21 7-16,57-19-8 15,32-12-1-15,9-6-84 16,0 0 39-16,21 0-3 16,16-22 53-16,8-2 5 15,0-5 3-15,-6 0-7 16,-5 3-1-16,-12 6 13 0,-4 4-7 16,-5 5-5-16,-8 6 0 15,-5 3 39-15,0 2-40 16,0 0 19-16,0 0-19 15,0 12-35-15,-7 22 21 16,-15 18 14-16,-5 8 16 16,7-2 20-16,14-1-33 15,6-9-3-15,29-1 0 16,38-8 6-16,35-9-6 16,41-18 0-16,33-12-5 15,28-12-14-15,0-28-199 16,-30-12-428-16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12T17:10:16.226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fitToCurve" value="1"/>
    </inkml:brush>
  </inkml:definitions>
  <inkml:trace contextRef="#ctx0" brushRef="#br0">24896 4261 865 0,'0'0'142'0,"0"0"-103"0,0 0 65 16,0 0 15-16,0 0-24 15,0 0-67-15,-35-135-22 16,103 120 3-16,25 12-2 16,2 3-3-16,-9 0-4 15,-19 37 0-15,-16 7-6 16,-23 15 6-16,-12 0 0 15,-16 9 0-15,0 10-2 16,-44 6 2-16,-41 12 0 16,-30 0-13-16,-11-9 7 15,16-19-7-15,23-21 3 16,32-19 6-16,27-18 2 16,21-2 0-16,3-8 0 15,4 0 2-15,0 0 1 0,55 0-1 16,40 0 0-16,42-18 20 15,20-10-15-15,9-6-8 16,4 9 3-16,-13 3-35 16,-20 1-64-16,-18 8-92 15,-34 4-201-15</inkml:trace>
  <inkml:trace contextRef="#ctx0" brushRef="#br0" timeOffset="556">26463 2910 702 0,'0'0'148'15,"0"0"-51"-15,0 0 43 16,0 0-45-16,0 0-40 16,0 0-55-16,-4 44 2 15,-24 28 5-15,-12 12 2 16,2-6 7-16,3-7-14 16,6-17 6-16,14-12 4 0,3-17-12 15,8-7 3 1,4-11 1-16,0-7 6 0,0 0-10 15,0 0 9-15,0 0 4 16,0 0 41-16,0-22-17 16,9-24 13-16,26-26-12 15,12-15-34-15,4-5 10 16,-7 0-5-16,-5 9-8 16,-12 21 27-16,-7 21-24 15,-9 16 7-15,-5 13 17 16,-6 12-24-16,3 0 1 15,-3 0-5-15,4 0-13 0,7 0 7 16,12 21-4 0,18 21 10-16,2 16-1 0,-1 1 5 15,6 9-4-15,3-5 0 16,-3 5-8-16,3-5 1 16,-4 5-32-16,-12-3-77 15,-8 0-85-15,-14 0-259 16</inkml:trace>
  <inkml:trace contextRef="#ctx0" brushRef="#br0" timeOffset="1013">27711 3557 730 0,'0'0'95'15,"0"0"-24"-15,0 0 71 16,0 0-22-16,0 0-74 15,0 0-8-15,-98-36-26 16,98 36-4-16,47 0 5 0,19 0-8 16,29 0 14-16,7 0 3 15,4 0-17-15,-11 0 10 16,-17 0-10-16,-23 17 1 16,-15 2-6-16,-16 5-2 15,-4 8 2-15,-9 11 0 16,-7 20 2-16,-4 17-2 15,0 10 1-15,-11 10 0 16,-17-3 3-16,5 5-4 16,-5-18-11-16,5-10-77 15,6-14-123-15,1-20-128 16,8-20-284-16</inkml:trace>
  <inkml:trace contextRef="#ctx0" brushRef="#br0" timeOffset="1202">27678 4070 398 0,'0'0'38'0,"0"0"9"16,316-35 62-16,-166 21-29 15,7-8-73-15,-7 7-7 16,-8-5-35-16,-12-4-147 15,-24-5-226-15</inkml:trace>
  <inkml:trace contextRef="#ctx0" brushRef="#br0" timeOffset="2213">29312 2445 460 0,'0'0'219'0,"0"0"-142"16,0 0 106-16,0 0-37 16,-221-153-84-16,99 126-56 15,-35-2 10-15,-44 4-18 0,-45 1 2 16,-46-1 0-16,-39-4-2 15,-27 5 3-15,-12 6-1 16,-8 5 0-16,-4 13-43 16,17 0 33-16,11 6-46 15,42 31 33-15,64 4-14 16,60-6 37-16,58 1-8 16,39-1 1-16,16-3 7 15,13 0-1-15,1-4 2 16,7-6 2-16,-1 3 32 15,7-8-30-15,1-3 12 16,9 8 9-16,1 2-25 0,2 11 34 16,1 15-23-16,-3 21 1 15,6 13 24-15,0 26-30 16,4 13 18-16,3 23 13 16,4 25-31-16,0 19 40 15,0 40-8-15,-4 40-19 16,-11 27 40-16,-5 22-40 15,-5-18 23-15,8-33-41 16,10-41 9-16,16-50 0 16,11-38-9-16,0-41 1 15,0-22 4-15,0-35-2 16,0-16-5-16,0-10 0 16,7-8 12-16,4-4-14 0,13 4 2 15,23-2 0-15,32-5 8 16,36 0-2-16,45 0-6 15,54 0 0-15,62-8-11 16,65-9 6-16,64-1 5 16,55-1 0-16,24 5-4 15,13 4 4-15,-17 3 0 16,-20 7-2-16,-31 0 7 16,-42 0-13-16,-33 0 8 15,-40 0 0-15,-34-15 8 16,-39-14-7-16,-50-1-1 15,-48-2 0-15,-41 1 9 0,-31-6 8 16,-23 2-3-16,-17-4 14 16,-8-11 30-16,1-15-43 15,-6-13 12-15,-1-19-13 16,-1-23-5-16,-1-18 7 16,5-19-16-16,0-19 4 15,11-28 13-15,9-24-13 16,11-20-4-16,8-7 0 15,-1 3 7-15,2 19-10 16,-8 3 3-16,-10 9 0 16,-10 17 4-16,-13 7-1 15,-3 14-3-15,-12 36 0 16,-1 24 8-16,-3 42-10 0,0 34 2 16,0 13 0-1,-42 21-2-15,-104 13 2 0,-153 29-35 16,-185 86-39-16,-173 59-117 15,-106 13-170-15,-30-23-704 16</inkml:trace>
  <inkml:trace contextRef="#ctx0" brushRef="#br0" timeOffset="7090">26088 7114 913 0,'0'0'100'0,"0"0"-100"0,0 0-18 15,0 0 18-15,0 0 0 16,238-34 9-16,-92 17 17 16,7-10 4-16,0 3 25 15,-16-5-39-15,-25 6 9 16,-27-3 3-16,-26 1-26 15,-26 9 11-15,-15 0 3 16,-14 10-10-16,-4-3 42 16,0-8-16-16,0-7-7 15,-31-11-25-15,-11-4 1 16,-9 7-3-16,7 4-1 0,4 13 3 16,19 5 4-16,14 6-3 15,7 4-1-15,0 0 3 16,0 0-3-16,0-4-4 15,0 4-7-15,44 0-16 16,24 0 25-16,25 8 2 16,13 20 0-16,-8 17-1 15,-3 10 2-15,-16 0-3 16,-16 2 2-16,-15-4-5 16,-13 0-1-16,-15 2 6 15,-17-8 0-15,-3 10-2 16,-44-3-33-16,-41 3-41 15,-27-4-53-15,6-7-106 0,24-14-105 16</inkml:trace>
  <inkml:trace contextRef="#ctx0" brushRef="#br0" timeOffset="7368">28580 6323 804 0,'0'0'239'15,"0"0"-132"-15,0 0 2 16,0 0-24-16,0 0-16 0,0 0-63 16,0 63 0-16,0 12 11 15,0 15-12-15,0 17 6 16,0-1-11-16,0 7 4 15,0-4-17-15,0-6-30 16,0-17-74-16,0-14-45 16,0-26-147-16,0-23-106 15</inkml:trace>
  <inkml:trace contextRef="#ctx0" brushRef="#br0" timeOffset="7817">28955 6073 586 0,'0'0'175'0,"0"0"-119"0,0 0 8 16,228-26 37-16,-150 29-96 15,-3 28 1-15,-13 7-6 16,-11 18 3-16,-14 6-12 15,-21 13 9-15,-16 9 0 16,-9 11-5-16,-57-1 4 16,-21-4-13-16,1-22-5 15,2-18-8-15,15-15 23 16,12-26 4-16,6-1 0 16,9-8 13-16,9 0-6 0,15-17 4 15,14-12 32-15,4 8-5 16,0-1-7-16,0 0-3 15,4 9-10-15,23 4-5 16,8 9-7-16,5 0-6 16,7 0 0-16,8 13-6 15,0 22 3-15,0 4 3 16,9-7-15-16,1 8 9 16,7-6-38-16,-5 0-36 15,4-6-54-15,-5-15-64 0,2-7-59 16,-3-6-82-16</inkml:trace>
  <inkml:trace contextRef="#ctx0" brushRef="#br0" timeOffset="8243">30214 6361 326 0,'0'0'202'15,"0"0"-119"-15,0 0 81 16,-51-212-51-16,24 182 7 15,-2 13-29-15,10 9-58 16,-1 8-8-16,0 0-25 16,-4 0 4-16,1 16-9 0,4 18 2 15,7 13-2 1,12-1-4-16,0 3-11 0,12 8 20 16,27 1-1-16,8-3-18 15,4 2 17-15,4-4-4 16,-4-7-1-16,0 11-3 15,-14-11 0-15,-10 3 10 16,-16 2 0-16,-11-8-8 16,0-5 6-16,-24-3 2 15,-30-6 0-15,-8-12 12 16,-2-11-6-16,2-6-3 16,1 0 20-16,10-9-12 15,17-31 32-15,6-11-9 16,19-11-14-16,9-12-9 0,24-7-11 15,54-4-37-15,30 11-15 16,22-1-34-16,10 10-49 16,3 10-110-16,-6 1-141 15</inkml:trace>
  <inkml:trace contextRef="#ctx0" brushRef="#br0" timeOffset="8693">30088 5307 394 0,'-279'-50'270'0,"-13"11"-115"16,2 17-47-16,14 18 37 0,24 4-22 15,27 35-78-15,25 51 0 16,6 36-44-16,17 32 5 15,27 30-6-15,21 21 3 16,34 26-3-16,36 27 0 16,39 22 0-16,20 2 1 15,68 4-1-15,78-37 0 16,66-44 0-16,71-52-12 16,71-57 10-16,64-56 3 15,31-40-1-15,15-22 17 16,-19-59-8-16,-40-27 0 15,-50-19 23-15,-56-22 14 0,-60-26 31 16,-34-46-16-16,-39-34-14 16,-33-21 12-16,-51-4-51 15,-69 26 19-15,-33 24-27 16,-126 24 1-16,-82 36-16 16,-75 29-12-16,-59 42-53 15,-36 39-11-15,0 45-80 16,37 15-89-16,58 37-231 15</inkml:trace>
  <inkml:trace contextRef="#ctx0" brushRef="#br0" timeOffset="-131426">1299 165 509 0,'0'0'186'0,"0"0"-43"15,0 0-1-15,0 0-47 16,0 0 13-16,0 0-14 16,0-99-52-16,0 99-2 15,0 0-39-15,0 38 4 16,0 27 1-16,0 28 3 0,11 23 15 15,-7 7 16-15,0 15-28 16,1 4 28-16,-1 14-27 16,0 2-7-16,-4 0 6 15,3-17-8-15,1-25-4 16,-1-34 0-16,1-25-30 16,2-22-8-16,-6-14-68 15,0-7-51-15,0-9-23 16,0-5-140-16,0-22-36 15</inkml:trace>
  <inkml:trace contextRef="#ctx0" brushRef="#br0" timeOffset="-130818">2137 122 357 0,'0'0'388'0,"0"0"-271"16,0 0-12-16,0 0 45 0,0 0-64 16,0 0-59-1,21-52-18-15,-18 52-9 0,12 46 0 16,1 23 2-16,4 34-1 15,-9 12 23-15,-7 9-3 16,0 3-9-16,-4-3 12 16,0 4-20-16,9-6-4 15,-2-7 0-15,-3-31 3 16,5-27-3-16,-9-28 0 16,0-23 0-16,0-6 3 15,0 0 0-15,0 0 12 16,0-10 40-16,3-42 8 15,5-35-33-15,19-21-30 16,10-7-1-16,14 15-6 0,0 23 2 16,-6 27 2-1,-1 27 3-15,0 20-23 16,4 3 7-16,3 6-12 0,7 48 1 16,-10 14 15-16,-8 19-9 15,-9 5 8-15,-20-1 10 16,-8-8-17-16,-3-1 15 15,0-13-3-15,-42-5-10 16,-25-11 15-16,-24-12-1 16,-15-7-15-16,-11-21-10 15,9-13-22-15,15 0 17 16,25 0 6-16,21-21-4 16,32-14 5-16,15-8-25 15,4-16-183-15,62-13 5 16,12-5-124-16</inkml:trace>
  <inkml:trace contextRef="#ctx0" brushRef="#br0" timeOffset="-129961">2941 781 195 0,'0'0'270'16,"0"0"-131"-16,0 0 30 15,0 0 14-15,0 0-81 16,0 0-29-16,3-78-27 15,-3 78-31-15,0 0-2 16,0 0-13-16,0 29-13 16,0 20 8-16,0 11 9 15,15 1-8-15,18-1 4 0,5-8-6 16,13-9-1-16,0-8-1 16,8-13-13-16,-3-19 13 15,-1-3-1-15,0-9 9 16,-4-34 6-16,-7-11-5 15,-9-2 33-15,-8-5 6 16,-11 5 8-16,-12 2 17 16,-4 8-11-16,0 14 1 15,0 15-14-15,0 13-11 16,0 4 12-16,0 0-34 16,0 0-7-16,0 21-2 15,-4 57-27-15,-8 44 28 0,-3 46 0 16,11 31 2-16,4 21-2 15,0 17 0-15,0 4 0 16,8-4 3-16,26-13 3 16,7-19-6-16,-3-33 0 15,-9-27 2-15,-11-30-5 16,-14-38 4-16,-4-26-1 16,0-24 0-16,-22-7 3 15,-49 0-3-15,-31-10 0 16,-21-10-18-16,-10 0 18 15,2-21-20-15,10-35-13 16,23-25 22-16,26-16-29 16,32-30-6-16,33-19-3 0,7-21-18 15,55-17 27-15,43-3-2 16,25 6 23-16,13 8 9 16,7 8 13-16,3-3-3 15,-13-2 12-15,0 4-10 16,-14 9 36-16,-17 16-9 15,-23 14 0-15,-28 14 35 16,-24 17-33-16,-23 13 17 16,-4 26 6-16,0 11-40 15,-15 12 39-15,-1 12-17 16,5 13-28-16,7 2 33 16,-1 2-37-16,5 5-2 0,0 0-2 15,0 9-32 1,0 60 19-16,0 33 7 0,9 34 6 15,22 5 5-15,4 4-5 16,12 5-1-16,1 2-1 16,-1-18-53-16,-3-20 15 15,3-33-44-15,-23-31-63 16,-13-26 17-16,-11-17-142 16,0-7-34-16,-27-3 41 15</inkml:trace>
  <inkml:trace contextRef="#ctx0" brushRef="#br0" timeOffset="-129549">3625 959 323 0,'0'0'83'15,"0"0"18"-15,0 0-12 0,0 0-18 16,0 0-61-16,0 0-7 16,219-90 2-16,-93 83-4 15,17 1 1-15,-1-3-2 16,12 3 4-16,-10-7-1 15,-5-6 1-15,-26-3 6 16,-22-5 37-16,-29-1 9 16,-25-1 24-16,-17-1 36 15,-17-4-30-15,-3-4-5 16,0 2-40-16,-12 7 4 16,-27 6-6-16,-5 11-21 15,1 4 2-15,4 8-17 0,3 0 8 16,5 40-21-16,3 23 10 15,8 23 0-15,17 16-5 16,3 8 0-16,0 1 1 16,40-5-1-16,11-11 3 15,7-17-5-15,10-21 7 16,-2-22-2-16,5-21-4 16,0-14-6-16,4 0 6 15,3-22 2-15,1-24-36 16,3-6-37-16,-4-5-126 15,-6-1-208-15</inkml:trace>
  <inkml:trace contextRef="#ctx0" brushRef="#br0" timeOffset="-128971">5836 865 442 0,'0'0'218'16,"0"0"-171"-16,0 0 72 15,0 0 62-15,0 0-87 16,0 0-65-16,-20-21-29 16,68 18 0-16,34-3-3 0,36-1 12 15,12 0 2 1,0-5-11-16,-12 3 3 0,-26-4 2 15,-21 7-3-15,-26-5-2 16,-8 4 3-16,-17 1 4 16,-13-1 6-16,-7-8 14 15,0-1 39-15,0-9-30 16,-3-6-31-16,-25 4-5 16,-8-1 0-16,-12 2 6 15,-3 2-6-15,-4 2 0 16,4 6 8-16,13 1-7 15,5 8 2-15,19 1-3 16,4 6 0-16,10 0-6 0,0 0-2 16,0 0 6-1,0 0-11-15,0 0 7 0,28 1-21 16,16 26 27-16,10-3 4 16,14 5 5-16,7-1-2 15,3 3-3-15,1 4-3 16,-1-2 19-16,-3 2-15 15,-20 0-3-15,-8-2-2 16,-19-1 6-16,-23-2-13 16,-5 11 7-16,-5 8-8 15,-57 14 2-15,-17 11-56 16,-12 1-52-16,16-1-93 16,24-2-249-16</inkml:trace>
  <inkml:trace contextRef="#ctx0" brushRef="#br0" timeOffset="-125365">9079 2494 160 0,'0'0'353'0,"0"0"-286"16,0 0 13-16,-212 0 57 15,208 0 25-15,4 0-42 16,0 0-94-16,68-6-14 16,69-15 2-16,80-11 7 15,70-8 11-15,63-4-20 16,28 1 4-16,7 6-16 15,0 6 0-15,-30 2 0 16,-29 11 0-16,-43 5-9 16,-65 5 6-16,-72 8-50 0,-68 0-70 15,-63 0-134-15,-19 21-57 16</inkml:trace>
  <inkml:trace contextRef="#ctx0" brushRef="#br0" timeOffset="-125162">9606 2814 568 0,'0'0'99'0,"0"0"-44"16,0 0 61-16,0 0-58 16,221 28 41-16,62-28 27 15,68-43-59-15,54-10-20 0,-24 4-23 16,-46 2-24-16,-60 16-2 15,-85 9-64-15,-84 3-256 16</inkml:trace>
  <inkml:trace contextRef="#ctx0" brushRef="#br0" timeOffset="-127787">9248 343 559 0,'0'0'152'16,"0"0"6"-16,0 0 10 15,0 0-69-15,0 0-5 16,4-199-66-16,-39 177-14 16,-12 1-9-16,-8 7-3 15,-3 9-4-15,-6 2-7 16,-4 3-12-16,6 0 19 16,-2 34-18-16,6 12-9 15,7 14 8-15,11 14 1 16,25 14 14-16,15 15-12 15,7-1-26-15,68 1 41 16,20 0-25-16,18-8-12 0,6-3 21 16,-4-6-30-16,-22-12 37 15,-18-3 6-15,-31-23 3 16,-21-8-3-16,-23-9 6 16,0-1 0-16,-27-2 14 15,-37 1 2-15,-14-17 3 16,-1-3 2-16,-3-9-2 15,11 0 25-15,9-15-11 16,11-26 11-16,10-18 14 16,14-22-32-16,27-25 15 15,0-21-39-15,27-19 0 16,52-10-4-16,16 15-9 16,3 25-8-16,-12 26 13 0,-11 31-16 15,-11 22 9 1,-9 17-21-16,-4 17-60 0,-9 3-50 15,-13 10-134-15,-14 40-247 16</inkml:trace>
  <inkml:trace contextRef="#ctx0" brushRef="#br0" timeOffset="-127187">9886 349 596 0,'0'0'234'15,"0"0"-75"-15,0 0 12 0,0 0-28 16,0 0-52-16,0 0-28 16,-35-56-40-16,35 56-8 15,0 0-15-15,0 15-17 16,16 20 15-16,-5 20-4 15,20 15 12-15,-7 13 1 16,0 5-7-16,-8 5 0 16,-5 10 3-16,-2-5-3 15,2 5 0-15,6-4 0 16,-6-17 0-16,-8-21-3 16,1-23 3-16,-4-19 0 15,0-19 0-15,0 0 1 0,0 0-1 16,0-9 22-16,-15-38 18 15,-1-12-12-15,1-15-28 16,10 1 0-16,5-3-2 16,0 9-4-16,20 15 1 15,16 15-8-15,10 12-11 16,11 18 19-16,8 7-21 16,14 0 7-16,1 12 14 15,6 26-29-15,-15 9 11 16,-9 6 1-16,-11 6 1 15,-18 5 18-15,-15-3-4 16,-14-2 7-16,-4 2-3 16,-7-5-5-16,-52 1 6 0,-32-8-6 15,-18-6-7-15,-14-8-25 16,14-10-54-16,34-13 10 16,24-6-13-16,34-6-69 15,17 0-3-15,0-46-77 16,44-22-17-16</inkml:trace>
  <inkml:trace contextRef="#ctx0" brushRef="#br0" timeOffset="-126894">10879 856 358 0,'0'0'251'0,"0"0"-79"15,0 0 43-15,0 0-82 16,0 0-25-16,0 0-42 15,7-35-34-15,-7 35-10 16,0 0-22-16,7 14-5 16,2 25 0-16,-1 17 5 15,-1 4 22-15,0 7-22 16,6 6 1-16,-2-1 6 16,2-4-4-16,-2-3-6 15,9-18 0-15,-7-13-44 16,1-13 26-16,-5-18-93 15,-5-3-31-15,3 0-5 0,4-21-3 16,6-33-66 0,-1-20-219-16</inkml:trace>
  <inkml:trace contextRef="#ctx0" brushRef="#br0" timeOffset="-126547">10921 317 239 0,'0'0'136'15,"0"0"16"-15,0 0-30 16,0 0-8-16,0 0-52 16,0 0-54-16,-62-67-8 15,54 71-2-15,3 27 2 16,5 12-11-16,0 3 13 16,0 0-4-16,0-7 1 15,27-5-10-15,6-4 11 0,-2-17 2 16,0-5 4-16,-7-8 49 15,-8 0-1-15,-5 0 48 16,-7-24 8-16,-4-16-49 16,0-3 38-16,0-4-47 15,-4 6-48-15,-23 9 8 16,-8 8-12-16,-9 6 0 16,-3 11-5-16,-1 7-42 15,14 0-13-15,3 0-66 16,14 20-102-16,14 20 0 15,3-2-177-15</inkml:trace>
  <inkml:trace contextRef="#ctx0" brushRef="#br0" timeOffset="-126228">11587 160 318 0,'0'0'473'15,"0"0"-283"-15,0 0-49 16,0 0-30-16,0 0 19 16,0 0-64-16,0-155-41 15,0 155-17-15,7 15-8 16,17 44-3-16,-4 35-6 16,4 18 12-16,-6 9-3 0,-1 13 0 15,-6 11 1-15,-2-8 1 16,-6 3 1-16,1-16-3 15,12-25 0-15,-5-27-29 16,2-34-8-16,-6-24-63 16,-7-14-36-16,0 0 65 15,0-36 19-15,0-27-162 16,-31-26-126-16,-16 4 59 16</inkml:trace>
  <inkml:trace contextRef="#ctx0" brushRef="#br0" timeOffset="-125726">11452 809 72 0,'0'0'92'0,"0"0"-5"15,0 0-11-15,0 0-1 16,0 0-4-16,0 0-65 16,-106-77 6-16,133 77-12 0,28 0 10 15,13-4 13-15,14 1 34 16,13-11-15-16,7-8 23 16,0-7 1-16,-3-6-14 15,-4-4 13-15,-6-11 2 16,-14-6 13-16,-15 6-9 15,-21 6-5-15,-19 4 0 16,-17 3 11-16,-3 6-22 16,0 3-15-16,-3 3-21 15,-25 12-5-15,1 4-8 16,-4 9-6-16,4 0-5 0,-3 0 3 16,12 33-21-1,9 19 16-15,9 9-14 0,4 7-1 16,43-1 20-16,17 0-20 15,7-1 14-15,4-1 7 16,-9-6-11-16,-2 0 7 16,-13-3 6-16,-4-3-1 15,-16-3 1-15,-16-12 0 16,-15-8-1-16,0-5 0 16,-4 2 0-16,-50-14 29 15,-18 3-6-15,-17-16-4 16,-13 0 1-16,3 0-17 15,4-16-3-15,20-14 0 16,17-4 7-16,14-1-15 0,17-8 8 16,16 5-27-1,11-27-24-15,0 2-58 0,58-1-65 16,13 11-76-16,-1 22-116 16</inkml:trace>
  <inkml:trace contextRef="#ctx0" brushRef="#br0" timeOffset="-119077">5592 4441 239 0,'0'0'202'15,"0"0"-202"-15,0 0-40 16,0 0 40-16,0 0 45 16,0 0 25-16,0 0 20 15,252 43-57-15,-158-28 20 16,25-9-5-16,22 7-16 15,25-10 8-15,31-3-26 16,31 6-9-16,21-3 2 16,17 1-3-16,17 4-8 15,29-8 0-15,30 0 4 16,36 0 0-16,20 0 0 0,23 0 0 16,32 0 10-16,42 0-4 15,52 0 7-15,47-18-13 16,39-14 8-16,48 1-4 15,37-12 20-15,21-7-18 16,10 3-6-16,-19-2 4 16,-29 3-4-16,-35 14 0 15,-45-4 1-15,-59 10-2 16,-58 2 1-16,-58 2 0 16,-61 9 0-16,-58 0 7 15,-44-2-7-15,-59-1 0 16,-50-5-4-16,-48 9 4 0,-51-6 0 15,-35 7 1-15,-33 1 15 16,-7-4-10-16,0 3 46 16,0-3-29-16,4 2-9 15,-4 9-11-15,0-3 1 16,0 6-4-16,0 0-9 16,0 0-125-16,0 0-110 15,0 21-168-15</inkml:trace>
  <inkml:trace contextRef="#ctx0" brushRef="#br0" timeOffset="-117285">5639 4689 257 0,'0'0'215'0,"0"0"-79"16,0 0 0-16,0 0-29 16,0 0 19-16,0 0-45 15,-15-49-33-15,12 49 22 16,3 0-26-16,0 0-10 15,0 0 16-15,0 0-39 16,0 0-9-16,0 40-2 16,0 27-2-16,0 31 2 15,0 19 19-15,0 17-10 16,0 15 6-16,0 7-6 0,0 15-7 16,0 2-2-16,0-8 11 15,0-3-2-15,7-29-1 16,-3-15-6-16,3-28 4 15,-1-12-1-15,-6-14-5 16,0-18 0-16,0-15 3 16,0-10 0-16,0-12-3 15,0-9 0-15,0 0 6 16,0 0 3-16,0 0-9 16,0 0 5-16,0 0-3 15,0 0 25-15,0 0-18 16,0 0-7-16,0 0 5 15,0 0-2-15,0 0-5 0,0 0 0 16,0 0-27-16,10-4 14 16,18-10-22-16,23 1 1 15,24-12 3-15,23 0-22 16,5 3-8-16,12 5 2 16,14 3-25-16,25 2 50 15,34 3 18-15,40-3 4 16,48-1 4-16,39-2-7 15,40-4 11-15,41 3 3 16,33-3 2-16,51-1 0 16,51-6 1-16,48 2 8 15,54-4 18-15,48-1-28 16,8-6 0-16,28 2-1 0,6-2 5 16,2 1-8-16,0 4 4 15,-13 4 0-15,-15-1 2 16,-25 3-2-16,-22 3-5 15,-40 4 5-15,-39 4-30 16,-36 7 27-16,-51-1 0 16,-44 4 2-16,-53-2-12 15,-73 5 5-15,-59 0 8 16,-61 0-2-16,-61 0 5 16,-45 5-6-16,-42 2 3 15,-23-4 0-15,-19-3 3 16,1 0-3-16,-5 0 2 0,0 0 24 15,0 0-16-15,0 0 24 16,0 0-15-16,0 0-19 16,8 0 25-16,-8 0-22 15,7 0 0-15,-3 0 20 16,-4 0-14-16,9 0 28 16,-6 0-6-16,1-3-10 15,0-9 19-15,-1 3-30 16,3-5 3-16,-3-1 20 15,-3-7-14-15,0-8-3 16,4-8-3-16,-4-5-9 16,0-8 20-16,0-9-13 15,0-4 5-15,-4-13 7 0,-12-16-22 16,-4-13 6-16,5-16-7 16,-1-24 0-16,5-11 2 15,2-2 0-15,2 10-2 16,3 15 2-16,-9 9 5 15,2 20-7-15,-9 2 0 16,4 7 2-16,1 11 0 16,-1 11-2-16,1 15 0 15,-1 12 6-15,-1 13 7 16,-1 12-13-16,-2 4 0 16,-11 2-7-16,-29 7 6 15,-43 9-12-15,-57 0-13 16,-72 31 7-16,-71 27-54 15,-84 24-50-15,-70-1-63 0,-47 0-253 16</inkml:trace>
  <inkml:trace contextRef="#ctx0" brushRef="#br0" timeOffset="-116462">7879 4518 443 0,'0'0'221'15,"0"0"-98"-15,0 0 43 16,0 0-43-16,0 0-51 16,0 0-8-16,-20-19-63 15,20 32 0-15,0 43 14 16,0 30 27-16,0 21 22 15,7 13-32-15,2 17-21 0,6 15 30 16,5 1-37-16,0-1-2 16,-9-6-2-16,-2-12 0 15,-5-1-15-15,0-25-43 16,-1-11-15-16,6-28-63 16,-9-19-196-16,15-28-313 15</inkml:trace>
  <inkml:trace contextRef="#ctx0" brushRef="#br0" timeOffset="-116094">9469 4726 744 0,'0'0'216'0,"0"0"-100"15,0 0 16-15,0 0-10 16,0 0-20-16,0 0-72 16,0-34-20-16,0 39-8 15,0 46 0-15,0 33-2 16,0 29 6-16,0 14-1 0,0 14 4 15,0 5-6-15,0 7 3 16,0 5-5-16,0-8 5 16,15-6-12-16,9-6 2 15,-4-22-36-15,0-11-14 16,-9-26-92-16,-11-17-111 16,5-35-411-16</inkml:trace>
  <inkml:trace contextRef="#ctx0" brushRef="#br0" timeOffset="-115696">11540 4474 784 0,'0'0'195'0,"0"0"-93"16,0 0 42-16,0 0 26 15,0 0-96-15,0 0-72 0,-24-53 9 16,35 85-11-16,9 39 0 15,7 31 52-15,1 11-48 16,8 15 17-16,-8 10-8 16,-5-7-6-16,1 3 6 15,-9-3-13-15,-3-11 1 16,-1 5-6-16,-2-16-44 16,-1-6-36-16,-5-14-74 15,-3-20-134-15,4-19-403 16</inkml:trace>
  <inkml:trace contextRef="#ctx0" brushRef="#br0" timeOffset="-115336">13208 4403 800 0,'0'0'175'0,"0"0"-106"15,0 0 50-15,0 0-31 16,0 0-61-16,0 0-1 0,20 183 12 15,8-43-3-15,3 15 8 16,3 15-40-16,7 5 29 16,-10 0-32-16,5-8 4 15,-8-4 1-15,-10-14-5 16,-5-16-24-16,-6-6-30 16,6-24-144-16,1-17-213 15</inkml:trace>
  <inkml:trace contextRef="#ctx0" brushRef="#br0" timeOffset="-114983">15034 4151 685 0,'0'0'244'16,"0"0"-189"-16,0 0-1 16,0 0 43-16,0 0-40 15,0 0 11-15,0 245-11 0,7-114-14 16,26 22 8-1,-6 17-3-15,4 10-41 0,-7-5 4 16,-4 4-10-16,-1-10 2 16,-3-17-6-16,-3-6-5 15,-6-22-69-15,0-21-120 16,-7-25-265-16</inkml:trace>
  <inkml:trace contextRef="#ctx0" brushRef="#br0" timeOffset="-114623">16797 4021 611 0,'0'0'232'0,"0"0"-215"16,0 0 6-16,0 0 113 15,0 0-48-15,0 0-20 16,35 276-3-16,-18-152-38 0,-6 32 16 15,1 28-19-15,-4 14-14 16,-1 1 52-16,-7-9-62 16,0-20-5-16,0-11-82 15,9-20-233-15</inkml:trace>
  <inkml:trace contextRef="#ctx0" brushRef="#br0" timeOffset="-114225">18068 4194 811 0,'0'0'58'15,"0"0"-26"-15,0 0 82 0,0 0-11 16,0 0 1-16,51 284-55 15,-23-116 52-15,-5 28-50 16,-6 13 0-16,-10 1-4 16,-7-14-45-16,0-7-4 15,0-15-23-15,-4-19-141 16,-8-17-167-16,4-30-657 16</inkml:trace>
  <inkml:trace contextRef="#ctx0" brushRef="#br0" timeOffset="-111819">19280 3107 299 0,'0'0'363'15,"0"0"-263"-15,0 0 32 0,0 0 39 16,0 0-55-16,0 0-23 15,4-93-31-15,-8 87-34 16,-3 3 21-16,3 3-36 16,-1 0-9-16,1 0 0 15,-3 0-4-15,-4 17-8 16,-2 30 7-16,10 13-9 16,3 3-3-16,3 4 10 15,48-5-2-15,17-15 2 16,7-10-20-16,0-24 23 15,-10-7 0-15,-14-6 3 16,-7 0-3-16,-13-16 12 16,-3-25 16-16,-12-24 31 15,-16-10-54-15,0 1 22 0,-31-1-27 16,-47 16-20-16,-21 13 14 16,-12 21-73-16,1 25-70 15,4 0-66-15,8 14-264 16</inkml:trace>
  <inkml:trace contextRef="#ctx0" brushRef="#br0" timeOffset="-111413">17451 2945 343 0,'0'0'401'0,"0"0"-242"16,0 0 9-16,0 0-7 16,0 0-38-16,0 0-39 0,0-72-31 15,0 72-41 1,0 0 9-16,0 0-21 0,0 7-19 16,4 36 16-16,-1 25-1 15,-3 13 3-15,0 10-34 16,0 5-77-16,0 0-71 15,0-14-96-15,0-8-265 16</inkml:trace>
  <inkml:trace contextRef="#ctx0" brushRef="#br0" timeOffset="-110942">15527 3026 609 0,'0'0'135'16,"0"0"-48"-16,0 0-22 16,0 0-14-16,0 0-21 15,204-7-21-15,-176 42 3 16,-17 11-6-16,-8 7 2 15,-3 7 4-15,0 5 6 16,-34-1-2-16,-14-1 0 16,1-7-11-16,3-6-5 15,16-19 0-15,14-13 5 16,14-6-15-16,0-3-2 16,35-1-35-16,63-5 38 15,32-3-65-15,23 0-113 16,-3-19-126-16</inkml:trace>
  <inkml:trace contextRef="#ctx0" brushRef="#br0" timeOffset="-110304">13727 2973 601 0,'0'0'121'16,"0"0"-18"-16,0 0-26 15,0 0 22-15,0 0-84 16,0 0-13-16,102-11 20 16,-66 16-19-16,-4 19-3 15,-5 4 0-15,-3 7 0 0,-12-3-3 16,-8-3 3-16,-4 2 0 15,0 1 3-15,-24-4 4 16,-3-3 1-16,3-12-1 16,11-4 3-16,6-6-2 15,7-3-8-15,0 0 0 16,0 0 18-16,0 0-16 16,0 0-2-16,0 0 0 15,7 0-16-15,14 3 12 16,10 3 1-16,20 10 3 15,5-2 6-15,6 7-6 16,0 9 0-16,-1 13 0 0,-10 5 1 16,-17-6-1-1,-13 0 0-15,-14-6-6 0,-7-7 5 16,-7-2 2-16,-45-2 5 16,-26-7 5-16,-17 1-11 15,-15-18-1-15,-16 4-20 16,1-5-113-16,-1 0-166 15</inkml:trace>
  <inkml:trace contextRef="#ctx0" brushRef="#br0" timeOffset="-109920">11485 3346 408 0,'0'0'101'16,"0"0"-15"-16,0 0 5 0,0 0-28 15,0 0-54-15,0 0-6 16,18-25 4-16,-12 20 2 16,-6-3 3-16,0 8 7 15,0 0-17-15,0 0-4 16,3 0-61-16,8 0-183 15,2 5-190-15</inkml:trace>
  <inkml:trace contextRef="#ctx0" brushRef="#br0" timeOffset="-109472">12016 3302 607 0,'0'0'198'16,"0"0"7"-16,0 0-45 15,0 0-36-15,0 0-2 16,0 0-97-16,-57-83 5 16,57 83-30-16,0 0-11 15,0 0 9-15,0 12-38 16,0 35 0-16,13 12 23 15,11 6 13-15,3-3-34 16,12 0 18-16,5-21-50 16,3-9 26-16,-3-18-18 0,-6-11 28 15,-1-3 31-15,-10 0 6 16,0-17-1-16,-3-18 21 16,-4-3-7-16,-5-5 40 15,-6 8-16-15,-9 11 9 16,0 11 26-16,0 13-31 15,0 0 0-15,0 0-44 16,0 0-3-16,0 43-1 16,0 21-27-16,0 21 27 15,7 9 0-15,1 9-52 16,1 8-40-16,-9-1-80 16,0 1-292-16</inkml:trace>
  <inkml:trace contextRef="#ctx0" brushRef="#br0" timeOffset="-108819">9882 3337 559 0,'0'0'155'16,"0"0"-40"-16,0 0 19 16,0 0 4-16,0 0-47 15,0 0-17-15,0-67-45 0,0 67 2 16,0 0-22-1,0 0-8-15,0 0-2 0,0 0-12 16,0 4-7-16,16 27 20 16,12 7 3-16,16 5 2 15,-2 4-5-15,5-1 1 16,8-4-1-16,-8 1 0 16,17 0 1-16,-5 0 3 15,-1-2-1-15,-11 2-3 16,5 2 0-16,-16-5 1 15,-5 3-3-15,-7-2 2 16,-17-4 0-16,-7 6 3 0,0-12-2 16,0-3-1-1,-20 0 1-15,-31 1-1 0,-18-5-1 16,-23 1-11-16,-6-6-44 16,8-13-31-16,10-6-74 15,18 0-93-15,7-6-49 16</inkml:trace>
  <inkml:trace contextRef="#ctx0" brushRef="#br0" timeOffset="-108630">9984 3197 327 0,'0'0'135'0,"0"0"-36"15,221-56-16-15,-111 47-11 16,5 9-72-16,-6 0-6 16,-21 0-86-16,-37 18-246 15</inkml:trace>
  <inkml:trace contextRef="#ctx0" brushRef="#br0" timeOffset="-108113">8918 3100 519 0,'0'0'182'16,"0"0"-72"-16,0 0 60 15,0 0-70-15,0 0-29 16,0 0-25-16,-99-52-36 15,92 52-19-15,-6 52 9 0,-1 26 0 16,-6 18 5-16,12 6-4 16,8 1-1-16,0-15 0 15,24 1-20-15,31-14 17 16,7-22-18-16,13-15 20 16,-4-20-16-16,-13-18 20 15,-10 0-3-15,-8-15 12 16,-16-23-9-16,-4-5 56 15,-17-4-7-15,-3 17-25 16,0-2-3-16,-60 10-24 16,-22 19-25-16,-20 3-23 15,0 15-80-15,3 27-128 0,24 7-450 16</inkml:trace>
  <inkml:trace contextRef="#ctx0" brushRef="#br0" timeOffset="-107176">6167 3132 644 0,'0'0'96'0,"0"0"-18"16,0 0 35-1,0 0 3-15,0 0-76 0,0 0-40 16,-35-16-2-16,46 16-17 16,25 0 18-16,6 0 2 15,6 0 11-15,-4 0-11 16,-4 0 3-16,-5 0 10 16,3 0-12-16,6 0 22 15,7-9 8-15,4-8-14 16,-12 5 14-16,-12 6-18 15,-7 3-4-15,-15 3 3 16,-9 0-7-16,0 0-6 0,0 0 0 16,0 0 0-1,0 0 6-15,0 0-6 0,0 0 0 16,0 0 9-16,0 0 0 16,0 0-6-16,0 0 14 15,0 0-16-15,0 0 34 16,0 0-26-16,0 0 7 15,0 0 6-15,0 0-20 16,0 0-4-16,0 9 0 16,-5 38-6-16,-6 20 8 15,-6 15 8-15,3 6-8 16,1-1 3-16,9 6 1 16,4-6-8-16,0-10 2 15,0-6-46-15,0-8-44 16,0-6-48-16,0-17-151 0,0-13-331 15</inkml:trace>
  <inkml:trace contextRef="#ctx0" brushRef="#br0" timeOffset="-107023">6426 3659 200 0,'0'0'410'15,"0"0"-336"-15,332-99-16 16,-140 43-58-16,1-3-193 16</inkml:trace>
  <inkml:trace contextRef="#ctx0" brushRef="#br0" timeOffset="-103496">7195 4315 13 0,'0'0'608'0,"0"0"-541"15,0 0-51-15,0 0 60 16,0 0 54-16,0 0-57 16,0 0-16-16,3-24 10 15,-3 11-2-15,-11 4 7 16,-33-6-53-16,-14-5-4 0,-17 5 7 16,-16-7-17-1,-8 8-5-15,-14 4 0 0,-18 10 5 16,-19 0-10-16,-14 0 5 15,-3 24 0-15,10 5-8 16,21-1 2-16,30-4 6 16,31-5-3-16,27-4-7 15,21-2 10-15,3-1 0 16,0 4-11-16,1-1 8 16,-1 2-24-16,-3 1 14 15,7-3 5-15,-1-6-20 16,14-2 27-16,7-1-4 15,0-6 5-15,0 0 0 16,0 0 6-16,0 0-6 0,0 0 0 16,0 0 5-16,0 0-11 15,0 0 6-15,0 0 0 16,0 9 8-16,0 3-1 16,0 11-7-16,0 11 8 15,0 12-2-15,0-2 13 16,0 14-12-16,0 8 16 15,20 9 13-15,11 6-32 16,9 5 16-16,-5 8-18 16,0 12 13-16,1 8-1 15,-8 2 4-15,-8-2 6 16,4-4 26-16,-10-4-41 16,6-8 10-16,-12 5-12 0,1-6 2 15,-6-5-1 1,-3-7-6-16,0-8 3 0,0-9 2 15,0-15-3-15,0-4-4 16,0-10 0-16,0-6 11 16,0-6-11-16,-16-1 0 15,5-10 1-15,-2 3 0 16,2-4-1-16,-2 1 0 16,2 3 0-16,2-7 6 15,2 0-6-15,3-5 0 16,1 0 0-16,3-7-3 15,0 5 3-15,0-5 0 16,0 3-3-16,0 3-3 0,0-3 6 16,0 4 0-16,0-1 1 15,0-6-9-15,0 0 6 16,0 1 2-16,0-1-4 16,0 5-8-16,0 2 12 15,0 2 0-15,7 4 1 16,6-4-7-16,1 6 6 15,10-2 0-15,7 2-7 16,13-5 4-16,3-5 0 16,21-5 3-16,7 0 0 15,11 0 1-15,12 0 0 16,4-15 0-16,1-4 1 0,3 10-2 16,0-3 0-1,5 3-2-15,11-3 2 0,11-5 7 16,17-5-7-16,11 1-2 15,9-7 0-15,-10 0-11 16,-10 0 8-16,-17 3 2 16,-21 3-6-16,-23 4 1 15,-21 9 9-15,-25-4-1 16,-19 7 0-16,-13 3 1 16,-7-1-1-16,-1 4 0 15,10 0-3-15,4 0-5 16,6-3 12-16,-1 3-4 15,2 0 5-15,0-3-5 16,-8 0-2-16,-5 0 2 0,-5 3 0 16,-3 0 7-16,-3-5-6 15,0 5 2-15,0-8 16 16,0-1-17-16,0-6 20 16,0-7-16-16,0-2 6 15,0-1 15-15,0 0-24 16,0 4 11-16,0-11 8 15,0 0-20-15,0-7 8 16,-3-11-8-16,-7-3 2 16,0-6-1-16,-3-10 1 15,2 3-4-15,-2-8 4 16,-2 0-2-16,3-4-4 16,4-3 0-16,5-3 2 0,3 3 3 15,-4 7-3-15,0-1 0 16,-1 7-1-16,1-1 7 15,-3 9-6-15,3 11 0 16,1 0 3-16,-3 2-5 16,6 0 2-16,0 3 0 15,0-1-5-15,0 7 11 16,0-2-6-16,0 2 0 16,0 3 1-16,-3 2 0 15,-5 6 0-15,5-11-1 16,-1 13 2-16,-5 4 3 15,5 7-5-15,4 9 0 0,-4-5 4 16,4 1-4 0,0-7 1-16,-3 16 0 0,-4-21 7 15,-3 1-6-15,3 0-2 16,-6-6 0-16,6 7 6 16,0 4 6-16,-6-2-12 15,-2 3 0-15,-5 2 1 16,-4 3-1-16,-16-17-1 15,-14 9-4-15,-18 3-25 16,-21 11 13-16,-18 3-49 16,-22 38-37-16,-13 36-46 15,-8 7-163-15,10-1-369 16</inkml:trace>
  <inkml:trace contextRef="#ctx0" brushRef="#br0" timeOffset="-77197">6309 5338 201 0,'0'0'201'0,"0"0"-179"15,0 0 30-15,0 0 106 16,0 0-32-16,0 0-53 16,-4 13-13-16,4-10-28 15,0-3 5-15,0 0-14 16,0 0-17-16,8 0 4 15,19 0 7-15,21 0 13 0,3-9 20 16,0-13-43 0,0 1 8-16,0 7-15 0,-11 3 8 15,-9 4-21-15,-11 7-8 16,-12 0-59-16,-8 0-70 16,0 0-82-16,0 0-51 15,0 3-66-15</inkml:trace>
  <inkml:trace contextRef="#ctx0" brushRef="#br0" timeOffset="-76850">6435 4974 256 0,'0'0'151'0,"0"0"-111"16,0 0 59-16,0 0 57 16,0 0-71-16,0 0-26 15,-4-5-35-15,4 35-11 16,-9 14 35-16,9 16-6 16,0 1-10-16,0-4-15 15,0-1-14-15,20 0 22 16,8-1-20-16,-8-3-2 15,-4-1 10-15,-1-13-8 16,-15-2-5-16,0-8 0 16,0-6-16-16,0-6 12 15,0-1-51-15,0-5-36 0,0 1-30 16,0-11-105-16,0 0-99 16</inkml:trace>
  <inkml:trace contextRef="#ctx0" brushRef="#br0" timeOffset="-76189">6214 5482 85 0,'0'0'19'0,"0"0"-19"15,0 0 15-15,0 0 3 16,0 0-2-16,0 0 1 16,-4 4 27-16,1-4 36 15,3 0-21-15,0 0-4 16,0 0 11-16,0 0-34 16,0 0 6-16,0 0-16 0,0 0-19 15,3 0 2-15,25 0 13 16,19 0-13-16,-12-14 6 15,5 4-4-15,-5-1-1 16,-15 0 2-16,7-3-7 16,-3 4 18-16,-4-2-8 15,-9 2-1-15,2 4 0 16,-9 2-4-16,-1 4-12 16,-3 0 3-16,0 0-52 15,0 0-51-15,0 0-109 16,0 0 7-16</inkml:trace>
  <inkml:trace contextRef="#ctx0" brushRef="#br0" timeOffset="-75679">7056 4896 356 0,'0'0'100'16,"0"0"-44"-16,0 0 87 15,0 0-10-15,0 0-48 0,0 0 0 16,5-8-25-16,-5 8 5 15,0 0-29-15,4 0-25 16,-4 0 16-16,0 9-21 16,0 34-6-16,0 29 61 15,-9 19-30-15,-26 11 6 16,-16 21 0-16,-4 0-31 16,-9 1 26-16,10-7-23 15,6-10-5-15,10-18 9 16,1-16-8-16,13-13-5 15,6-15 0-15,5-9 4 16,6-10-4-16,3-5 0 16,1-8 2-16,3-1-3 0,0-6 4 15,0-3-6-15,0-3 0 16,0 0-31-16,0 0 17 16,0 0-68-16,0 0-21 15,0 0 1-15,0 0-80 16,0 0-49-16,11 0-247 15</inkml:trace>
  <inkml:trace contextRef="#ctx0" brushRef="#br0" timeOffset="-75004">7293 5656 186 0,'0'0'336'16,"0"0"-278"-16,0 0-13 16,0 0 54-16,0 0 27 15,0 0-101-15,-111-7-1 16,111 7-16-16,0 0 3 15,0 0-12-15,0 0 1 16,0 0 0-16,23 0 3 0,18-6-2 16,6-6 25-16,4-3 12 15,4-5-34-15,3-1 36 16,-3-1-27-16,-11 4-2 16,-7 4 25-16,-19 6-34 15,-9 8 8-15,-5-1-9 16,-4 1 15-16,0 0 2 15,0 0 4-15,0 0-5 16,0 0 24-16,0 0-38 16,-13 0 15-16,-33 0-18 15,-18 0 5-15,-14 13-14 16,-4 9 9-16,-2-4 0 16,18-5 5-16,26-6-1 15,20-7-4-15,16 0 0 0,4 0-10 16,0 4 6-16,0-4-9 15,9 7 10-15,22-4-13 16,4-3 18-16,1 0-2 16,-1 0 0-16,-4 0 8 15,-7 0-10-15,0 0 2 16,-8 0 0-16,-9 0 8 16,-3 0-4-16,-4 0-4 15,0 0 5-15,0 0 7 16,0 0-12-16,0 0 0 15,0 0-7-15,-11 0 3 16,-22 16-8-16,6 0-22 16,3 6-52-16,13-14-221 0,11-8-419 15</inkml:trace>
  <inkml:trace contextRef="#ctx0" brushRef="#br0" timeOffset="-72422">5526 5328 79 0,'0'0'717'15,"0"0"-522"-15,0 0-59 16,0 0-38-16,0 0 27 16,0 0-29-16,0 0-50 15,14 0 13-15,-14 0-22 16,-21 0-5-16,-43 0 2 15,-28-12-26-15,-21-2-8 0,-20 3 0 16,-17 8 6 0,-3 3-6-16,-6 0 0 0,6 0 2 15,16 0-16-15,22 0 5 16,33 3-12-16,27 1-18 16,20-4-40-16,19 0 30 15,8 0-47-15,8-28-26 16,0-12-107-16,28-4-190 15,19 1-137-15</inkml:trace>
  <inkml:trace contextRef="#ctx0" brushRef="#br0" timeOffset="-72160">4328 4838 382 0,'0'0'197'0,"0"0"-40"0,0 0-46 15,0 0 5-15,0 0 27 16,0 0-76-16,17-56-24 15,-17 56-18-15,-4 0-16 16,-43 31-9-16,-28 29 4 16,-24 20 4-16,1 7 19 15,8-3-23-15,23-3 12 16,15-9-16-16,25-4 6 16,23-16-7-16,4-2 1 15,31-6 0-15,52-10 1 16,35-12-1-16,32-11-27 15,11-11-45-15,-12 0-125 16,-30 0-211-16</inkml:trace>
  <inkml:trace contextRef="#ctx0" brushRef="#br0" timeOffset="-71582">2019 3975 703 0,'0'0'225'16,"0"0"-120"-16,0 0-5 16,0 0-3-16,-106-184-11 15,51 170-33-15,-9 14-48 16,-2 0 2-16,-5 23-7 16,4 36-3-16,12 9 0 15,20 10 5-15,12 2-2 16,23 2 0-16,0-1-7 15,11 0 5-15,32 5 1 16,16-14 1-16,16 5 0 16,10-4 1-16,7-6-1 0,-1-2 0 15,-16-10 3-15,-9-1-4 16,-23-5 1-16,-15-7 0 16,-15-3-2-16,-13 4 2 15,0-1 0-15,-44 8 1 16,-35-4 8-16,-19 0-6 15,-14-4-3-15,-1-6 0 16,11-7-5-16,23-12 5 16,25-7-11-16,21-10 4 15,25 0-57-15,8-3-6 16,20-50-35-16,46-25-163 16,33-17 21-16,8-2-31 0,-1 13 62 15</inkml:trace>
  <inkml:trace contextRef="#ctx0" brushRef="#br0" timeOffset="-71378">2063 4785 56 0,'0'0'76'15,"0"0"-16"-15,0 0 116 16,0 0-18-16,0 0-49 16,0 0-14-16,126-78-38 15,-115 78-19-15,1 15 12 16,7 24 3-16,-3 16 32 16,0 13-26-16,-5 7-14 15,-2 3 14-15,-9-4-50 16,0-5 8-16,0-7-17 15,0-19-4-15,0-15 1 16,0-12-112-16,-9-16-135 0,-2 0 66 16,-5 0-91-1,9-47-26-15</inkml:trace>
  <inkml:trace contextRef="#ctx0" brushRef="#br0" timeOffset="-71058">2236 4421 261 0,'0'0'166'0,"0"0"-94"16,0 0 6-16,0 0 22 15,0 0-92-15,0 0 6 16,-24-32-21-16,1 67 7 0,6 7 0 16,13-3-8-1,4-7 8-15,0-10-2 0,11-4 2 16,22-15 0-16,2-3 29 15,5 0 14-15,-2 0 28 16,3-32 28-16,-7-8-43 16,-6-2-3-16,-12 3-5 15,-9 5-30-15,-7 5 35 16,0 8-49-16,-7 10 3 16,-20 4-14-16,3 7-26 15,4 0 5-15,9 31-100 16,6 19-152-16,5 10-146 15</inkml:trace>
  <inkml:trace contextRef="#ctx0" brushRef="#br0" timeOffset="-70134">2775 4816 105 0,'0'0'435'0,"0"0"-316"15,0 0-22-15,0 0 68 16,0 0-94-16,0 0-21 16,-161-155-23-16,134 155-21 15,3 0-12-15,-5 6 6 16,-2 34 0-16,7 7-11 16,9 2 9-16,15-7 2 0,0 1-2 15,0-12-26-15,24-10 4 16,0-2-19-16,3-9-16 15,-9-2 57-15,-1-8 2 16,-1 0 0-16,-5 0-1 16,2 3 13-16,2 1 7 15,-3 3 12-15,3 7-6 16,1 7 12-16,-5 9-30 16,-2 22 13-16,-1 7 16 15,-5 16-25-15,-3 6 12 16,0 27-9-16,0 36-14 15,-11 20 32-15,-12 16 55 16,-5 11 0-16,-5-24-76 16,2-12-1-16,0-10-2 15,8-35-5-15,-1-33 2 0,7-26 22 16,7-30-23-16,-11-15 12 16,-17-6 18-16,-18 0-1 15,-23-18-7-15,-10-31-24 16,6-14 2-16,12-5-8 15,16-10-8-15,23-14-10 16,28-15-5-16,4-26-15 16,44-29-3-16,34-21-13 15,24-10 3-15,4 1 26 16,-3 16 0-16,-12 22 24 16,-16 23-1-16,-10 25 12 15,-8 20 0-15,-6 20-2 0,-9 10 14 16,-2 10 23-16,-9 3-16 15,6 14-6-15,-19 13 14 16,-1 10-29-16,-10 6 9 16,-3 0-13-16,5 0-8 15,2 0 4-15,5 26-5 16,-5 17 9-16,2 3-7 16,-2-3 13-16,2-1-6 15,-6-7 0-15,4-9 1 16,2-4 2-16,-6-16-3 15,2-3 0-15,-2-3 5 16,-3 0 4-16,12 0-5 16,8-18 4-16,7-25-6 0,7-7 21 15,-5 2-20-15,-5 2 2 16,-5 15 8-16,-4 5-5 16,-7 15-8-16,5 5 0 15,-6 6-3-15,9 0-5 16,4 0 5-16,-4 3 2 15,7 29-8-15,1 14-1 16,-1 6-4-16,4 13-52 16,-4 8-122-16,-3-6-228 15</inkml:trace>
  <inkml:trace contextRef="#ctx0" brushRef="#br0" timeOffset="-69236">973 6550 719 0,'0'0'187'0,"0"0"-55"16,0 0-30-16,0 0 16 15,0 0-75-15,0 0-39 16,3 31-4-16,12 46 8 15,1 25 11-15,1 21-2 16,-6-4-8-16,5-14 13 16,-1-8-11-16,1-30-11 15,-5-22 13-15,-5-12-10 16,-6-23-3-16,0-7 0 0,0-3 2 16,0 0 8-1,0 0 13-15,0-31 0 0,-24-37-12 16,0-34-7-16,8-33-4 15,16-29 0-15,0-4-14 16,0-3 7-16,36 15-8 16,-5 26 15-16,-7 33-18 15,0 35 15-15,-13 26 3 16,1 22 0-16,-8 11-19 16,7 3 17-16,9 0-35 15,11 10-1-15,6 28 33 16,-3 17-16-16,-10 8 13 0,-7 11 6 15,-17 11-9 1,0 10 3-16,-10 5 8 0,-44 8 0 16,-18-5-10-16,3-6 15 15,9-27-5-15,25-32 0 16,22-22 2-16,13-16-2 16,0 0 0-16,10 0 0 15,35-22 6-15,23-10 2 16,7-8-4-16,-4 10-4 15,-13 8 7-15,-7 12-4 16,-3 10-3-16,-4 0 0 16,7 15-5-16,3 38 7 15,-2 13-2-15,-5 12 0 16,-16 3 2-16,-11-4-5 16,-20-5 3-16,0-4 0 0,-20-8 9 15,-35-8-5-15,-12-9-4 16,1-14 7-16,2-15 3 15,13-14-2-15,13 0-5 16,10-25-3-16,16-42-6 16,12-29-176-16,0-14-78 15,40-7-8-15,2 19-41 16,-6 13 82-16</inkml:trace>
  <inkml:trace contextRef="#ctx0" brushRef="#br0" timeOffset="-69032">1546 6811 10 0,'0'0'109'0,"0"0"-64"16,0 0 41-16,0 0-21 15,0 0 23-15,0 0 29 0,126-51-27 16,-106 51-13-16,4 0-23 16,3 0 2-16,10 33 30 15,-6 10-37-15,0 17 10 16,0 5-15-16,-8 10-20 16,-6 3 1-16,-6-10-16 15,9-7-1-15,-16-10 0 16,-4-11-8-16,0-12-8 15,0-10-121-15,0-7-131 16,-11-11-64-16</inkml:trace>
  <inkml:trace contextRef="#ctx0" brushRef="#br0" timeOffset="-68687">1756 6396 352 0,'0'0'169'0,"0"0"-97"16,0 0-16-16,0 0 9 15,0 0-35-15,0 0-30 16,-95 14-2-16,91 32 2 16,4 8 4-16,0-1 5 15,8-7-9-15,23-18 9 16,5-12-9-16,-1-15 13 15,1-1 10-15,-1 0 49 16,-4-17 4-16,6-26 6 16,-6-6 4-16,-8-8-36 0,-12 4-17 15,-11 7-1-15,0 7-32 16,-7 13 6-16,-24 14-6 16,4 8-15-16,3 4-19 15,11 4-73-15,9 30-134 16,4 9-45-16</inkml:trace>
  <inkml:trace contextRef="#ctx0" brushRef="#br0" timeOffset="-68401">2417 6379 592 0,'0'0'251'0,"0"0"-90"15,0 0-42-15,0 0-3 16,0 0-24-16,0 0-80 16,0-29-5-16,0 86-4 15,0 35-3-15,0 18 45 16,0 9-26-16,0 12-12 16,0-4 3-16,7-9-10 15,20-22 0-15,1-28-3 16,-4-30-50-16,-4-16-24 15,-4-19-107-15,-5-3-25 0,-11-37 16 16,0-26-245-16</inkml:trace>
  <inkml:trace contextRef="#ctx0" brushRef="#br0" timeOffset="-68220">2101 6913 6 0,'0'0'91'15,"0"0"-32"-15,0 0 66 16,0 0 67-16,0 0-110 15,0 0-61-15,146-85 130 16,16 35-45-16,6 0-66 16,-1-6 4-16,-21 16-41 15,-26 17 5-15,-36 11-8 16,-42 12-108-16,-42 35-153 0,-42 45-132 16</inkml:trace>
  <inkml:trace contextRef="#ctx0" brushRef="#br0" timeOffset="-67952">0 8453 143 0,'0'0'480'15,"0"0"-429"-15,339-124 55 16,-28 8 26-16,77-33-60 0,62-14-30 15,-5 4-33 1,-36 24-3-16,-48 27 11 0,-68 31-13 16,-74 26 69-16,-70 21-41 15,-74 13-29-15,-51 17-6 16,-24 0-22-16,-24 10-52 16,-78 47-106-16,-51 21-89 15,-52 20-143-15</inkml:trace>
  <inkml:trace contextRef="#ctx0" brushRef="#br0" timeOffset="-67788">637 8584 338 0,'0'0'183'0,"217"-53"-62"16,35-44 77-16,78-36-77 0,41-26-44 15,11-12-22-15,-5 15-37 16,-42 26-2-16,-60 31-16 15,-70 33-138-15,-83 23-492 16</inkml:trace>
  <inkml:trace contextRef="#ctx0" brushRef="#br0" timeOffset="-39886">20323 5829 547 0,'0'0'155'0,"0"0"-45"16,0 0 23-16,0 0 13 15,0 0-9-15,0 0-95 0,-48-159-17 16,48 159 0-16,0 0-25 16,0 0-1-16,0 4-11 15,0 35 12-15,-7 18 2 16,-8 21 4-16,-8 6 2 15,-5 12-2-15,-5 0 3 16,6-8-9-16,7-17 0 16,5-25 2-16,12-21-2 15,3-15 0-15,0-10 0 16,0 0 12-16,0 0-11 16,-9 0 15-16,-2-35-8 15,-6-16 7-15,-10 0-9 0,-1 4-6 16,1 4 0-16,-8 12-1 15,6 6 3-15,2 7-4 16,3 11-1-16,9 7-15 16,8 0 12-16,2 0-9 15,-3 0-9-15,8 32-11 16,0 17 4-16,0 10 30 16,28-8-17-16,36-8 2 15,14-9 3-15,12-12 10 16,-3-10-7-16,-1-12-6 15,-11 0-47-15,-8 0-27 16,-15 0-52-16,-21 0-36 16,-15 0-52-16,-16 0-235 15</inkml:trace>
  <inkml:trace contextRef="#ctx0" brushRef="#br0" timeOffset="-39534">19552 7033 421 0,'0'0'245'0,"0"0"-170"0,0 0-41 15,0 0 79 1,0 0-3-16,221-120-88 0,-193 120 3 15,-10 0-13-15,-5 0-5 16,-6 27 3-16,-7 16-9 16,0 25 7-16,-20 4 9 15,-26 5-14-15,-10-2 8 16,14-9-8-16,18-16 5 16,15-15-10-16,9-6 2 15,20-7 0-15,51-19-2 16,48-3-26-16,34-3-13 15,24-48-59-15,0 2-118 16,-27-8-134-16</inkml:trace>
  <inkml:trace contextRef="#ctx0" brushRef="#br0" timeOffset="-38858">17769 5718 436 0,'0'0'130'15,"0"0"-18"-15,0 0 8 16,0 0 33-16,0 0-11 16,0 0-68-16,-28-133 21 15,28 133-64-15,0 0-5 16,0 0-26-16,0 0-4 15,0 36 2-15,0 20 4 16,0 22 2-16,-3-1 21 0,-8 4-20 16,-2 2 0-16,2-16-5 15,2-11 11 1,2-19-12-16,3-24 1 0,4-8 0 16,-4-5 3-16,4 0 9 15,-9 0-12-15,-5 0 16 16,-7-5-11-16,-2-20 2 15,-5-3-7-15,5 0 0 16,-1 3 6-16,7 0-1 16,6 12-5-16,8 4 0 15,3 6-2-15,0 3-6 16,-4 0 8-16,4 0-29 16,0 25 12-16,0 18-24 15,4 7 40-15,27-7-9 16,13-8-32-16,3-10 39 0,4-8-8 15,0-7 3-15,1-6 6 16,-1-4-40-16,3 0 1 16,-2 0-13-16,-5 0-68 15,-16-4-35-15,-15 4-89 16,-16 8-191-16</inkml:trace>
  <inkml:trace contextRef="#ctx0" brushRef="#br0" timeOffset="-38514">17214 6867 669 0,'0'0'106'0,"0"0"-39"16,0 0 15-16,0 0 0 15,0 0-17-15,0 0-45 16,217-52 4-16,-193 61-11 16,-17 20-10-16,-7 17-6 15,0 15 3-15,-20 8 0 16,-22 3 12-16,-6-7-12 16,17-18 10-16,15-4-7 15,9-11 0-15,7 0-6 0,0-7-1 16,34-11-15-16,41-11 18 15,31-3-31-15,24-13-21 16,12-30-40-16,-16 5-79 16,-44 1-139-16</inkml:trace>
  <inkml:trace contextRef="#ctx0" brushRef="#br0" timeOffset="-37905">15810 5684 559 0,'0'0'174'16,"0"0"-107"-16,0 0 39 15,0 0 72-15,0 0-96 16,0 0-56-16,24-10-16 16,-17 53 5-16,4 17-1 0,9 21 8 15,-11 8-13 1,-2 2 21-16,-7 2-19 0,0-9-10 15,0-6 10-15,0-13-7 16,0-21-8-16,0-19-1 16,0-10 5-16,0-15 0 15,0 0 4-15,0 0 12 16,-12 0 22-16,-3-32-25 16,-5-11-5-16,-4 0-2 15,4-3-4-15,-4 5 11 16,1 9-12-16,12 15 0 15,-2 4 4-15,9 12-4 16,1 1-2-16,3 0-10 16,-11 0-18-16,-2 41 19 15,2 13 8-15,2 6 2 0,9-10-3 16,0-8-22-16,40-7 23 16,11-8 0-16,7-6-3 15,21-18 0-15,20-3 5 16,19 0-4-16,8-12-16 15,-7-13-90-15,-33 3-90 16,-39 6-153-16</inkml:trace>
  <inkml:trace contextRef="#ctx0" brushRef="#br0" timeOffset="-37456">15684 7114 535 0,'0'0'137'0,"0"0"-101"16,0 0 35-16,0 0 32 0,0 0-59 16,0 0-27-16,146-20 7 15,-111 36-18-15,-4 14 12 16,-8 5-11-16,-6-3 1 16,-14 8 0-16,-3 7-7 15,0 0 2-15,-31 8 3 16,-16-3 2-16,-4-7-7 15,14-13-1-15,19-11 12 16,13-12-16-16,5-9 4 16,0 0 0-16,5 0-8 15,46 0 16-15,28 0-8 16,38-35 0-16,25-21-22 16,8-3-62-16,-17 3-152 15,-38 9-303-15</inkml:trace>
  <inkml:trace contextRef="#ctx0" brushRef="#br0" timeOffset="-36805">13834 5628 80 0,'0'0'505'16,"0"0"-376"-16,0 0-45 15,0 0 80-15,0 0-85 16,0 0-69-16,0 0 12 16,52 15-22-16,-34 44 38 15,2 12-10-15,-7 14-23 16,-2 11 29-16,-8 6-23 16,1 4 0-16,5 1 9 15,-9-12-11-15,7-17-9 0,-3-25 0 16,0-20 2-1,-1-19-5-15,-3-14 3 0,6 0 0 16,-6 0 29-16,0 0-25 16,0-26 24-16,0-12-28 15,-20-8 14-15,-8-5-12 16,1 2-2-16,0 3 4 16,-1 7 1-16,8 13-5 15,4 14 0-15,5 12 0 16,11 0-12-16,-6 0 6 15,6 9-12-15,0 34 17 16,0 11-26-16,0-5 23 16,44 4-2-16,16-9 5 0,22-10-5 15,21-6 0-15,19-17 6 16,11-11 0-16,4 0-8 16,-18-6-2-16,-31-15-29 15,-34 2-26-15,-30 9-91 16,-24 10-54-16,-9 0-254 15</inkml:trace>
  <inkml:trace contextRef="#ctx0" brushRef="#br0" timeOffset="-36444">13909 7228 503 0,'0'0'185'0,"0"0"-128"16,0 0 78-16,0 0-6 16,205-75-51-16,-171 75-28 15,-13 0-48-15,-11 8 13 16,-6 16-7-16,-4 12-8 15,0 14 15-15,-4 3-10 16,-30 10-2-16,6 2 2 16,8-5 7-16,17-11-14 0,3-9 2 15,0-17-4-15,44-8-3 16,30-15 7-16,36 0-4 16,23-7-10-16,13-39-97 15,-23 6-83-15,-41 14-134 16</inkml:trace>
  <inkml:trace contextRef="#ctx0" brushRef="#br0" timeOffset="-36063">10879 7564 528 0,'0'0'258'16,"0"0"-227"-16,0 0 4 15,0 0-21-15,0 0-11 16,266-39 45-16,-38 18 16 15,44-6 23-15,35-13-28 16,9-1-26-16,-22-6 16 0,-26 7-13 16,-32 9-13-1,-50 9 14-15,-45 9-31 0,-46 9-4 16,-52 4-4-16,-28 0-3 16,-15 0-23-16,0 0-56 15,-38 0-79-15,-54 14-120 16,-45 4-154-16</inkml:trace>
  <inkml:trace contextRef="#ctx0" brushRef="#br0" timeOffset="-35484">9327 5709 479 0,'0'0'186'0,"0"0"-50"16,0 0-13-16,0 0-13 15,0 0-62-15,0 0-37 16,-4 68-6-16,4 13 47 16,17 11-28-16,-10 8 23 15,0 3-29-15,-1-5 1 0,-3-3 16 16,1-6-28-16,3-8-10 15,-3-6 3-15,5-8 0 16,-5-4-3-16,-4-9 3 16,0-8-56-16,0-9-49 15,0-2-71-15,0-1-60 16,0 13-114-16</inkml:trace>
  <inkml:trace contextRef="#ctx0" brushRef="#br0" timeOffset="-34990">8922 7596 416 0,'0'0'265'0,"0"0"-197"16,0 0 66-16,0 0 0 15,0 0-25-15,0 0-55 16,-4-116-45-16,4 116 16 16,0 0-25-16,24 0 3 0,10 10 20 15,10 25-19 1,7 11 12-16,-3 19-9 0,-4 4 3 15,-2 14 1-15,1 4-5 16,1-6-6-16,4-9 18 16,-14-26-13-16,-3-24-5 15,-14-12 2-15,-10-10 10 16,10-4 22-16,6-49 39 16,5-32-29-16,6-10 6 15,-6-2-34-15,1 3 3 16,-2-9-19-16,1 11 10 15,-5 6-14-15,-8 30 4 16,-2 30-17-16,-10 17 9 16,-3 9-93-16,4 25-60 0,-4 41-34 15,0 41-2-15,-11 28-130 16</inkml:trace>
  <inkml:trace contextRef="#ctx0" brushRef="#br0" timeOffset="-34328">9060 8396 548 0,'0'0'119'16,"0"0"-102"-16,0 0 56 15,0 0 51-15,208-67-43 16,-149 67-18-16,-12 0-56 16,-6 21 13-16,-18 16-4 0,-12 10-10 15,-11 10-1 1,0 8-5-16,-38 9 1 0,-26 3 13 15,-4-2-7-15,10-8-7 16,14-25 3-16,20-16 7 16,21-18-4-16,3-8 3 15,20 0-5-15,71-5 6 16,50-44 5-16,67-24-15 16,44-18-24-16,9 7-205 15,-33 32-500-15</inkml:trace>
  <inkml:trace contextRef="#ctx0" brushRef="#br0" timeOffset="-9340">19855 2633 496 0,'0'0'186'15,"0"0"-119"-15,0 0 43 0,0 0 48 16,0 0-74-16,0 0 10 16,0 0-20-16,-115-170-24 15,77 142 31-15,-9 0-75 16,-4 7 17-16,-13-1-14 15,2 9 5-15,-10 8-10 16,5 5-4-16,-8 0 0 16,-4 36-6-16,-14 27 6 15,-9 26 0-15,-9 17-1 16,1 15-2-16,12 16 2 16,15 13 1-16,23 12 0 15,36 11 1-15,24 8-1 16,21-1 0-16,61-3-2 0,16-6 9 15,14-15-9 1,5-29 2-16,1-36 0 0,12-30-4 16,12-46 4-16,28-15 0 15,22-68 4-15,16-60 7 16,5-45 4-16,-21-22-12 16,-18-18 4-16,-28-4 47 15,-41-9-42-15,-37-2 6 16,-61 20 3-16,-21 19-13 15,-105 33 6-15,-51 35-14 16,-38 36 7-16,-33 36-14 16,-5 24 7-16,-6 21-8 0,14 4-19 15,27 8-68-15,10 35-5 16,4 13-128-16,9 4-184 16,-2-5-285-16</inkml:trace>
  <inkml:trace contextRef="#ctx0" brushRef="#br0" timeOffset="-8495">8856 2778 402 0,'0'0'243'15,"0"0"-157"-15,0 0 39 16,0 0 21-16,0 0-44 0,0 0-29 15,-217-132-41-15,162 132-6 16,-16 0 6-16,-4 0-29 16,-4 43 9-16,-3 30-2 15,4 29-10-15,6 25 25 16,18 19-16-16,26 8-4 16,23 12 2-16,5 9-4 15,51-4-3-15,44 4 0 16,38-5 2-16,26-21-6 15,22-28 4-15,3-47 0 16,0-42-2-16,3-32 3 16,-23-25-1-16,-11-68 13 15,-14-38 9-15,-33-33 50 16,-35-15-21-16,-43-19 9 0,-28-9-11 16,-83 1-35-16,-52 7 8 15,-45 34-17-15,-29 42-2 16,-32 50 8-16,-10 36-11 15,-1 37 1-15,12 0-2 16,36 43-10-16,47 20-1 16,55 5-58-16,58 10-82 15,44 6-92-15,0-3-258 16</inkml:trace>
  <inkml:trace contextRef="#ctx0" brushRef="#br0" timeOffset="-6065">19352 1202 549 0,'0'0'218'16,"0"0"-111"-16,-8-197 17 15,-8 132 11-15,-4 15-27 16,5 16-14-16,-1 13-45 15,3 14-8-15,13 1 17 16,0 6-35-16,0 0-2 16,0 0-21-16,0 13 4 0,0 42-4 15,0 23 0-15,0 28 12 16,13 22-6-16,-6 5-1 16,6 0-1-16,-2-6-4 15,2-12 0-15,-2-17 3 16,5-17-1-16,-9-21-2 15,1-21 0-15,-3-21 1 16,-5-11-4-16,0-7 5 16,0 0-2-16,-20-4 23 15,-24-30-22-15,-3-13 0 16,-8-13-1-16,7-3 2 16,1-6-2-16,5 9 0 0,9 14 0 15,9 15-1-15,13 18 4 16,8 8-3-16,-1 5 0 15,4 0-14-15,0 28-3 16,0 30 10-16,46 8 7 16,29-2-9-16,32-17 9 15,47-23 0-15,30-20 4 16,21-4 4-16,-5-33-16 16,-30-20 7-16,-53-3-28 15,-60 6-76-15,-57 0-175 16,-21 7-484-16</inkml:trace>
  <inkml:trace contextRef="#ctx0" brushRef="#br0" timeOffset="-1801">17772 3560 468 0,'0'0'71'16,"0"0"-52"-16,0 0 33 16,0 0 87-16,0 0-32 15,0 0-56-15,0 0 27 16,0-3-2-16,0-3-12 0,-18 6 5 15,-9-3-39 1,-13 3-4-16,-15 0 6 0,-16 0-32 16,-21 0 27-16,-17 0-11 15,-28 0-4-15,-33 0 4 16,-47 0-10-16,-30 0-6 16,-25 12 0-16,-11 0 3 15,-1-3-3-15,1 5 3 16,-4 4-1-16,4 1-3 15,-5-1 4-15,5 7-3 16,0 6 0-16,-6 0-14 16,15 1 9-16,2 2-5 15,13 3 10-15,14-2-10 16,17 1 5-16,7-1-1 16,6-3 1-16,5 4-37 15,-2 2 20-15,-2-4 2 16,19 3 4-16,5-12 9 0,26 0 11 15,18-10-4-15,27-6 0 16,26-9 5-16,26 0-10 16,15 0 5-16,21 0 0 15,15-8 2-15,5 2 4 16,11 3-6-16,0 3 0 16,0 0-25-16,0 0-5 15,0 8-61-15,0 23-43 16,0 19 35-16,42-12-151 15,57-16-174-15</inkml:trace>
  <inkml:trace contextRef="#ctx0" brushRef="#br0" timeOffset="-991">18711 1403 470 0,'0'0'134'0,"0"0"-83"16,0 0 30-16,0 0 23 15,0 0-5-15,0 0-59 16,-44-81-37-16,44 81-6 16,-4 0 2-16,-8 22-3 15,1 28-3-15,-6 10 9 16,1 7-2-16,8-1 0 16,1 6 0-16,7-7-2 0,0-10 2 15,0-12-10-15,0-18 10 16,0-8-28-16,0-9 18 15,0-8-3-15,0 0 13 16,0 0 9-16,0 0-8 16,0-4 9-16,0-20-10 15,-7-7 7-15,-13 1-4 16,-11 1-1-16,-6 5-1 16,-1 5 8-16,-2 6-9 15,12 10 0-15,16-2-1 16,12 5-7-16,0 0 7 15,16 0-31-15,39 0 26 0,12 20-4 16,19 0-2-16,5 1-16 16,8 1-14-16,-4-9-30 15,-17-2-67-15,-16-3-196 16</inkml:trace>
  <inkml:trace contextRef="#ctx0" brushRef="#br0" timeOffset="22296">7934 4145 426 0,'0'0'106'0,"0"0"-39"16,0 0-2-16,0 0 56 16,0 0-15-16,0 0-31 15,0 0-7-15,7-13-20 16,-14 7 22-16,-37-1-2 16,-31 4-30-16,-31 3 11 15,-31 0-29-15,-49 0-1 16,-29 0-9-16,-21 7-7 0,-12 21-6 15,3 9 0-15,17-9 3 16,20 4 2-16,35-8-2 16,36-5 1-16,38-3 4 15,35-8-1-15,29-2-4 16,15-2 0-16,13 0 5 16,3-4-2-16,-1 0-3 15,5 3 0-15,0-3-1 16,0 5-3-16,0-4 2 15,-4 14-1-15,-7 10-3 16,-5 7-1-16,0 11 12 0,1-4-5 16,8 3 4-16,-3 7-4 15,3 5 0-15,4 9 2 16,3 10 3-16,-4 21 9 16,4 8 5-16,0 12-8 15,0 7 17-15,0-2-25 16,0-2 9-16,0-7-2 15,4-7-6-15,6-8 9 16,7-1-11-16,-2-1 8 16,-6-3 0-16,-2-5-6 15,-3-7-4-15,-4-15 0 16,0-6 0-16,0-7 10 16,0-7-10-16,0-12 2 15,-8 1 5-15,-4-8-1 0,4 1-6 16,5-4 0-16,-5 8 5 15,8-7-1-15,0 2-4 16,0-7 3-16,0-3-2 16,0-1 2-16,0-4-5 15,0 1 2-15,0-4-1 16,0 3-2-16,0-6 5 16,0 7-2-16,15-1 0 15,12 0-9-15,10 1 9 16,14-4 0-16,11-5 2 15,16-1 6-15,17 0-8 16,8 0 1-16,3 0 1 16,5 0-1-16,-5 0-2 0,-4-1 1 15,4-12 0-15,5 1 5 16,6-3-5-16,18-4 0 16,2 2 0-16,0-4 5 15,-2 7-9-15,-18 0 4 16,-15 6-1-16,-18 4-7 15,-18 1 7-15,-15 3 1 16,-3-3-3-16,-12 0 4 16,-5 0-1-16,4 3 0 15,9-8 0-15,3 3-3 16,4 5 3-16,0-6 0 16,8 3 1-16,1-1 3 15,-13-4-6-15,-5 7 2 16,-14-4 0-16,-15 2-1 15,-6-1 4-15,-7 4-3 0,0-4 6 16,0 4 2-16,0 0-8 16,0-5 1-16,0 5 6 15,0 0 1-15,4-1-7 16,-4 1 10-16,0-5 8 16,0 2-18-16,0-7 14 15,3-18-3-15,3-22 5 16,1-15-8-16,-3-12-8 15,-1-4 5-15,-3-12-4 16,0-7-2-16,0-6-1 16,0 1 1-16,0-4 0 15,-7-6 0-15,-17-1 0 0,-3-11 0 16,-10-12 1-16,6-4-1 16,0 0 0-16,7-1-7 15,4 1 7-15,0 1-5 16,9 1 5-16,0 8 0 15,-1 18-6-15,4 25 8 16,-8 31-3-16,5 28 1 16,2 13 0-16,2 10 4 15,3 5-4-15,4 3 0 16,-4 0 0-16,4 0-4 16,0 0 2-16,0 0-5 15,0 0-4-15,0 0 6 16,-3 0 5-16,-7 0 0 0,-24-5-4 15,-41-1-9-15,-40 6 1 16,-42 0 0-16,-40 0-5 16,-35 11 10-16,-20 21-12 15,-27 14-25-15,3 11 2 16,20 8-53-16,48 11-54 16,69 5-16-16,65 5-131 15,59-5-137-15</inkml:trace>
  <inkml:trace contextRef="#ctx0" brushRef="#br0" timeOffset="27436">22008 8617 617 0,'0'0'254'0,"0"0"-83"16,0 0-10-16,0 0-44 0,0 0-42 15,0 0-45-15,-17-15-30 16,17 57-7-16,0 29 7 15,-18 28 4-15,-2 7 35 16,-7 8-12-16,-1 5-9 16,5 8 4-16,-5-3-15 15,5-6-7-15,2-12 0 16,-2-9-39-16,3-16 3 16,0-18-59-16,12-14-60 15,5-25-9-15,3-24-161 16,11 0-107-16</inkml:trace>
  <inkml:trace contextRef="#ctx0" brushRef="#br0" timeOffset="27923">22276 8885 506 0,'0'0'132'16,"0"0"-36"-16,0 0 13 15,0 0 12-15,0 0-67 16,0 0-37-16,201-143-4 16,-146 143-11-16,-4 0-4 15,-4 26-1-15,-5 23-2 16,-5 13-1-16,-10 11 12 16,-16 9-6-16,-11 6 20 15,0 8-14-15,-51 6 12 0,-20-2-11 16,-8-9 6-16,-10-6 1 15,-6-13-14-15,9-19 1 16,15-19-2-16,20-15 9 16,24-19-8-16,10 0 11 15,17 0 8-15,0-19 32 16,0-24-47-16,0-9 14 16,17 2-11-16,14-3 0 15,-4 18-7-15,-3 14 0 16,-4 11 3-16,-6 4-2 15,10 6-1-15,0 0 0 16,3 9-5-16,1 23-3 0,-1 14 4 16,-7-8-9-16,4 12 0 15,0 2 9-15,-8-5-43 16,4 0-28-16,-2 2-35 16,10-9-124-16,16-24-64 15,10-9-7-15</inkml:trace>
  <inkml:trace contextRef="#ctx0" brushRef="#br0" timeOffset="28314">23156 8931 536 0,'0'0'195'0,"0"0"-46"0,0 0 16 15,0 0-41-15,0 0-84 16,0 0-16-16,-27-21-24 16,43 14-14-16,32-1 14 15,14-2 11-15,9-4-10 16,0 3 2-16,-12 8 0 16,-5-1-4-16,-6 4 1 15,-4 0 0-15,-13 0 1 16,-4 0-1-16,-3 4 0 15,-4 24-3-15,-7 12 2 0,-10 16 1 16,-3 21 10-16,0 9-7 16,-16 16 21-16,-15 4-12 15,0-11-11-15,-2-9-2 16,15-19-9-16,5-23-57 16,9-14-23-16,4-14-74 15,-3-10-41-15,-1-6-42 16,0 0 21-16</inkml:trace>
  <inkml:trace contextRef="#ctx0" brushRef="#br0" timeOffset="28517">23134 9327 261 0,'0'0'137'15,"0"0"-7"-15,0 0-22 0,0 0-57 16,0 0-17-16,0 0 16 15,219-63 7-15,-93 24-32 16,13 7-22-16,-9 7 4 16,-17 4-7-16,-18 10-43 15,-31 6-16-15,-22 4-160 16,-22 1-110-16</inkml:trace>
  <inkml:trace contextRef="#ctx0" brushRef="#br0" timeOffset="29107">19662 9193 13 0,'0'0'469'0,"0"0"-314"16,0 0-78-16,0 0 36 15,0 0 1-15,0 0-42 16,27 0-17-16,34 0 3 16,17 0-27-16,24 0 12 15,15 0-24-15,15 0-3 16,1-22-16-16,0 4-6 15,-11-4 1-15,-19 3-104 16,-36 8-135-16,-39-6-48 16,-28-1-140-16</inkml:trace>
  <inkml:trace contextRef="#ctx0" brushRef="#br0" timeOffset="29328">20347 8704 452 0,'0'0'233'16,"0"0"-57"-16,0 0-36 15,0 0-84-15,0 0-33 16,0 0 16-16,-4 213 42 16,4-111 22-16,0 10-71 15,0 13-11-15,-15 7-21 16,-1 21-35-16,-1-12-99 0,6-14-261 15</inkml:trace>
  <inkml:trace contextRef="#ctx0" brushRef="#br0" timeOffset="30807">20224 11049 827 0,'0'0'83'16,"0"0"-24"-16,0 0 52 15,0 0 12-15,0 0-12 16,0 0-70-16,0 0-16 15,-106-13-18-15,106 13 5 16,0 0-19-16,0-6 7 16,0 6-3-16,20 0-11 15,21 0 6-15,13 0 8 16,18-7 0-16,2 7-35 16,9 0-20-16,15 0-77 0,8 0-98 15,0 0-99-15,-7 7-257 16</inkml:trace>
  <inkml:trace contextRef="#ctx0" brushRef="#br0" timeOffset="31137">21378 10776 97 0,'0'0'441'0,"0"0"-249"0,0 0 0 16,0 0-40-16,0 0-40 15,0 0-28-15,0-48-44 16,0 48 25-16,0 0-24 16,0 0-17-16,0 0-2 15,0 0-22-15,0 26-1 16,0 29 1-16,0 10 1 15,0 13 21-15,0 6-22 16,0 3 2-16,-4 1-7 16,-8 7-54-16,8 2-33 15,4-7-64-15,0-15-154 16,0-13-222-16</inkml:trace>
  <inkml:trace contextRef="#ctx0" brushRef="#br0" timeOffset="31639">21957 10644 721 0,'0'0'154'0,"0"0"-67"15,0 0-28-15,0 0-12 16,0 0-17-16,221-95-26 0,-163 95-4 16,-10 0 0-16,-5 43-8 15,-12 9-1-15,-16 20 4 16,-9 5 5-16,-6 8 10 16,0 5-7-16,-48-9 5 15,-19 3-8-15,-12-6 3 16,-12-7-7-16,1-22 1 15,15-14-5-15,24-17 6 16,20-18-3-16,11 0 5 16,7-6 23-16,10-28-17 15,3-13 30-15,0-8-8 16,3 2-16-16,25 11 15 16,-4 3-26-16,-4 14 25 0,-8 12 26 15,-8 13-40-15,7 0 4 16,13 0-16-16,7 0-2 15,13 22-7-15,-1 12 0 16,1 13 7-16,2-1-17 16,-2 1-25-16,-1 9 6 15,-4-12-72-15,-3-1-143 16,-5-11-123-16</inkml:trace>
  <inkml:trace contextRef="#ctx0" brushRef="#br0" timeOffset="32128">22996 10691 592 0,'0'0'146'0,"0"0"-32"15,0 0 69-15,0 0-68 16,-95-192-23-16,64 182-14 15,-8 6-46-15,-5 4-17 16,-3 0-15-16,0 0 1 16,16 26-4-16,10 5-2 15,21 0-22-15,0 16-6 16,4 2 2-16,40 10-12 0,14-2 15 16,10 1-9-1,7 2 11-15,-4-4-11 0,-9-6 3 16,-18 3 21-16,-10-7 3 15,-10-3 10-15,-11 0 10 16,-13-12-8-16,0 4 20 16,-4-7-14-16,-39 6 0 15,-18-12 17-15,-8-3-13 16,-19-4-6-16,13-9 20 16,10-6-21-16,14 0 29 15,23 0 11-15,8-31-38 16,20-22 19-16,0-11-26 0,59-25-15 15,28-9-14 1,19-2-24-16,0 8 3 0,-7 7-42 16,-10 4-82-16,-9 10-56 15,-7 0-276-15</inkml:trace>
  <inkml:trace contextRef="#ctx0" brushRef="#br0" timeOffset="33404">24484 7875 409 0,'0'0'386'0,"0"0"-356"16,-260-87 39-16,131 65-38 15,-37 7 5-15,-28 12-29 16,-45 3 31-16,-44 0-20 15,-29 11-16-15,-30 11 10 0,-16 9-5 16,-9 10 4-16,-14 7 2 16,-8 19-13-16,-2 4 0 15,23 0 0-15,21-4-18 16,44-11 12-16,38-3 2 16,33-7-5-16,35-11 3 15,29-1 12-15,26-17-6 16,28-1 0-16,27 3-2 15,16-3-10-15,19 14-1 16,10 5-9-16,6 3 20 16,5 8-17-16,11-3 19 15,9 0-5-15,7-11-3 16,4 8 4-16,0-12 2 0,0 13 2 16,7-1 27-16,14-5-4 15,-1 8 8-15,2 3 7 16,1 8-29-16,5 13 33 15,1 21-22-15,2 30 2 16,4 25 17-16,-4 28-7 16,5 28-3-16,-12 18 15 15,-13 23-32-15,-11 12 14 16,0 8-11-16,0-16-4 16,0-24 15-16,0-33-7 15,0-17-1-15,36-14 10 16,3-13-25-16,1-16 9 15,-2-3-12-15,-10-12 1 0,1-12 15 16,-15-12-14-16,-6-11 0 16,1-13 3-16,-6-13-1 15,1-5-4-15,3-23 0 16,-7-8 1-16,6-9-8 16,-2-6 6-16,3 0-1 15,13 0-3-15,18 0-9 16,26 0 14-16,35-6 0 15,18-10 6-15,41-18-6 16,43 3 0-16,55 2 0 16,58-14-4-16,53 5 4 15,38-14-4-15,15 5 2 16,22 4-13-16,7-10 13 16,11 13-8-16,-4 2 10 0,-3 3 0 15,-24-1-25-15,-47 1 15 16,-41 8-6-16,-49 8-2 15,-60-2 14-15,-55 10-3 16,-67-3 7-16,-30 4-1 16,-34-5 5-16,-19 8-4 15,10-11 2-15,-17-4 9 16,3-3 26-16,-4-13-13 16,1-1-1-16,-4-17 14 15,-1-8-35-15,-2-7 16 16,-13-15-10-16,3 2-5 15,-3-12 16-15,0-10-13 0,0-10-3 16,0-26 0-16,0-17 2 16,0-27-5-16,0-20 0 15,0-33-5-15,0-19-3 16,0-43 9-16,0-11-1 16,0-5 0-16,0 26-10 15,-11 54 5-15,-36 48 2 16,-13 48-4-16,-6 30 7 15,-13 30 0-15,-1 14 0 16,-9 9-2-16,-14 12-3 16,-19 3 3-16,-24 6-10 15,-38 14-27-15,-48 5-6 16,-71 18-59-16,-64 0-69 16,-66 46-376-16</inkml:trace>
  <inkml:trace contextRef="#ctx0" brushRef="#br0" timeOffset="38439">11280 2133 595 0,'0'0'0'0,"0"0"-32"16,-252 0-5-16,161 0 26 15,-11 0 11-15,-28-9 51 16,-23-6-27-16,-24 0 17 0,-13 5 2 16,-15 0-2-16,-15 1 4 15,-27 3-32-15,-29 3-1 16,-36 3-10-16,-22 0 6 15,-13 0-3-15,-11 14 14 16,-16 18-2-16,13 3 10 16,3 0-26-16,15-2-1 15,29-11-2-15,27-9-13 16,30-13 15-16,34 0 0 16,29 0 5-16,21-10-6 15,16-12 1-15,7 1 0 16,4 6 0-16,13-2-3 0,7 7 2 15,4 5 1-15,19 5 0 16,25 0 1 0,27 0 3-16,31 0-4 0,20 0 0 15,0 28 7-15,0 18-7 16,43 11 5-16,5 10-3 16,10 11 18-16,1 7-9 15,-3 16 7-15,-1 3 10 16,-7 17-2-16,3 19 32 15,0 25-13-15,-9 33-4 16,2 32 21-16,-8 44-47 16,-1 15 4-16,-4 12-6 15,-4-3-5-15,1-8-1 0,-1-7 7 16,-7 3 13 0,-3-1 22-16,-10-2-41 0,0-6 5 15,2-16-7-15,6-21 3 16,12-35-8-16,13-31-1 15,8-37 3-15,-4-22-2 16,-10-20 1-16,-3-10-2 16,-7-16 0-16,-7-10 2 15,-6-15-2-15,-2-7 0 16,-6-13 0-16,1-13-6 16,7 0 4-16,5-11-7 15,19 0 8-15,29 0-9 16,31-15 8-16,25-20-7 15,39 1-24-15,29 0 8 0,40 6-12 16,24 4 30-16,20 8-2 16,28 7-53-16,7 2 20 15,3 4-1-15,20-4 24 16,1-2 15-16,12-4-11 16,28-1-6-16,5-5-9 15,22 3 2-15,31 1 16 16,13-2 6-16,32 6 6 15,19 1-2-15,11-8 4 16,15 3-2-16,17 1 0 16,6-7-2-16,6-4-1 15,4-3-13-15,-10-9-7 16,-15 7 18-16,-12-2-22 0,-38 0 8 16,-32 4 10-16,-43 0-8 15,-57 7 11-15,-38 2 5 16,-46 4 2-16,-37 2-1 15,-28-5 0-15,-23 2 0 16,-11-14 0-16,-5 3 0 16,0-5 0-16,10 6 0 15,-7 4 1-15,-17 1 3 16,-23 12-4-16,-25-8 1 16,-24 9 4-16,-16-5-3 15,-4 0 11-15,0 10 3 16,0 3 6-16,13 0 4 15,8 0-22-15,-7 0 0 0,6-3 1 16,-3-12-3-16,-6-10 7 16,-7-6-3-16,-8-1 7 15,-10-5 15-15,-10 4-11 16,-3-6 6-16,-6-3 6 16,2-2-5-16,8 2 2 15,19-1-13-15,-3 4-5 16,7 4 12-16,-3 7-18 15,-10 10 1-15,-5 5 3 16,-6 1-3-16,-9 0-3 16,2-1 4-16,4-9-3 15,0-9 15-15,3-7-10 0,-3-12 0 16,0-2 19-16,3-10-22 16,-3-4 2-16,3-2-2 15,-3 0 2-15,0 16 14 16,-4 4-4-16,0 15 17 15,-9 4-16-15,0 10-11 16,2 7-1-16,-10 4-4 16,5 4 0-16,1 1-4 15,2 0 4-15,12 0 0 16,8-6-3-16,2 2 3 16,6 4-1-16,-16 0 1 15,-3 3-4-15,-9 0-1 16,-5 0 6-16,5 0-1 15,5-4 2-15,2 4-2 0,6 0 0 16,0-3 0-16,0-2 1 16,-1 4 1-16,-6-12-1 15,3 4-1-15,-2-6 3 16,2 1 0-16,-7 3-3 16,-6 1 0-16,-3-2 1 15,0 6 5-15,-4-7-5 16,0 1-1-16,3-6 0 15,-3 2 2-15,4-14-4 16,5 3-1-16,-9-10-1 16,4-2-2-16,-4-3 6 15,0-4-4-15,0-6 2 16,0-8-10-16,-17-1 3 0,-6-11-5 16,-5-5 6-16,4-4 5 15,-3-8 3-15,7-6 0 16,-2-5 0-16,2-8-6 15,4-13 4-15,1-20 2 16,6-16-5-16,5-5 2 16,4-6 3-16,0 9 0 15,0 16-2-15,0 3 2 16,0 6 0-16,0 1 0 16,0 6 3-16,-3 8-4 15,-14 2 2-15,2 7-1 16,-1 11 0-16,-4 9 2 0,-4 9-4 15,-3 8 2-15,-8 5-3 16,-16 4-3-16,-13 11 5 16,-25 4-5-16,-30 2 5 15,-38 12-29-15,-33 4 21 16,-38 10-6-16,-24 10 2 16,-38 5 13-16,-44-2 0 15,-21 4 1-15,-43 4-3 16,-34 0 0-16,-37 0 2 15,-39 0 0-15,-31 12 1 16,-12 5 3-16,-11 10-4 16,-6 10 2-16,9 7-6 15,1 15 4-15,-14 0 0 0,6 7 0 16,-9 6-9-16,-7 2-29 16,3-2-62-16,-3-9-78 15,9-14 7-15,32-9-73 16,46-16-28-16</inkml:trace>
  <inkml:trace contextRef="#ctx0" brushRef="#br0" timeOffset="43231">29710 7582 432 0,'0'0'252'16,"0"0"-160"-16,0 0-4 15,0 0 19-15,0 0 7 16,0 0-76-16,0 0 5 15,0 0-4-15,-177-43-39 16,123 43 46-16,-34 19-32 16,-22 25-4-16,-32 18 11 15,-15 12-18-15,-16 8-3 0,-12 7 0 16,-12-5 2 0,-4 3-4-16,8-7 2 0,36-17 0 15,43-23 3-15,43-18-3 16,40-13-1-16,18-5-8 15,13-4-25-15,0 0 30 16,0 0 1-16,0 0 3 16,0-8-10-16,0-18 4 15,0-5 6-15,0-4-8 16,0-8 11-16,0-6-11 16,0 1 8-16,0 3 0 15,0 14-2-15,0 13 10 0,0 15-8 16,0 3 0-16,0 0 1 15,0 0-11-15,-7 7 1 16,-24 38 9-16,-9 16-12 16,5 7 19-16,8-6-7 15,27-11 0-15,0 1-7 16,51-2 7-16,35-11 2 16,40-13 2-16,31-20 16 15,33-6-17-15,10 0 10 16,-19-32-13-16,-44 3-14 15,-58 12-10-15,-52 3-78 16,-27 7-78-16,0 4 17 16,-27-8-263-16</inkml:trace>
  <inkml:trace contextRef="#ctx0" brushRef="#br0" timeOffset="46965">14901 9491 534 0,'0'0'154'15,"0"0"-86"-15,0 0 42 0,0 0 18 16,0 0-22 0,0 0-36-16,0 0-55 0,137-22 29 15,-11 22 9-15,16 0-14 16,-5-6 13-16,-15 6-25 16,-27 0-19-16,-24 0 19 15,-25 0-23-15,-22 0 15 16,-12 0-10-16,-8 0-6 15,-4 0 21-15,0 0-15 16,0 6 8-16,0 26 7 16,0 39-22-16,13 22 36 15,-6 26-24-15,4 5-9 16,2 12 14-16,-2-3-15 16,5 17 0-16,4 8 9 15,-5 1-13-15,12 6 4 16,1-6 0-16,1-16-1 0,6-12 12 15,-1-16-5-15,-6-17 3 16,1-17 5-16,-18-17-18 16,-7-12 20-16,-4-27-14 15,0-10-2-15,-4-4 20 16,-51 3-14-16,-33 1 6 16,-41-9-11-16,-32 2-5 15,-20-8-1-15,-12 0-41 16,16 0-50-16,24-22-7 15,30-10-30-15,28 0-103 16,13-14-207-16</inkml:trace>
  <inkml:trace contextRef="#ctx0" brushRef="#br0" timeOffset="47745">10284 10604 359 0,'0'0'275'0,"0"0"-108"16,0 0-21-16,0 0-8 16,0 0-36-16,0 0-49 15,129-140 3-15,-78 131-23 16,10 9-2-16,1 0-2 15,-4 0-25-15,-1 30 2 16,-6 12-6-16,-13 19-1 16,-14 12 1-16,-24 20 2 15,0 18 1-15,-39 8-1 16,-45 8-2-16,-18-2 0 16,-20-8 0-16,5-29-20 15,11-32 8-15,22-25-6 0,29-16 18 16,17-15-2-1,5 0 7-15,15 0 0 0,2-31 7 16,12-9-7-16,4-1 9 16,0-6-14-16,11 1 0 15,16 14 6-15,6 11-1 16,2 12-5-16,12 9 0 16,8 0 2-16,13 0-5 15,6 30 7-15,5 8-4 16,-1 9 0-16,-3-4-3 15,0 4 2-15,-4-1 1 16,-9-15-48-16,-10-7-38 16,-12-10-79-16,-13-14-116 15,-12 0-215-15</inkml:trace>
  <inkml:trace contextRef="#ctx0" brushRef="#br0" timeOffset="48203">11176 9404 649 0,'0'0'154'0,"0"0"-77"16,0 0 21-16,0 0-8 16,0 0-42-16,0 0-22 15,183-30 21-15,-90 14 3 16,2 3-10-16,-7 5 0 16,-19 7-17-16,-18 1-6 15,-14 0 0-15,-6 0-15 16,0 33-2-16,0 18 0 15,-2 13 0-15,-2 24 16 16,-12 5-12-16,-2 10 8 16,-6 6 2-16,-7-4-12 0,0-5 5 15,0-9-7-15,0-15 1 16,0-13-2-16,0-22 1 16,0-11-19-16,0-13-58 15,0-9-56-15,0-8-20 16,0 0-69-16,0-8-20 15,0-31-166-15</inkml:trace>
  <inkml:trace contextRef="#ctx0" brushRef="#br0" timeOffset="48377">11582 10020 174 0,'0'0'169'15,"0"0"-13"-15,0 0 10 0,0 0-40 16,0 0-61-16,0 0-2 15,95-62-5-15,-17 43-13 16,13 13-20-16,15 6-25 16,4 0-7-16,1 18-139 15,-12 30-239-15</inkml:trace>
  <inkml:trace contextRef="#ctx0" brushRef="#br0" timeOffset="48855">12558 11101 594 0,'0'0'235'16,"0"0"-166"-16,0 0 60 15,0 0 28-15,0 0-53 16,0 0-85-16,-7-6-19 16,58-9-4-16,24-3 4 15,14-8 27-15,3-4-23 16,-1-2-3-16,-12 10 4 16,-10 4 1-16,-18-4-6 0,-14 16 0 15,-23 3 1 1,-14 3 4-16,0-7 4 0,0 7-2 15,-42 0-7-15,-29 0-20 16,-20 0 4-16,-12 7 12 16,5 24-7-16,19-6 11 15,25-7-4-15,23-11-3 16,23 1 5-16,8-8-4 16,0 0 5-16,0 0-2 15,24 0 3-15,14 0 8 16,21 0-5-16,12 0 6 15,17 0-4-15,14-24-5 16,7-6-65-16,-3 4-170 16,-11 10-295-16</inkml:trace>
  <inkml:trace contextRef="#ctx0" brushRef="#br0" timeOffset="49179">14002 10173 727 0,'0'0'318'0,"0"0"-147"16,0 0-23-16,0 0-21 16,0 0-43-16,0 0-58 15,-11-56 7-15,11 87-31 0,0 33 8 16,0 30 41-16,0 8-37 15,0 13 6-15,0 22 4 16,0 0-15-16,0-6 11 16,0-7-18-16,0-18-1 15,8-14 1-15,-1-28 2 16,-1-12-8-16,-6-15-12 16,0-6-71-16,0-6-65 15,-44-3-131-15,0-10-426 16</inkml:trace>
  <inkml:trace contextRef="#ctx0" brushRef="#br0" timeOffset="50671">858 10974 408 0,'0'0'229'0,"0"0"-125"15,0 0 20-15,0 0 25 16,0 0-7-16,0 0-57 15,-24-6-22-15,24 6 0 16,0 0-31-16,0-9 9 16,0 9-11-16,0 0-14 15,0 0 19-15,0 0-10 16,0 0-8-16,0-7 19 16,0 7-30-16,0-3 11 15,0 3-2-15,0 0-14 16,0 0 20-16,0 0-18 0,0 0-3 15,0 0 0-15,0 0 4 16,0 0-5-16,0 0 1 16,0 0-2-16,0 0-1 15,0 0 4-15,0 0-1 16,0 0 6-16,0 0-5 16,0 0-2-16,0 0 1 15,0 0 0-15,0 0 1 16,0 0-1-16,0 0 0 15,0 0-1-15,0 0 6 16,-11 0-6-16,-2 0 1 16,-1 0-1-16,4 0-3 0,7 0 5 15,-1 0-1-15,1 0 1 16,-1 0 1-16,0 0-4 16,4 0 1-16,-9 0-6 15,5 0 2-15,-3 0 1 16,3 0 4-16,4 0-5 15,0 0 9-15,0 0-5 16,0 0 1-16,0 0 0 16,0 0 0-16,-5 0 0 15,5 0 0-15,0 0 3 16,0 0 0-16,0 0-3 16,0 0 0-16,0 0-1 0,0 0-1 15,0 0 2-15,0 0 0 16,0 0-5-16,37 0-15 15,21 0 20-15,33 0-1 16,15 0 3-16,13-15-4 16,14-7 2-16,-3 6-12 15,-8-2-5-15,-36 6-49 16,-39 12-28-16,-30 0-48 16,-17 0-98-16,-8 15-78 15,-28 15-130-15</inkml:trace>
  <inkml:trace contextRef="#ctx0" brushRef="#br0" timeOffset="51662">2492 10358 475 0,'0'0'251'16,"0"0"-147"-16,0 0 34 0,0 0 36 15,0 0-58-15,0 0-68 16,0 0-16-16,-55-189-31 16,97 166 11-16,5 8-9 15,-3 15 4-15,4 0-1 16,-1 22-6-16,-1 37 0 16,-6 26 5-16,-16 26-3 15,-24 1-2-15,0 20 0 16,-28-8 0-16,-36-4 3 15,-11-10-2-15,-3-21-1 16,3-19 0-16,13-24-15 0,11-29 13 16,14-9-4-1,10-8 6-15,9 0 16 0,5-16-6 16,2-10-5-16,6-3 17 16,5 3-20-16,0-5 9 15,0 15-9-15,12 0 1 16,16 2 3-16,3 14-6 15,9 0 0-15,7 0-2 16,1 14-8-16,-3 11 9 16,3 13 1-16,3-4-20 15,-3 4-6-15,-5 1-43 16,1-7-37-16,-9 0-64 16,-8-8-108-16,-10-9-163 15</inkml:trace>
  <inkml:trace contextRef="#ctx0" brushRef="#br0" timeOffset="52515">2924 9452 452 0,'0'0'141'16,"0"0"-1"-16,0 0 15 16,0 0 3-16,0 0-75 15,0 0-48-15,-47-48-5 16,98 42-15-16,20-9 2 15,0 6 5-15,8 1-19 16,-8-6 23-16,-16 7-15 16,-13 4 1-16,-9 3 18 15,-10 0-24-15,-4 0-2 16,-3 0-3-16,1 15 11 0,-3 32-6 16,-5 18 6-16,-1 23 4 15,-8 29 23-15,0 2-33 16,0 14 10-16,0-14-16 15,0-1 7-15,0-26-9 16,0-3 2-16,0-19-19 16,0-20-36-16,-8-12-108 15,-1-8-27-15,5-20-190 16,-10-3-186-16</inkml:trace>
  <inkml:trace contextRef="#ctx0" brushRef="#br0" timeOffset="52682">3227 10312 113 0,'0'0'205'15,"0"0"-173"-15,0 0 59 16,0 0 27-16,0 0-59 16,232 0-36-16,-126 0-23 15,9 3-54-15,-5 12-182 16</inkml:trace>
  <inkml:trace contextRef="#ctx0" brushRef="#br0" timeOffset="53491">5489 10660 483 0,'0'0'124'16,"0"0"-17"-16,0 0 3 16,0 0-15-16,0 0-1 15,0 0-28-15,-157-8-33 16,157 8 7-16,0 0-28 15,0 0-12-15,41 0 1 16,33 0 0-16,49 0 21 16,30 0-4-16,39-18-17 15,21-12 16-15,-5-1-11 16,-23 0 1-16,-28 9 20 0,-26 1-21 16,-25 7 22-1,0-3-1-15,-11 3-6 16,-13 6 26-16,-18 1-23 0,-22 1-18 15,-29 3 21-15,-6 3-26 16,-7 0 15-16,0-5-6 16,0-6-9-16,-44 5 26 15,-21-12-21-15,-27 6-5 16,1 2-2-16,-2-11 3 16,14 10-4-16,8-7 2 15,11 12 0-15,5 0 3 16,21-7-3-16,17 10 0 15,10 3 2-15,7 0-2 16,0 0-2-16,7 0-7 16,44 0-1-16,28 0 10 0,19 16 0 15,17-4 2-15,8 14 10 16,-14-2-5-16,-7 4 0 16,-16 9-7-16,-18-2 11 15,-13 8 5-15,-15 3-12 16,-17 11-1-16,-12 2-1 15,-11 12-1-15,-14 10-2 16,-65 11-41-16,-36 0-78 16,-38 0-79-16,-13-4-255 15</inkml:trace>
  <inkml:trace contextRef="#ctx0" brushRef="#br0" timeOffset="54721">1444 9327 549 0,'0'0'180'0,"0"0"-30"16,0 0 42-16,0 0-80 15,0 0-28-15,0 0-54 16,-121-59-21-16,-5 62-2 16,-33 28-3-16,-14 12-4 15,12-6 4-15,24-6-2 16,30-6-2-16,32-11 0 15,20 3 3-15,17-1-8 16,1 6 5-16,10 0 0 16,-1-1-3-16,8 8 2 0,2-4 1 15,9 2-1-15,2 16 6 16,7-5-5-16,0 18 0 16,0 3 1-16,0 10 24 15,0 11-24-15,0 4 20 16,0 12 9-16,0 14-13 15,-8 7 30-15,3 11-22 16,5 5 2-16,0 8 15 16,0 2-29-16,5 5 11 15,14-10-7-15,1 5-17 16,0-7 25-16,0 1-19 16,0-10 1-16,-5-11 21 0,-3-21-26 15,-1-23 6-15,-3-25-8 16,-3-13 4-16,-1-12 2 15,-1-16-4-15,-3-6 1 16,0 0 9-16,0 0-7 16,0 0 2-16,0 0 1 15,0 0-1-15,4 0 3 16,-4 0-10-16,4 0 0 16,12 0-3-16,11 0-6 15,21 0 9-15,23 0 0 16,22 0-7-16,30-6 7 15,23-9 0-15,14 8-2 16,6 3 0-16,15 4-31 0,13 0 19 16,14 0 12-1,24 0-34-15,16 0 23 0,8 0-16 16,6 0 2-16,0 0 12 16,-7 0-18-16,1 0 21 15,12-8 1-15,19-5 2 16,36 3 1-16,18-11 7 15,26 2 1-15,-2-2-2 16,10-4-8-16,-14 1-1 16,6-2-6-16,2-2-13 15,-6 10 14-15,-9-5-22 16,-23 8-10-16,-36-7 12 0,-32 13-8 16,-34-13 23-16,-29 10 3 15,-26-9-7-15,-21 4 10 16,-16-4-30-16,-15 3-42 15,-16-8-56-15,-11 13-92 16,-20-1-191-16</inkml:trace>
  <inkml:trace contextRef="#ctx0" brushRef="#br0" timeOffset="55651">10095 9696 552 0,'0'0'159'15,"0"0"-36"-15,0 0 28 16,0 0-34-16,-237-11-20 16,186 94-45-16,-7 26-4 15,-10 21 26-15,6 16-31 16,2 7 4-16,1 2-16 15,16 10-23-15,11 6 22 16,22 6-28-16,10-12 0 16,0 2-2-16,34-18-2 0,37-30-25 15,39-22-38-15,63-36-85 16,76-36-51-16,57-19-180 16</inkml:trace>
  <inkml:trace contextRef="#ctx0" brushRef="#br0" timeOffset="56243">14561 9542 427 0,'0'0'366'16,"0"0"-235"-16,0 0 13 16,0 0-6-16,0 0-53 15,0 0-30-15,51 51-53 16,37 62 52-16,18 18 10 16,0 11-57-16,-11 1 21 0,-21-10-2 15,-23 12-26-15,-30 4 30 16,-21-7-21-16,-41-2-8 15,-61 3 7-15,-51-1-8 16,-44 2-51-16,-28 5-121 16,-7-15-160-16,17-9-674 15</inkml:trace>
  <inkml:trace contextRef="#ctx0" brushRef="#br0" timeOffset="58914">27824 10173 192 0,'0'0'209'0,"0"0"-56"15,0 0-22-15,0 0-28 16,0 0 21-16,0 0-39 16,0 0-30-16,-23-25 8 0,19 25-32 15,4 0 5-15,0 0-7 16,0 0-20-16,0 0 26 15,4-2-12-15,32-3-13 16,15 2 27-16,19-4-24 16,10 7 7-16,-5-9-20 15,3 9-1-15,-3 0-3 16,7 0-67-16,1 0-130 16,-5 9-142-16,-3-2-227 15</inkml:trace>
  <inkml:trace contextRef="#ctx0" brushRef="#br0" timeOffset="60338">29530 10071 342 0,'0'0'244'16,"0"0"-105"-16,0 0 28 15,14-191 0-15,-10 176-59 16,5 8-54-16,2 4-2 16,5 3-38-16,12-6-10 15,6 6 1-15,7 0-2 16,6 6-3-16,-5 34 0 15,-2 4-4-15,-9 16-1 0,-14 7 5 16,-10 5 0 0,-7-6 10-16,0 2-4 0,-24 4-8 15,-30-16 2-15,-9-2 0 16,-8-9-9-16,0-12 9 16,7-23-5-16,19-3-5 15,4-7-2-15,18 0 12 16,6 0 10-16,10-17-7 15,7-13 17-15,0-1-18 16,0-1 0-16,0 10 16 16,16 5-12-16,8 7-6 15,3 7 0-15,4 3-6 16,4 0 2-16,5 0 4 16,-5 27 0-16,5 5-9 0,-5-1 3 15,1 3-27-15,-1 4-23 16,-4-7-65-16,-4 9-41 15,-3-16-141-15,5-7-240 16</inkml:trace>
  <inkml:trace contextRef="#ctx0" brushRef="#br0" timeOffset="60855">30233 10114 357 0,'0'0'123'15,"0"0"14"-15,0 0 0 0,-19-213-2 16,-4 177-22-16,2 11-30 16,1 8-41-16,9 0 5 15,8 10-18-15,-3 7-25 16,6 0-8-16,0 0-12 15,0 38 16-15,0 5-10 16,0 3-5-16,13-4 13 16,22 4 2-16,1 6-15 15,12-1 7-15,3 1 8 16,-6 4-5-16,7-9-7 0,-12-4 5 16,-17-5 7-16,-15-4-4 15,-8-4-11-15,0-1 6 16,0 2 9-16,-24-13 0 15,-11 4 0-15,-5-19 4 16,-2-3-4-16,2 0 0 16,2 0 0-16,14 0 0 15,4-25 5-15,13-6-1 16,7-8 19-16,0-12-19 16,0-5 4-16,42-13-8 15,12-11 0-15,14 11 0 16,-1 2 0-16,-8 13-17 15,-4 14-18-15,-15 19-95 16,-16 14-41-16,-13 7-42 16,-11 0-168-16</inkml:trace>
  <inkml:trace contextRef="#ctx0" brushRef="#br0" timeOffset="61351">29135 9699 317 0,'0'0'182'15,"0"0"-9"-15,0 0-16 16,0 0-8-16,0 0-88 15,0 0-22-15,0-34-3 16,0 34-29-16,0 0 38 0,0 20-11 16,8 7-2-16,-5 24 25 15,-3 19-34-15,0 27 9 16,0 12 3-16,0 15-13 16,-7 3 21-16,-17 4-34 15,4-3-5-15,6-16-4 16,-7-10-13-16,5-8-37 15,5-23-62-15,0-15-108 16,6-10-100-16,5-21-322 16</inkml:trace>
  <inkml:trace contextRef="#ctx0" brushRef="#br0" timeOffset="62003">30943 10203 53 0,'0'0'551'0,"0"0"-468"15,0 0-1-15,0 0 28 16,0 0-16-16,0 0-74 16,-92-30-20-16,92 30 0 15,0 0-14-15,20 0 13 16,19 0 1-16,8 0 1 15,8 0 16-15,0 0-1 16,5-4 2-16,-9-9 22 16,-7-2-20-16,-9-3 15 15,-8-4 4-15,-7 6-18 16,-13-3 27-16,-7 3-22 16,0-1-4-16,0-5 6 0,0 0-26 15,-23 1-2-15,-8 11 0 16,0-6-14-16,-2 10 13 15,15 6 1-15,5-6 0 16,9 6-7-16,4 0 8 16,0 0-2-16,0 0-3 15,4 0-23-15,27 0 23 16,9 21 3-16,7-4 1 16,1 13 0-16,-1-8 6 15,4 3-6-15,-3 12 0 16,-6-5-1-16,-6 0-9 15,-17 3 10-15,-10 3-4 16,-9 9 0-16,-9-7-69 0,-46 6-22 16,-11-8-46-16,6-3-98 15,13-5-189-15</inkml:trace>
  <inkml:trace contextRef="#ctx0" brushRef="#br0" timeOffset="62268">31781 9961 248 0,'0'0'415'16,"0"0"-262"-16,0 0 23 0,0 0-32 16,0 0-39-16,0 0-67 15,34-96-37-15,-26 96 0 16,-3 31 5-16,2 31-6 15,-3 8 30-15,-4 2-28 16,0 1 2-16,0-5-4 16,0 3-12-16,-16 4-17 15,1-8-125-15,-1-4-104 16,8-17-164-16</inkml:trace>
  <inkml:trace contextRef="#ctx0" brushRef="#br0" timeOffset="62614">32098 10036 409 0,'0'0'178'16,"0"0"-50"-16,0 0-27 15,0 0 3-15,0 0-76 16,0 0-20-16,130-60 4 15,-86 73-7-15,-13 18-5 16,-4 15 0-16,-14-2-3 16,-13 2 3-16,0 2 2 15,-20-2 10-15,-28 10 30 16,-6-15-35-16,-1 2 17 16,7-12-24-16,17-6 1 0,15-7 5 15,16-11-6-15,0-1 0 16,0-6-2-16,0 0 2 15,27 0 0-15,45 0-6 16,19-13-64-16,11-18-107 16,-3-9-156-16</inkml:trace>
  <inkml:trace contextRef="#ctx0" brushRef="#br0" timeOffset="62947">32531 9942 220 0,'0'0'229'0,"0"0"-103"16,0 0-12-1,0 0-1-15,0 0-53 0,0 0-9 16,51-77-13-16,-31 73-26 16,4 1 28-16,3 3-29 15,-3 0 7-15,0 0 19 16,3 0-30-16,-7 0 13 15,0 15-4-15,4 7-12 16,-9 9 12-16,5 11-15 16,-17 10 1-16,1-1 18 15,-4 9-19-15,0-14 13 16,0 2-14-16,0-15 8 16,0-1-20-16,0-10 12 15,0-12-49-15,0-2-58 0,0-2-98 16,0-6-12-16,0 0-73 15</inkml:trace>
  <inkml:trace contextRef="#ctx0" brushRef="#br0" timeOffset="63721">32783 9345 345 0,'0'0'229'0,"0"0"-81"16,0 0 29-16,0 0-59 0,0 0-30 15,0 0-35-15,-42-96-18 16,42 93 8-16,0 3-26 16,0 0-10-16,0 0 21 15,0 0-23-15,0 0 2 16,0 0-5-16,0 0 5 15,4 0 11-15,7 0-1 16,5 0 1-16,-5 0 21 16,-6 0-29-16,-1 0 11 15,-4 0-5-15,0 0-14 16,0 0 39-16,0 0-27 16,0 0 6-16,0 0 23 0,4 0-41 15,-4 0 8-15,3 0-8 16,1 0 2-16,-4 0 16 15,0 0-19-15,0 0 5 16,0 0 4-16,0 0 1 16,4 0-11-16,-1 0 0 15,14 0-4-15,10 0 2 16,13 0 2-16,8 0 0 16,-6 0 0-16,-9 0 1 15,-15 3-1-15,-5-3 0 16,-10 6 2-16,-3-6-1 15,0 1 0-15,0-1 2 16,0 0 5-16,0 0-8 0,0 8-1 16,0-4 1-16,0 8-17 15,0 22 16-15,0 10 1 16,0 21 0-16,0 19 2 16,0 9 4-16,0 19-6 15,0-1 0-15,0 2 5 16,0-10-2-16,0-4-3 15,0-18 0-15,0 6 0 16,0-6-4-16,0 3 3 16,0 2-2-16,0-13 3 15,0-8 4-15,8-13-4 16,-5-14 0-16,3-13-1 0,-6-10 2 16,0-5-2-16,0 2-4 15,0-2-28-15,-9-2 14 16,-33-8-30-16,-19 0-39 15,-21 6-44-15,-16 1-140 16,-21-4-163-16</inkml:trace>
  <inkml:trace contextRef="#ctx0" brushRef="#br0" timeOffset="64351">27616 9323 398 0,'0'0'272'0,"0"0"-104"16,0 0-5-16,0 0-22 16,0 0-37-16,0 0-37 15,31-171 0-15,-38 150-38 16,-24 12 4-16,-13-1-15 16,-3 3-12-16,-8 7 7 15,4 0-12-15,7 0 0 16,17 0 5-16,7 25-6 15,12 10-4-15,1 18 3 16,2 25 2-16,5 14 2 0,0 35-3 16,0 26 0-16,0 28 15 15,5 3-6-15,10 17-3 16,-3-2 9-16,-8 12-7 16,0-12 25-16,16-6-30 15,14-18 7-15,30-33-1 16,29-26-9-16,33-17-3 15,44-28-36-15,35-12-75 16,32-25-124-16,15-20-492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59255-6DFA-43EF-88B6-2E6996FDF2B1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CE792-B3FA-4EA5-AE46-EFD06EDA7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64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6277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7929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99852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6689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2483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8788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1004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5566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8914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4547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6746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3019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5A6B6AB-9194-4F8D-90C4-94D396626E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1274"/>
            <a:ext cx="4233333" cy="68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788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9DF7-22FA-4E8E-95F3-48D8B09B6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4863C-8214-4BF6-AA16-8C4CE9A8D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8864C-178B-49FF-B3FE-5335F9148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F9C28-FE38-4401-86F2-58205E4C90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F4494-7507-4B83-AEC3-7BF9AD21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6DDA7-6A06-4C39-8B7D-14688D92A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70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880D-6AD2-47F8-B79D-2847E558C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72AB7B-76DA-4AC3-A7A3-388690978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5C329-5292-4934-999C-F68CF7AACA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46C95-E1AE-44D4-9B36-20467F63B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F695A-1D6B-4B52-9792-2CE2405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802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2458DE-2702-4CE1-9B1A-AFECCAAAF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ADCF7-9AA3-4432-A25D-97EB59995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6B231-1D67-44AC-9094-49C47285C9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1E97E-E968-4CDF-8D1E-E09403BFB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0D66C-E614-4FEE-8939-006A8406B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893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5A6B6AB-9194-4F8D-90C4-94D396626E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1274"/>
            <a:ext cx="4233333" cy="68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97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949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81386-A407-4D40-BE34-F92D61DA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E3CE6-3DE6-4F4F-8ECB-16BB815C9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420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32685-FC8B-4BC9-BB92-C3A7EA07F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542D6-C2F7-488F-8953-B1A1AF6B4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47464-D567-47B4-BD25-80783F6D6B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DF0B9-CCAA-4093-BA90-26CB71C1E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8CF5C-80CD-42F3-A681-F1E261C26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832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72D82-14C5-49E3-B00B-4744A6741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C4102-E4BD-4ECF-A43F-7B7AC4C9D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D34BE-BE93-4581-B51E-28A79970F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3E89D-1775-4C99-8F1F-78A8EE08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5B4BC-8C70-4C9D-9CD8-2EE557660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C9BA2-3182-4CB2-9884-13EC2EF51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553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E881-6A38-4DFF-9D30-D061D5A1E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AFDFA-6F99-4B05-BE44-B4FF77E24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CCCFB-10AF-4E29-9480-A74D269AE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1476B-3F48-41D3-BC06-A416EF7AA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4362D4-1383-48E3-8E25-2E81989802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9E45A2-EBB4-4224-A680-FE88A18660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AFF8C-64D5-4BA6-A502-738952A65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CE6F82-17B9-4294-9CC7-82100694D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2234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D5D1-0D9E-4E99-8EB4-42C85D0AD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D9F816-CFFC-40F8-9262-1BC859304F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203ED-0C16-4BB4-89C7-C6F65E1A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8AE5C-B397-4DAB-9441-87A04240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83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11589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5CB8A7-D0DC-4C30-AE9E-7BACD998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0FFCF7-8FC2-4ED7-AE18-EE51FF47C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E9581-1F39-45FF-A2A0-FD8E4115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3057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91BFF-B874-4A06-94B9-2E679D480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0CCF3-97C5-4215-8269-ECEE0AB6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AA4C3-C500-487D-81CE-A996D73C4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A17E2-BBD0-44AC-8505-85AAE09924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21785-5A75-4474-9E0B-D98722758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9F120-5F46-4A10-8461-00CD66B32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7517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9DF7-22FA-4E8E-95F3-48D8B09B6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4863C-8214-4BF6-AA16-8C4CE9A8D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8864C-178B-49FF-B3FE-5335F9148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F9C28-FE38-4401-86F2-58205E4C90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F4494-7507-4B83-AEC3-7BF9AD21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6DDA7-6A06-4C39-8B7D-14688D92A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2241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880D-6AD2-47F8-B79D-2847E558C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72AB7B-76DA-4AC3-A7A3-388690978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5C329-5292-4934-999C-F68CF7AACA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46C95-E1AE-44D4-9B36-20467F63B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F695A-1D6B-4B52-9792-2CE2405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1743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2458DE-2702-4CE1-9B1A-AFECCAAAF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ADCF7-9AA3-4432-A25D-97EB59995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6B231-1D67-44AC-9094-49C47285C9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1E97E-E968-4CDF-8D1E-E09403BFB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0D66C-E614-4FEE-8939-006A8406B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254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81386-A407-4D40-BE34-F92D61DA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E3CE6-3DE6-4F4F-8ECB-16BB815C9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3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32685-FC8B-4BC9-BB92-C3A7EA07F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542D6-C2F7-488F-8953-B1A1AF6B4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47464-D567-47B4-BD25-80783F6D6B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DF0B9-CCAA-4093-BA90-26CB71C1E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8CF5C-80CD-42F3-A681-F1E261C26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507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72D82-14C5-49E3-B00B-4744A6741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C4102-E4BD-4ECF-A43F-7B7AC4C9D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D34BE-BE93-4581-B51E-28A79970F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3E89D-1775-4C99-8F1F-78A8EE08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5B4BC-8C70-4C9D-9CD8-2EE557660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C9BA2-3182-4CB2-9884-13EC2EF51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93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E881-6A38-4DFF-9D30-D061D5A1E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AFDFA-6F99-4B05-BE44-B4FF77E24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CCCFB-10AF-4E29-9480-A74D269AE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1476B-3F48-41D3-BC06-A416EF7AA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4362D4-1383-48E3-8E25-2E81989802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9E45A2-EBB4-4224-A680-FE88A18660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AFF8C-64D5-4BA6-A502-738952A65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CE6F82-17B9-4294-9CC7-82100694D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547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D5D1-0D9E-4E99-8EB4-42C85D0AD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D9F816-CFFC-40F8-9262-1BC859304F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203ED-0C16-4BB4-89C7-C6F65E1A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8AE5C-B397-4DAB-9441-87A04240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96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5CB8A7-D0DC-4C30-AE9E-7BACD998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0FFCF7-8FC2-4ED7-AE18-EE51FF47C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E9581-1F39-45FF-A2A0-FD8E4115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87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91BFF-B874-4A06-94B9-2E679D480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0CCF3-97C5-4215-8269-ECEE0AB6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AA4C3-C500-487D-81CE-A996D73C4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A17E2-BBD0-44AC-8505-85AAE09924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21785-5A75-4474-9E0B-D98722758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9F120-5F46-4A10-8461-00CD66B32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09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A6C4CE3-2ADC-4052-8414-F22AE371226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8961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ED4A78-605F-4B85-85D0-14B8552EC959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1274"/>
            <a:ext cx="4233333" cy="689862"/>
          </a:xfrm>
          <a:prstGeom prst="rect">
            <a:avLst/>
          </a:prstGeom>
        </p:spPr>
      </p:pic>
      <p:sp>
        <p:nvSpPr>
          <p:cNvPr id="8" name="Content Placeholder 15">
            <a:extLst>
              <a:ext uri="{FF2B5EF4-FFF2-40B4-BE49-F238E27FC236}">
                <a16:creationId xmlns:a16="http://schemas.microsoft.com/office/drawing/2014/main" id="{6842E05C-16FE-463C-B42C-E8EE2260DA9B}"/>
              </a:ext>
            </a:extLst>
          </p:cNvPr>
          <p:cNvSpPr txBox="1">
            <a:spLocks/>
          </p:cNvSpPr>
          <p:nvPr userDrawn="1"/>
        </p:nvSpPr>
        <p:spPr>
          <a:xfrm>
            <a:off x="440267" y="1354667"/>
            <a:ext cx="5181600" cy="50625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802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A6C4CE3-2ADC-4052-8414-F22AE371226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896112"/>
          </a:xfrm>
          <a:prstGeom prst="rect">
            <a:avLst/>
          </a:prstGeom>
        </p:spPr>
      </p:pic>
      <p:sp>
        <p:nvSpPr>
          <p:cNvPr id="8" name="Content Placeholder 15">
            <a:extLst>
              <a:ext uri="{FF2B5EF4-FFF2-40B4-BE49-F238E27FC236}">
                <a16:creationId xmlns:a16="http://schemas.microsoft.com/office/drawing/2014/main" id="{6842E05C-16FE-463C-B42C-E8EE2260DA9B}"/>
              </a:ext>
            </a:extLst>
          </p:cNvPr>
          <p:cNvSpPr txBox="1">
            <a:spLocks/>
          </p:cNvSpPr>
          <p:nvPr userDrawn="1"/>
        </p:nvSpPr>
        <p:spPr>
          <a:xfrm>
            <a:off x="440267" y="1354667"/>
            <a:ext cx="5181600" cy="50625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4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hyperlink" Target="https://www.w3schools.com/java/java_data_types.asp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6" Type="http://schemas.openxmlformats.org/officeDocument/2006/relationships/customXml" Target="../ink/ink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41A1AA4-8732-4263-B174-20BA5B838B06}"/>
              </a:ext>
            </a:extLst>
          </p:cNvPr>
          <p:cNvSpPr txBox="1"/>
          <p:nvPr/>
        </p:nvSpPr>
        <p:spPr>
          <a:xfrm>
            <a:off x="457200" y="1710267"/>
            <a:ext cx="469484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solidFill>
                  <a:srgbClr val="27823F"/>
                </a:solidFill>
                <a:latin typeface="Montserrat" panose="00000500000000000000" pitchFamily="2" charset="0"/>
              </a:rPr>
              <a:t>Welcome to </a:t>
            </a:r>
          </a:p>
          <a:p>
            <a:pPr algn="ctr"/>
            <a:r>
              <a:rPr lang="en-IN" sz="6600" dirty="0">
                <a:solidFill>
                  <a:schemeClr val="bg1"/>
                </a:solidFill>
                <a:latin typeface="Montserrat" panose="00000500000000000000" pitchFamily="2" charset="0"/>
              </a:rPr>
              <a:t>CIPHER</a:t>
            </a:r>
          </a:p>
          <a:p>
            <a:pPr algn="ctr"/>
            <a:r>
              <a:rPr lang="en-IN" sz="6600" dirty="0">
                <a:solidFill>
                  <a:schemeClr val="bg1"/>
                </a:solidFill>
                <a:latin typeface="Montserrat" panose="00000500000000000000" pitchFamily="2" charset="0"/>
              </a:rPr>
              <a:t>SCHOOLS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A092F-BEA0-4D1F-80E4-AC990A3AA99B}"/>
              </a:ext>
            </a:extLst>
          </p:cNvPr>
          <p:cNvSpPr txBox="1"/>
          <p:nvPr/>
        </p:nvSpPr>
        <p:spPr>
          <a:xfrm>
            <a:off x="4603530" y="31532"/>
            <a:ext cx="7588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 - </a:t>
            </a:r>
            <a:r>
              <a:rPr lang="en-IN" sz="4400" b="1" dirty="0">
                <a:solidFill>
                  <a:srgbClr val="27823F"/>
                </a:solidFill>
                <a:latin typeface="Montserrat" panose="00000500000000000000" pitchFamily="2" charset="0"/>
              </a:rPr>
              <a:t>Data Structures</a:t>
            </a:r>
            <a:endParaRPr lang="en-IN" sz="4800" b="1" dirty="0">
              <a:solidFill>
                <a:srgbClr val="27823F"/>
              </a:solidFill>
              <a:latin typeface="Montserrat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C78B6B-DF20-4959-BD03-E90668270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707" y="1710267"/>
            <a:ext cx="6474482" cy="449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29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Features of Java</a:t>
            </a:r>
            <a:endParaRPr sz="4800" dirty="0">
              <a:solidFill>
                <a:srgbClr val="27823F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Google Shape;146;p24">
            <a:extLst>
              <a:ext uri="{FF2B5EF4-FFF2-40B4-BE49-F238E27FC236}">
                <a16:creationId xmlns:a16="http://schemas.microsoft.com/office/drawing/2014/main" id="{36587E88-55B7-4136-9A73-7804EBB69E13}"/>
              </a:ext>
            </a:extLst>
          </p:cNvPr>
          <p:cNvSpPr txBox="1"/>
          <p:nvPr/>
        </p:nvSpPr>
        <p:spPr>
          <a:xfrm>
            <a:off x="519599" y="849208"/>
            <a:ext cx="11040224" cy="58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5. Portable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The Platform Independence and Architecture Neutral features of Java make it portable.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Portable because it facilitates to carry the Java bytecode to any platform.</a:t>
            </a:r>
            <a:endParaRPr lang="en-IN" sz="2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05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IN" sz="4000" b="1" dirty="0">
                <a:solidFill>
                  <a:srgbClr val="27823F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Features of Java</a:t>
            </a:r>
            <a:endParaRPr sz="4000" dirty="0">
              <a:solidFill>
                <a:srgbClr val="27823F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Google Shape;146;p24">
            <a:extLst>
              <a:ext uri="{FF2B5EF4-FFF2-40B4-BE49-F238E27FC236}">
                <a16:creationId xmlns:a16="http://schemas.microsoft.com/office/drawing/2014/main" id="{36587E88-55B7-4136-9A73-7804EBB69E13}"/>
              </a:ext>
            </a:extLst>
          </p:cNvPr>
          <p:cNvSpPr txBox="1"/>
          <p:nvPr/>
        </p:nvSpPr>
        <p:spPr>
          <a:xfrm>
            <a:off x="367863" y="706210"/>
            <a:ext cx="11824137" cy="58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6. Robust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Robust means strong/reliable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Java has eliminated certain types of error prone programming constructs that are found in other languages.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Using exception handling mechanism, Java can catch and respond to exceptional situations, so that a program can continue its normal execution.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Java has a strong memory allocation and garbage collection mechanism. 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It does not support pointers, thereby eliminating the possibilities of overwriting memory and corrupting data.</a:t>
            </a:r>
            <a:endParaRPr lang="en-IN" sz="2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49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Features of Java</a:t>
            </a:r>
            <a:endParaRPr sz="4800" dirty="0">
              <a:solidFill>
                <a:srgbClr val="27823F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Google Shape;146;p24">
            <a:extLst>
              <a:ext uri="{FF2B5EF4-FFF2-40B4-BE49-F238E27FC236}">
                <a16:creationId xmlns:a16="http://schemas.microsoft.com/office/drawing/2014/main" id="{36587E88-55B7-4136-9A73-7804EBB69E13}"/>
              </a:ext>
            </a:extLst>
          </p:cNvPr>
          <p:cNvSpPr txBox="1"/>
          <p:nvPr/>
        </p:nvSpPr>
        <p:spPr>
          <a:xfrm>
            <a:off x="519599" y="849208"/>
            <a:ext cx="11040224" cy="58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7. Secure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Java is best known for its security.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Java does not use pointers explicitly.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Java programs run under an area known as the Sand Box.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Security manager determines the accessibility options of a class, like reading and writing a file to the local disk.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Java uses a public key encryption system to allow the Java application transmit over the internet in the secured encrypted form.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The byte code verifier checks the classes after loading</a:t>
            </a:r>
            <a:endParaRPr lang="en-IN" sz="2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707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IN" sz="4000" b="1" dirty="0">
                <a:solidFill>
                  <a:srgbClr val="27823F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Features of Java</a:t>
            </a:r>
            <a:endParaRPr sz="4000" dirty="0">
              <a:solidFill>
                <a:srgbClr val="27823F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Google Shape;146;p24">
            <a:extLst>
              <a:ext uri="{FF2B5EF4-FFF2-40B4-BE49-F238E27FC236}">
                <a16:creationId xmlns:a16="http://schemas.microsoft.com/office/drawing/2014/main" id="{36587E88-55B7-4136-9A73-7804EBB69E13}"/>
              </a:ext>
            </a:extLst>
          </p:cNvPr>
          <p:cNvSpPr txBox="1"/>
          <p:nvPr/>
        </p:nvSpPr>
        <p:spPr>
          <a:xfrm>
            <a:off x="519599" y="849208"/>
            <a:ext cx="11040224" cy="58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8. High Performance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Java is faster than other traditional interpreted programming languages because Java bytecode is "close" to native code.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But it is not as fast as compiled languages, such as C++, because Java is interpreted.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The new JVM is significantly faster than the earlier one. The new JVM uses the technology known as Just-In-Time compilation(JIT). It converts the byte code into machine code on demand basis.</a:t>
            </a:r>
            <a:endParaRPr lang="en-IN" sz="32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939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IN" sz="4000" b="1" dirty="0">
                <a:solidFill>
                  <a:srgbClr val="27823F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Features of Java</a:t>
            </a:r>
            <a:endParaRPr sz="4000" dirty="0">
              <a:solidFill>
                <a:srgbClr val="27823F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Google Shape;146;p24">
            <a:extLst>
              <a:ext uri="{FF2B5EF4-FFF2-40B4-BE49-F238E27FC236}">
                <a16:creationId xmlns:a16="http://schemas.microsoft.com/office/drawing/2014/main" id="{36587E88-55B7-4136-9A73-7804EBB69E13}"/>
              </a:ext>
            </a:extLst>
          </p:cNvPr>
          <p:cNvSpPr txBox="1"/>
          <p:nvPr/>
        </p:nvSpPr>
        <p:spPr>
          <a:xfrm>
            <a:off x="519599" y="849208"/>
            <a:ext cx="11040224" cy="58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9. Multi-Threaded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Multithreading means a single program having different independent tasks to be performed independently at the same time(concurrently).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We can write Java programs that deal with many tasks at once by defining multiple threads.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Multithreading is particularly useful in server applications, a server can serve multiple clients at the same time.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In Java, threads can be created in two ways: by extending </a:t>
            </a:r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Thread class 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and by implementing </a:t>
            </a:r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Runnable interface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.</a:t>
            </a:r>
            <a:endParaRPr lang="en-IN" sz="2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1EBB367-8B10-441F-9DFC-1550DE86DA40}"/>
                  </a:ext>
                </a:extLst>
              </p14:cNvPr>
              <p14:cNvContentPartPr/>
              <p14:nvPr/>
            </p14:nvContentPartPr>
            <p14:xfrm>
              <a:off x="754200" y="258120"/>
              <a:ext cx="8393760" cy="2198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1EBB367-8B10-441F-9DFC-1550DE86DA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4840" y="248760"/>
                <a:ext cx="8412480" cy="221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0989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IN" sz="4000" b="1" dirty="0">
                <a:solidFill>
                  <a:srgbClr val="27823F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Features of Java</a:t>
            </a:r>
            <a:endParaRPr sz="4000" dirty="0">
              <a:solidFill>
                <a:srgbClr val="27823F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Google Shape;146;p24">
            <a:extLst>
              <a:ext uri="{FF2B5EF4-FFF2-40B4-BE49-F238E27FC236}">
                <a16:creationId xmlns:a16="http://schemas.microsoft.com/office/drawing/2014/main" id="{36587E88-55B7-4136-9A73-7804EBB69E13}"/>
              </a:ext>
            </a:extLst>
          </p:cNvPr>
          <p:cNvSpPr txBox="1"/>
          <p:nvPr/>
        </p:nvSpPr>
        <p:spPr>
          <a:xfrm>
            <a:off x="519599" y="849208"/>
            <a:ext cx="11040224" cy="58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10. Distributed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In distributed computing, several computers work together on a network.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Java is designed to develop applications that make distributed computing easy and efficient. 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This feature of Java makes us able to access files by calling the methods from any machine on the internet.</a:t>
            </a:r>
            <a:endParaRPr lang="en-IN" sz="32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852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4" y="-1"/>
            <a:ext cx="104052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Primitive Data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71C29-4208-4204-980C-4AAA144A79B9}"/>
              </a:ext>
            </a:extLst>
          </p:cNvPr>
          <p:cNvSpPr txBox="1"/>
          <p:nvPr/>
        </p:nvSpPr>
        <p:spPr>
          <a:xfrm>
            <a:off x="299545" y="816538"/>
            <a:ext cx="11288110" cy="1122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en-IN" sz="3200" dirty="0">
                <a:hlinkClick r:id="rId2"/>
              </a:rPr>
              <a:t>https://www.w3schools.com/java/java_data_types.asp</a:t>
            </a:r>
            <a:endParaRPr lang="en-IN" sz="32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CD3577B7-B078-4E46-80D4-E76A155D578C}"/>
                  </a:ext>
                </a:extLst>
              </p14:cNvPr>
              <p14:cNvContentPartPr/>
              <p14:nvPr/>
            </p14:nvContentPartPr>
            <p14:xfrm>
              <a:off x="219526" y="2298563"/>
              <a:ext cx="11904840" cy="459792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CD3577B7-B078-4E46-80D4-E76A155D57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0526" y="2289563"/>
                <a:ext cx="11922480" cy="461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3792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4" y="-1"/>
            <a:ext cx="9758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Operators &amp; Operands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71C29-4208-4204-980C-4AAA144A79B9}"/>
              </a:ext>
            </a:extLst>
          </p:cNvPr>
          <p:cNvSpPr txBox="1"/>
          <p:nvPr/>
        </p:nvSpPr>
        <p:spPr>
          <a:xfrm>
            <a:off x="299544" y="1142709"/>
            <a:ext cx="9238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Let’s Jump to our IDE’s.</a:t>
            </a:r>
            <a:endParaRPr lang="en-US" sz="40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063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4" y="-1"/>
            <a:ext cx="11592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Control Flow Statements &amp; Loops</a:t>
            </a:r>
          </a:p>
        </p:txBody>
      </p:sp>
    </p:spTree>
    <p:extLst>
      <p:ext uri="{BB962C8B-B14F-4D97-AF65-F5344CB8AC3E}">
        <p14:creationId xmlns:p14="http://schemas.microsoft.com/office/powerpoint/2010/main" val="3725758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4" y="-1"/>
            <a:ext cx="11592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Break vs Return</a:t>
            </a:r>
          </a:p>
        </p:txBody>
      </p:sp>
    </p:spTree>
    <p:extLst>
      <p:ext uri="{BB962C8B-B14F-4D97-AF65-F5344CB8AC3E}">
        <p14:creationId xmlns:p14="http://schemas.microsoft.com/office/powerpoint/2010/main" val="855054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5" y="-1"/>
            <a:ext cx="5374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71C29-4208-4204-980C-4AAA144A79B9}"/>
              </a:ext>
            </a:extLst>
          </p:cNvPr>
          <p:cNvSpPr txBox="1"/>
          <p:nvPr/>
        </p:nvSpPr>
        <p:spPr>
          <a:xfrm>
            <a:off x="299544" y="1142709"/>
            <a:ext cx="94435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GIT</a:t>
            </a:r>
          </a:p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Features of Java</a:t>
            </a:r>
          </a:p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Primitive Datatypes</a:t>
            </a:r>
          </a:p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Operators &amp; Operands</a:t>
            </a:r>
          </a:p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Control Flow Statement &amp; Loops</a:t>
            </a:r>
          </a:p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Patterns</a:t>
            </a:r>
          </a:p>
        </p:txBody>
      </p:sp>
    </p:spTree>
    <p:extLst>
      <p:ext uri="{BB962C8B-B14F-4D97-AF65-F5344CB8AC3E}">
        <p14:creationId xmlns:p14="http://schemas.microsoft.com/office/powerpoint/2010/main" val="2036566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41A1AA4-8732-4263-B174-20BA5B838B06}"/>
              </a:ext>
            </a:extLst>
          </p:cNvPr>
          <p:cNvSpPr txBox="1"/>
          <p:nvPr/>
        </p:nvSpPr>
        <p:spPr>
          <a:xfrm>
            <a:off x="3748578" y="2875002"/>
            <a:ext cx="46948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solidFill>
                  <a:srgbClr val="27823F"/>
                </a:solidFill>
                <a:latin typeface="Montserrat" panose="00000500000000000000" pitchFamily="2" charset="0"/>
              </a:rPr>
              <a:t>Thank You</a:t>
            </a:r>
            <a:endParaRPr lang="en-IN" sz="66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550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4" y="-1"/>
            <a:ext cx="90336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Features of Java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9A5559D-7027-4572-8D4A-7F63E48774C8}"/>
              </a:ext>
            </a:extLst>
          </p:cNvPr>
          <p:cNvGrpSpPr/>
          <p:nvPr/>
        </p:nvGrpSpPr>
        <p:grpSpPr>
          <a:xfrm>
            <a:off x="3402527" y="1099010"/>
            <a:ext cx="5386946" cy="5242930"/>
            <a:chOff x="2382709" y="643999"/>
            <a:chExt cx="4583297" cy="446340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D633D8B-FC4F-4B48-891B-25ECE8B00104}"/>
                </a:ext>
              </a:extLst>
            </p:cNvPr>
            <p:cNvGrpSpPr/>
            <p:nvPr/>
          </p:nvGrpSpPr>
          <p:grpSpPr>
            <a:xfrm>
              <a:off x="2950884" y="1062318"/>
              <a:ext cx="1300720" cy="1253005"/>
              <a:chOff x="5942431" y="970382"/>
              <a:chExt cx="2160000" cy="2160000"/>
            </a:xfrm>
            <a:solidFill>
              <a:srgbClr val="FF9900">
                <a:alpha val="69804"/>
              </a:srgbClr>
            </a:solidFill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9D2BC69-CF56-43CB-ABE2-116AEE7E9C3E}"/>
                  </a:ext>
                </a:extLst>
              </p:cNvPr>
              <p:cNvSpPr/>
              <p:nvPr/>
            </p:nvSpPr>
            <p:spPr>
              <a:xfrm>
                <a:off x="5942431" y="970382"/>
                <a:ext cx="2160000" cy="216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3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F6596D5C-2E2B-487F-A03D-3062C6E26430}"/>
                  </a:ext>
                </a:extLst>
              </p:cNvPr>
              <p:cNvSpPr/>
              <p:nvPr/>
            </p:nvSpPr>
            <p:spPr>
              <a:xfrm>
                <a:off x="6437383" y="1028409"/>
                <a:ext cx="1040271" cy="89939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3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A964A4A-8575-42AF-850E-17E43BC36A25}"/>
                </a:ext>
              </a:extLst>
            </p:cNvPr>
            <p:cNvGrpSpPr/>
            <p:nvPr/>
          </p:nvGrpSpPr>
          <p:grpSpPr>
            <a:xfrm>
              <a:off x="5004709" y="968093"/>
              <a:ext cx="1249022" cy="1236923"/>
              <a:chOff x="5942431" y="970382"/>
              <a:chExt cx="2160000" cy="2160000"/>
            </a:xfrm>
            <a:solidFill>
              <a:srgbClr val="FF6600">
                <a:alpha val="69804"/>
              </a:srgbClr>
            </a:solidFill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ED0F39D-CB00-4B10-A3E5-E72062D9FCF0}"/>
                  </a:ext>
                </a:extLst>
              </p:cNvPr>
              <p:cNvSpPr/>
              <p:nvPr/>
            </p:nvSpPr>
            <p:spPr>
              <a:xfrm>
                <a:off x="5942431" y="970382"/>
                <a:ext cx="2160000" cy="216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3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Object Oriented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09AD2660-B2F6-4A95-9234-8D6EF0DE6B25}"/>
                  </a:ext>
                </a:extLst>
              </p:cNvPr>
              <p:cNvSpPr/>
              <p:nvPr/>
            </p:nvSpPr>
            <p:spPr>
              <a:xfrm>
                <a:off x="6697578" y="1118937"/>
                <a:ext cx="649705" cy="6376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3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D63C6FC-2CD7-47BA-8B85-0F6C1C76B603}"/>
                </a:ext>
              </a:extLst>
            </p:cNvPr>
            <p:cNvGrpSpPr/>
            <p:nvPr/>
          </p:nvGrpSpPr>
          <p:grpSpPr>
            <a:xfrm>
              <a:off x="5674705" y="1798430"/>
              <a:ext cx="1249022" cy="1236923"/>
              <a:chOff x="5942431" y="970382"/>
              <a:chExt cx="2160000" cy="2160000"/>
            </a:xfrm>
            <a:solidFill>
              <a:srgbClr val="006600">
                <a:alpha val="69804"/>
              </a:srgbClr>
            </a:solidFill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963E242D-8EE0-4FFE-877E-A8AFE4D9F774}"/>
                  </a:ext>
                </a:extLst>
              </p:cNvPr>
              <p:cNvSpPr/>
              <p:nvPr/>
            </p:nvSpPr>
            <p:spPr>
              <a:xfrm>
                <a:off x="5942431" y="970382"/>
                <a:ext cx="2160000" cy="216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3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2165CE3-EDDF-4238-95D4-3B266C996505}"/>
                  </a:ext>
                </a:extLst>
              </p:cNvPr>
              <p:cNvSpPr/>
              <p:nvPr/>
            </p:nvSpPr>
            <p:spPr>
              <a:xfrm>
                <a:off x="6771524" y="1037254"/>
                <a:ext cx="649706" cy="6376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3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FAC2AF9-BA3F-4D18-A53C-8AD72D76DEF6}"/>
                </a:ext>
              </a:extLst>
            </p:cNvPr>
            <p:cNvGrpSpPr/>
            <p:nvPr/>
          </p:nvGrpSpPr>
          <p:grpSpPr>
            <a:xfrm>
              <a:off x="5674705" y="2750703"/>
              <a:ext cx="1249022" cy="1236923"/>
              <a:chOff x="5942431" y="970382"/>
              <a:chExt cx="2160000" cy="2160000"/>
            </a:xfrm>
            <a:solidFill>
              <a:srgbClr val="CC0066">
                <a:alpha val="69804"/>
              </a:srgbClr>
            </a:solidFill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210B8BEB-E9C1-450B-B470-3A7CE5F46519}"/>
                  </a:ext>
                </a:extLst>
              </p:cNvPr>
              <p:cNvSpPr/>
              <p:nvPr/>
            </p:nvSpPr>
            <p:spPr>
              <a:xfrm>
                <a:off x="5942431" y="970382"/>
                <a:ext cx="2160000" cy="216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3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56777E26-2E83-448C-BA0D-C595F789C6A6}"/>
                  </a:ext>
                </a:extLst>
              </p:cNvPr>
              <p:cNvSpPr/>
              <p:nvPr/>
            </p:nvSpPr>
            <p:spPr>
              <a:xfrm>
                <a:off x="6913174" y="1161588"/>
                <a:ext cx="649706" cy="6376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3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F2088A0-9825-4BF6-99BA-096B84672E08}"/>
                </a:ext>
              </a:extLst>
            </p:cNvPr>
            <p:cNvGrpSpPr/>
            <p:nvPr/>
          </p:nvGrpSpPr>
          <p:grpSpPr>
            <a:xfrm>
              <a:off x="4034047" y="3870480"/>
              <a:ext cx="1249022" cy="1236923"/>
              <a:chOff x="5942431" y="970382"/>
              <a:chExt cx="2160000" cy="2160000"/>
            </a:xfrm>
            <a:solidFill>
              <a:srgbClr val="006600">
                <a:alpha val="69804"/>
              </a:srgbClr>
            </a:solidFill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94046E5-9463-4509-A182-6FFA94EB4A0F}"/>
                  </a:ext>
                </a:extLst>
              </p:cNvPr>
              <p:cNvSpPr/>
              <p:nvPr/>
            </p:nvSpPr>
            <p:spPr>
              <a:xfrm>
                <a:off x="5942431" y="970382"/>
                <a:ext cx="2160000" cy="216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3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65AF968-D235-404E-937F-351AFC432266}"/>
                  </a:ext>
                </a:extLst>
              </p:cNvPr>
              <p:cNvSpPr/>
              <p:nvPr/>
            </p:nvSpPr>
            <p:spPr>
              <a:xfrm>
                <a:off x="6662784" y="1412707"/>
                <a:ext cx="649706" cy="6376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3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9E7A7E2-F5BB-4E66-B4E6-4646B1AF4F51}"/>
                </a:ext>
              </a:extLst>
            </p:cNvPr>
            <p:cNvGrpSpPr/>
            <p:nvPr/>
          </p:nvGrpSpPr>
          <p:grpSpPr>
            <a:xfrm>
              <a:off x="4013928" y="643999"/>
              <a:ext cx="1249022" cy="1236923"/>
              <a:chOff x="5942431" y="970382"/>
              <a:chExt cx="2160000" cy="2160000"/>
            </a:xfrm>
            <a:solidFill>
              <a:srgbClr val="00B0F0">
                <a:alpha val="69804"/>
              </a:srgbClr>
            </a:solidFill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BBE841F-E77E-43FA-8503-0C05963CB50F}"/>
                  </a:ext>
                </a:extLst>
              </p:cNvPr>
              <p:cNvSpPr/>
              <p:nvPr/>
            </p:nvSpPr>
            <p:spPr>
              <a:xfrm>
                <a:off x="5942431" y="970382"/>
                <a:ext cx="2160000" cy="216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3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Simple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58E6821-E52C-40AF-B9E3-64933D7E5377}"/>
                  </a:ext>
                </a:extLst>
              </p:cNvPr>
              <p:cNvSpPr/>
              <p:nvPr/>
            </p:nvSpPr>
            <p:spPr>
              <a:xfrm>
                <a:off x="6697578" y="1118937"/>
                <a:ext cx="649705" cy="6376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3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D3C68CB-5429-4AF3-A3DD-0FFF5D67F6B2}"/>
                </a:ext>
              </a:extLst>
            </p:cNvPr>
            <p:cNvGrpSpPr/>
            <p:nvPr/>
          </p:nvGrpSpPr>
          <p:grpSpPr>
            <a:xfrm>
              <a:off x="4958230" y="3546386"/>
              <a:ext cx="1249022" cy="1236923"/>
              <a:chOff x="5942431" y="970382"/>
              <a:chExt cx="2160000" cy="2160000"/>
            </a:xfrm>
            <a:solidFill>
              <a:srgbClr val="FF9900">
                <a:alpha val="69804"/>
              </a:srgbClr>
            </a:solidFill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50127C1E-FA94-4CF4-A23F-0AE8430C7831}"/>
                  </a:ext>
                </a:extLst>
              </p:cNvPr>
              <p:cNvSpPr/>
              <p:nvPr/>
            </p:nvSpPr>
            <p:spPr>
              <a:xfrm>
                <a:off x="5942431" y="970382"/>
                <a:ext cx="2160000" cy="216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3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Portable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DBD965D-9B06-4021-AB26-FECEBE3FD1DA}"/>
                  </a:ext>
                </a:extLst>
              </p:cNvPr>
              <p:cNvSpPr/>
              <p:nvPr/>
            </p:nvSpPr>
            <p:spPr>
              <a:xfrm>
                <a:off x="7204658" y="1286261"/>
                <a:ext cx="649706" cy="6376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3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1D72153-63B2-4DB3-B9AE-399156BF9C25}"/>
                </a:ext>
              </a:extLst>
            </p:cNvPr>
            <p:cNvGrpSpPr/>
            <p:nvPr/>
          </p:nvGrpSpPr>
          <p:grpSpPr>
            <a:xfrm>
              <a:off x="2382709" y="1889403"/>
              <a:ext cx="1249022" cy="1236923"/>
              <a:chOff x="5942431" y="970382"/>
              <a:chExt cx="2160000" cy="2160000"/>
            </a:xfrm>
            <a:solidFill>
              <a:srgbClr val="CC0066">
                <a:alpha val="69804"/>
              </a:srgbClr>
            </a:solidFill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B0A75BBE-9DA4-4B4D-A1C8-A2E2D6561533}"/>
                  </a:ext>
                </a:extLst>
              </p:cNvPr>
              <p:cNvSpPr/>
              <p:nvPr/>
            </p:nvSpPr>
            <p:spPr>
              <a:xfrm>
                <a:off x="5942431" y="970382"/>
                <a:ext cx="2160000" cy="216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3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0005192-4EE9-4829-AD5C-A88936F1D89C}"/>
                  </a:ext>
                </a:extLst>
              </p:cNvPr>
              <p:cNvSpPr/>
              <p:nvPr/>
            </p:nvSpPr>
            <p:spPr>
              <a:xfrm>
                <a:off x="6404983" y="1163364"/>
                <a:ext cx="649706" cy="6376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3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75BCE42-775C-4BF8-82BC-99C9F161DA5E}"/>
                </a:ext>
              </a:extLst>
            </p:cNvPr>
            <p:cNvSpPr txBox="1"/>
            <p:nvPr/>
          </p:nvSpPr>
          <p:spPr>
            <a:xfrm>
              <a:off x="5778557" y="3209702"/>
              <a:ext cx="1168910" cy="692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3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Architecture</a:t>
              </a:r>
              <a:br>
                <a:rPr lang="en-IN" sz="13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IN" sz="13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Neutral</a:t>
              </a:r>
            </a:p>
            <a:p>
              <a:pPr algn="ctr"/>
              <a:endParaRPr lang="en-IN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24F83D3-5D42-4B45-89B0-7CA50218D161}"/>
                </a:ext>
              </a:extLst>
            </p:cNvPr>
            <p:cNvSpPr txBox="1"/>
            <p:nvPr/>
          </p:nvSpPr>
          <p:spPr>
            <a:xfrm>
              <a:off x="3011993" y="1579137"/>
              <a:ext cx="113364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3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Distributed</a:t>
              </a:r>
            </a:p>
            <a:p>
              <a:endParaRPr lang="en-IN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58F86E9-C756-4152-86B1-C3AAFF8FD369}"/>
                </a:ext>
              </a:extLst>
            </p:cNvPr>
            <p:cNvSpPr txBox="1"/>
            <p:nvPr/>
          </p:nvSpPr>
          <p:spPr>
            <a:xfrm>
              <a:off x="5784272" y="2174383"/>
              <a:ext cx="118173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3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Platform</a:t>
              </a:r>
            </a:p>
            <a:p>
              <a:pPr algn="ctr"/>
              <a:r>
                <a:rPr lang="en-IN" sz="13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Independent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3304059-0650-45E2-ABF9-CD7910DE9BDF}"/>
                </a:ext>
              </a:extLst>
            </p:cNvPr>
            <p:cNvSpPr txBox="1"/>
            <p:nvPr/>
          </p:nvSpPr>
          <p:spPr>
            <a:xfrm>
              <a:off x="2466094" y="2343260"/>
              <a:ext cx="93807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3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Multi</a:t>
              </a:r>
              <a:br>
                <a:rPr lang="en-IN" sz="13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IN" sz="13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Threaded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95F2BDF-53E6-496B-96E4-B3551587547A}"/>
                </a:ext>
              </a:extLst>
            </p:cNvPr>
            <p:cNvSpPr txBox="1"/>
            <p:nvPr/>
          </p:nvSpPr>
          <p:spPr>
            <a:xfrm>
              <a:off x="4284376" y="4448927"/>
              <a:ext cx="76174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lang="en-IN" sz="1300" b="1" dirty="0">
                  <a:solidFill>
                    <a:prstClr val="white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Robust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681077E-4FB6-4604-8F9E-DB6171140384}"/>
                </a:ext>
              </a:extLst>
            </p:cNvPr>
            <p:cNvGrpSpPr/>
            <p:nvPr/>
          </p:nvGrpSpPr>
          <p:grpSpPr>
            <a:xfrm>
              <a:off x="2538515" y="2835526"/>
              <a:ext cx="1249022" cy="1236923"/>
              <a:chOff x="5942431" y="970382"/>
              <a:chExt cx="2160000" cy="2160000"/>
            </a:xfrm>
            <a:solidFill>
              <a:srgbClr val="FF6600">
                <a:alpha val="69804"/>
              </a:srgbClr>
            </a:solidFill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C1AD9DE-4D75-44C8-9F8C-EF15E8F85133}"/>
                  </a:ext>
                </a:extLst>
              </p:cNvPr>
              <p:cNvSpPr/>
              <p:nvPr/>
            </p:nvSpPr>
            <p:spPr>
              <a:xfrm>
                <a:off x="5942431" y="970382"/>
                <a:ext cx="2160000" cy="216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3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FC5E6B1-9BD3-4031-8839-71AB36766A9E}"/>
                  </a:ext>
                </a:extLst>
              </p:cNvPr>
              <p:cNvSpPr/>
              <p:nvPr/>
            </p:nvSpPr>
            <p:spPr>
              <a:xfrm>
                <a:off x="6504258" y="1159360"/>
                <a:ext cx="649706" cy="6376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3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F06BBBD-55B3-4CC9-9CB1-1D6442DA7841}"/>
                </a:ext>
              </a:extLst>
            </p:cNvPr>
            <p:cNvGrpSpPr/>
            <p:nvPr/>
          </p:nvGrpSpPr>
          <p:grpSpPr>
            <a:xfrm>
              <a:off x="3002582" y="3664024"/>
              <a:ext cx="1249022" cy="1236923"/>
              <a:chOff x="5942431" y="970382"/>
              <a:chExt cx="2160000" cy="2160000"/>
            </a:xfrm>
            <a:solidFill>
              <a:srgbClr val="00B0F0">
                <a:alpha val="69804"/>
              </a:srgbClr>
            </a:solidFill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F4C3CB8-544E-4BE2-9355-00FAB653CF19}"/>
                  </a:ext>
                </a:extLst>
              </p:cNvPr>
              <p:cNvSpPr/>
              <p:nvPr/>
            </p:nvSpPr>
            <p:spPr>
              <a:xfrm>
                <a:off x="5942431" y="970382"/>
                <a:ext cx="2160000" cy="216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3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Secure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34BEE28-B21B-42DA-8631-0842E74AC4B0}"/>
                  </a:ext>
                </a:extLst>
              </p:cNvPr>
              <p:cNvSpPr/>
              <p:nvPr/>
            </p:nvSpPr>
            <p:spPr>
              <a:xfrm>
                <a:off x="6697578" y="1118937"/>
                <a:ext cx="649705" cy="6376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3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A0CEC6C-4BE6-4972-877B-16576D3CCD64}"/>
                </a:ext>
              </a:extLst>
            </p:cNvPr>
            <p:cNvSpPr/>
            <p:nvPr/>
          </p:nvSpPr>
          <p:spPr>
            <a:xfrm>
              <a:off x="2480196" y="3248962"/>
              <a:ext cx="1259336" cy="6288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High</a:t>
              </a:r>
            </a:p>
            <a:p>
              <a:pPr algn="ctr"/>
              <a:r>
                <a:rPr lang="en-IN" sz="1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Performace</a:t>
              </a:r>
              <a:endParaRPr lang="en-I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I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39B5513-1E20-4C23-B965-92C9FD903EA8}"/>
                </a:ext>
              </a:extLst>
            </p:cNvPr>
            <p:cNvSpPr/>
            <p:nvPr/>
          </p:nvSpPr>
          <p:spPr>
            <a:xfrm>
              <a:off x="3434903" y="1663328"/>
              <a:ext cx="2498043" cy="2473846"/>
            </a:xfrm>
            <a:prstGeom prst="ellipse">
              <a:avLst/>
            </a:prstGeom>
            <a:solidFill>
              <a:srgbClr val="00336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Features</a:t>
              </a:r>
            </a:p>
            <a:p>
              <a:pPr algn="ctr"/>
              <a:r>
                <a:rPr lang="en-IN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 of Java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4429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Features of Java</a:t>
            </a:r>
            <a:endParaRPr sz="4800" dirty="0">
              <a:solidFill>
                <a:srgbClr val="27823F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Google Shape;146;p24">
            <a:extLst>
              <a:ext uri="{FF2B5EF4-FFF2-40B4-BE49-F238E27FC236}">
                <a16:creationId xmlns:a16="http://schemas.microsoft.com/office/drawing/2014/main" id="{36587E88-55B7-4136-9A73-7804EBB69E13}"/>
              </a:ext>
            </a:extLst>
          </p:cNvPr>
          <p:cNvSpPr txBox="1"/>
          <p:nvPr/>
        </p:nvSpPr>
        <p:spPr>
          <a:xfrm>
            <a:off x="519599" y="849208"/>
            <a:ext cx="11040224" cy="58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1. Simple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Java is very easy to learn as its syntax is very simple.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It’s Syntax is based on C++. (Easier for people already familiar with it)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No complicated features like pointers, operator overloading etc.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Automatic Garbage Collection to remove unreferenced objects and thus programmers are free from memory management responsibilities. </a:t>
            </a:r>
            <a:endParaRPr lang="en-IN" sz="32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588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Features of Java</a:t>
            </a:r>
            <a:endParaRPr sz="4800" dirty="0">
              <a:solidFill>
                <a:srgbClr val="27823F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Google Shape;146;p24">
            <a:extLst>
              <a:ext uri="{FF2B5EF4-FFF2-40B4-BE49-F238E27FC236}">
                <a16:creationId xmlns:a16="http://schemas.microsoft.com/office/drawing/2014/main" id="{36587E88-55B7-4136-9A73-7804EBB69E13}"/>
              </a:ext>
            </a:extLst>
          </p:cNvPr>
          <p:cNvSpPr txBox="1"/>
          <p:nvPr/>
        </p:nvSpPr>
        <p:spPr>
          <a:xfrm>
            <a:off x="519599" y="849208"/>
            <a:ext cx="11040224" cy="58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2. Object Oriented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Java is object oriented programming language.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Just like the real world, it is centered on creating objects, manipulating objects and making them work together.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Object oriented programming is better than procedural programming because it provides great flexibility, modularity, clarity and reusability.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OOPs is more secure as it provides data hiding features.</a:t>
            </a:r>
          </a:p>
        </p:txBody>
      </p:sp>
    </p:spTree>
    <p:extLst>
      <p:ext uri="{BB962C8B-B14F-4D97-AF65-F5344CB8AC3E}">
        <p14:creationId xmlns:p14="http://schemas.microsoft.com/office/powerpoint/2010/main" val="649047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IN" sz="4000" b="1" dirty="0">
                <a:solidFill>
                  <a:srgbClr val="27823F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Features of Java</a:t>
            </a:r>
            <a:endParaRPr sz="4000" dirty="0">
              <a:solidFill>
                <a:srgbClr val="27823F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Google Shape;146;p24">
            <a:extLst>
              <a:ext uri="{FF2B5EF4-FFF2-40B4-BE49-F238E27FC236}">
                <a16:creationId xmlns:a16="http://schemas.microsoft.com/office/drawing/2014/main" id="{36587E88-55B7-4136-9A73-7804EBB69E13}"/>
              </a:ext>
            </a:extLst>
          </p:cNvPr>
          <p:cNvSpPr txBox="1"/>
          <p:nvPr/>
        </p:nvSpPr>
        <p:spPr>
          <a:xfrm>
            <a:off x="519599" y="849208"/>
            <a:ext cx="11040224" cy="58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3. Platform Independent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“Write once run anywhere” feature of Java makes it platform independent. It allows a Java program to run on any operating system like Windows, Linux, Mac or Solaris.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Other languages like C, C++, etc. are directly compiled into platform specific machine codes.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An additional layer (class file) is added in java to achieve platform independence.</a:t>
            </a:r>
          </a:p>
        </p:txBody>
      </p:sp>
    </p:spTree>
    <p:extLst>
      <p:ext uri="{BB962C8B-B14F-4D97-AF65-F5344CB8AC3E}">
        <p14:creationId xmlns:p14="http://schemas.microsoft.com/office/powerpoint/2010/main" val="3370124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157655" y="123167"/>
            <a:ext cx="12034345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IN" b="1" dirty="0">
                <a:solidFill>
                  <a:srgbClr val="27823F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Features of Java – </a:t>
            </a:r>
            <a:r>
              <a:rPr lang="en-IN" sz="3600" dirty="0">
                <a:solidFill>
                  <a:srgbClr val="27823F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Platform Independence</a:t>
            </a:r>
            <a:endParaRPr dirty="0">
              <a:solidFill>
                <a:srgbClr val="27823F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3BBC491-AA50-441E-8132-311E8CC8AC52}"/>
              </a:ext>
            </a:extLst>
          </p:cNvPr>
          <p:cNvSpPr/>
          <p:nvPr/>
        </p:nvSpPr>
        <p:spPr>
          <a:xfrm>
            <a:off x="5230915" y="988538"/>
            <a:ext cx="1730173" cy="8492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  <a:defRPr/>
            </a:pPr>
            <a:r>
              <a:rPr lang="en-IN" sz="2400" kern="0" dirty="0">
                <a:solidFill>
                  <a:srgbClr val="FFFFFF"/>
                </a:solidFill>
                <a:latin typeface="Montserrat" panose="00000500000000000000" pitchFamily="2" charset="0"/>
                <a:sym typeface="Arial"/>
              </a:rPr>
              <a:t>.java file</a:t>
            </a:r>
            <a:br>
              <a:rPr lang="en-IN" sz="2400" kern="0" dirty="0">
                <a:solidFill>
                  <a:srgbClr val="FFFFFF"/>
                </a:solidFill>
                <a:latin typeface="Montserrat" panose="00000500000000000000" pitchFamily="2" charset="0"/>
                <a:sym typeface="Arial"/>
              </a:rPr>
            </a:br>
            <a:r>
              <a:rPr lang="en-IN" sz="2400" kern="0" dirty="0">
                <a:solidFill>
                  <a:srgbClr val="FFFFFF"/>
                </a:solidFill>
                <a:latin typeface="Montserrat" panose="00000500000000000000" pitchFamily="2" charset="0"/>
                <a:sym typeface="Arial"/>
              </a:rPr>
              <a:t>CODE</a:t>
            </a:r>
            <a:endParaRPr lang="en-IN" sz="1867" kern="0" dirty="0">
              <a:solidFill>
                <a:srgbClr val="FFFFFF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ECFF911-FAC7-4F59-BE24-EFCC364AD66F}"/>
              </a:ext>
            </a:extLst>
          </p:cNvPr>
          <p:cNvSpPr/>
          <p:nvPr/>
        </p:nvSpPr>
        <p:spPr>
          <a:xfrm>
            <a:off x="2144789" y="4075545"/>
            <a:ext cx="2214008" cy="519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  <a:defRPr/>
            </a:pPr>
            <a:r>
              <a:rPr lang="en-IN" dirty="0">
                <a:solidFill>
                  <a:srgbClr val="FFFFFF"/>
                </a:solidFill>
                <a:latin typeface="Montserrat" panose="00000500000000000000" pitchFamily="2" charset="0"/>
              </a:rPr>
              <a:t>JVM for MAC</a:t>
            </a:r>
            <a:endParaRPr lang="en-IN" sz="1600" kern="0" dirty="0">
              <a:solidFill>
                <a:srgbClr val="FFFFFF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BDBDDEC-45E2-464D-B28B-7239384CF811}"/>
              </a:ext>
            </a:extLst>
          </p:cNvPr>
          <p:cNvSpPr/>
          <p:nvPr/>
        </p:nvSpPr>
        <p:spPr>
          <a:xfrm>
            <a:off x="7872021" y="4025375"/>
            <a:ext cx="2214008" cy="519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  <a:defRPr/>
            </a:pPr>
            <a:r>
              <a:rPr lang="en-IN" sz="1600" kern="0" dirty="0">
                <a:solidFill>
                  <a:srgbClr val="FFFFFF"/>
                </a:solidFill>
                <a:latin typeface="Montserrat" panose="00000500000000000000" pitchFamily="2" charset="0"/>
                <a:sym typeface="Arial"/>
              </a:rPr>
              <a:t>JVM for Linux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4C03981-82A2-4004-B170-402704420F6A}"/>
              </a:ext>
            </a:extLst>
          </p:cNvPr>
          <p:cNvSpPr/>
          <p:nvPr/>
        </p:nvSpPr>
        <p:spPr>
          <a:xfrm>
            <a:off x="4988996" y="4059024"/>
            <a:ext cx="2214008" cy="519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  <a:defRPr/>
            </a:pPr>
            <a:r>
              <a:rPr lang="en-IN" sz="1600" kern="0" dirty="0">
                <a:solidFill>
                  <a:srgbClr val="FFFFFF"/>
                </a:solidFill>
                <a:latin typeface="Montserrat" panose="00000500000000000000" pitchFamily="2" charset="0"/>
                <a:sym typeface="Arial"/>
              </a:rPr>
              <a:t>JVM for Windows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BFF66FF-2CAD-4341-8B49-DB8118B8BE41}"/>
              </a:ext>
            </a:extLst>
          </p:cNvPr>
          <p:cNvSpPr/>
          <p:nvPr/>
        </p:nvSpPr>
        <p:spPr>
          <a:xfrm>
            <a:off x="5230914" y="2371241"/>
            <a:ext cx="1730173" cy="8492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  <a:defRPr/>
            </a:pPr>
            <a:r>
              <a:rPr lang="en-IN" kern="0" dirty="0">
                <a:solidFill>
                  <a:srgbClr val="FFFFFF"/>
                </a:solidFill>
                <a:latin typeface="Montserrat" panose="00000500000000000000" pitchFamily="2" charset="0"/>
                <a:sym typeface="Arial"/>
              </a:rPr>
              <a:t>.class file</a:t>
            </a:r>
            <a:br>
              <a:rPr lang="en-IN" kern="0" dirty="0">
                <a:solidFill>
                  <a:srgbClr val="FFFFFF"/>
                </a:solidFill>
                <a:latin typeface="Montserrat" panose="00000500000000000000" pitchFamily="2" charset="0"/>
                <a:sym typeface="Arial"/>
              </a:rPr>
            </a:br>
            <a:r>
              <a:rPr lang="en-IN" kern="0" dirty="0">
                <a:solidFill>
                  <a:srgbClr val="FFFFFF"/>
                </a:solidFill>
                <a:latin typeface="Montserrat" panose="00000500000000000000" pitchFamily="2" charset="0"/>
                <a:sym typeface="Arial"/>
              </a:rPr>
              <a:t>BYTE CODE</a:t>
            </a:r>
            <a:endParaRPr lang="en-IN" sz="1600" kern="0" dirty="0">
              <a:solidFill>
                <a:srgbClr val="FFFFFF"/>
              </a:solidFill>
              <a:latin typeface="Montserrat" panose="00000500000000000000" pitchFamily="2" charset="0"/>
              <a:sym typeface="Arial"/>
            </a:endParaRPr>
          </a:p>
        </p:txBody>
      </p:sp>
      <p:pic>
        <p:nvPicPr>
          <p:cNvPr id="1030" name="Picture 6" descr="https://encrypted-tbn0.gstatic.com/images?q=tbn:ANd9GcTkDd6p2uliOYDbJRzjQ6vVavygcaub0GgxGGKDK-vYFeo8Rmv2&amp;s">
            <a:extLst>
              <a:ext uri="{FF2B5EF4-FFF2-40B4-BE49-F238E27FC236}">
                <a16:creationId xmlns:a16="http://schemas.microsoft.com/office/drawing/2014/main" id="{40EFEE2F-999A-4646-B287-088764C0A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075" y="5483779"/>
            <a:ext cx="671901" cy="7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lated image">
            <a:extLst>
              <a:ext uri="{FF2B5EF4-FFF2-40B4-BE49-F238E27FC236}">
                <a16:creationId xmlns:a16="http://schemas.microsoft.com/office/drawing/2014/main" id="{E6FBD1C5-571A-4EAA-8C6E-7D3EC53D9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948" y="5483779"/>
            <a:ext cx="792104" cy="79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C OS logo - Free computer icons">
            <a:extLst>
              <a:ext uri="{FF2B5EF4-FFF2-40B4-BE49-F238E27FC236}">
                <a16:creationId xmlns:a16="http://schemas.microsoft.com/office/drawing/2014/main" id="{915F3C70-EA50-4452-8D1D-D8C6016A07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3" r="24737"/>
          <a:stretch/>
        </p:blipFill>
        <p:spPr bwMode="auto">
          <a:xfrm>
            <a:off x="2908936" y="5483779"/>
            <a:ext cx="68571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CCAD6AC-335E-4551-A375-565C57F0B7BB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6096001" y="1837744"/>
            <a:ext cx="1" cy="53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7583DC2-A4F8-442F-89C3-44CA81312D32}"/>
              </a:ext>
            </a:extLst>
          </p:cNvPr>
          <p:cNvCxnSpPr>
            <a:stCxn id="13" idx="2"/>
            <a:endCxn id="7" idx="0"/>
          </p:cNvCxnSpPr>
          <p:nvPr/>
        </p:nvCxnSpPr>
        <p:spPr>
          <a:xfrm flipH="1">
            <a:off x="3251794" y="3220447"/>
            <a:ext cx="2844207" cy="855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3DAB3A-69BF-4325-AD96-6A1967F77C17}"/>
              </a:ext>
            </a:extLst>
          </p:cNvPr>
          <p:cNvCxnSpPr>
            <a:stCxn id="13" idx="2"/>
            <a:endCxn id="12" idx="0"/>
          </p:cNvCxnSpPr>
          <p:nvPr/>
        </p:nvCxnSpPr>
        <p:spPr>
          <a:xfrm>
            <a:off x="6096000" y="3220448"/>
            <a:ext cx="0" cy="838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1398AB8-03A7-4BEC-9AF4-7DD4E6604773}"/>
              </a:ext>
            </a:extLst>
          </p:cNvPr>
          <p:cNvCxnSpPr>
            <a:stCxn id="13" idx="2"/>
            <a:endCxn id="8" idx="0"/>
          </p:cNvCxnSpPr>
          <p:nvPr/>
        </p:nvCxnSpPr>
        <p:spPr>
          <a:xfrm>
            <a:off x="6096001" y="3220447"/>
            <a:ext cx="2883025" cy="804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B82CEBC-5B06-4D3B-8E23-56CFD3D80CCE}"/>
              </a:ext>
            </a:extLst>
          </p:cNvPr>
          <p:cNvSpPr txBox="1"/>
          <p:nvPr/>
        </p:nvSpPr>
        <p:spPr>
          <a:xfrm>
            <a:off x="6250333" y="1927222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Montserrat" panose="00000500000000000000" pitchFamily="2" charset="0"/>
              </a:rPr>
              <a:t>Compilation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EC092A2-718A-4690-871B-B0A46004A518}"/>
              </a:ext>
            </a:extLst>
          </p:cNvPr>
          <p:cNvCxnSpPr/>
          <p:nvPr/>
        </p:nvCxnSpPr>
        <p:spPr>
          <a:xfrm>
            <a:off x="3230404" y="4545090"/>
            <a:ext cx="0" cy="838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FF7DC4B-3FD3-4615-82AC-A3154BC22011}"/>
              </a:ext>
            </a:extLst>
          </p:cNvPr>
          <p:cNvCxnSpPr/>
          <p:nvPr/>
        </p:nvCxnSpPr>
        <p:spPr>
          <a:xfrm>
            <a:off x="6096000" y="4578740"/>
            <a:ext cx="0" cy="838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68A8588-EAB8-47FA-BE71-86007001EFFE}"/>
              </a:ext>
            </a:extLst>
          </p:cNvPr>
          <p:cNvCxnSpPr/>
          <p:nvPr/>
        </p:nvCxnSpPr>
        <p:spPr>
          <a:xfrm>
            <a:off x="8979025" y="4545090"/>
            <a:ext cx="0" cy="838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0CDFAFB-7300-4D9E-AD8E-0BAFFD14A61E}"/>
              </a:ext>
            </a:extLst>
          </p:cNvPr>
          <p:cNvSpPr txBox="1"/>
          <p:nvPr/>
        </p:nvSpPr>
        <p:spPr>
          <a:xfrm>
            <a:off x="2359242" y="6272186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Montserrat" panose="00000500000000000000" pitchFamily="2" charset="0"/>
              </a:rPr>
              <a:t>Machine Code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7C668F-532E-44FB-9C39-43261BF156D5}"/>
              </a:ext>
            </a:extLst>
          </p:cNvPr>
          <p:cNvSpPr/>
          <p:nvPr/>
        </p:nvSpPr>
        <p:spPr>
          <a:xfrm>
            <a:off x="5203449" y="6272185"/>
            <a:ext cx="1853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Montserrat" panose="00000500000000000000" pitchFamily="2" charset="0"/>
              </a:rPr>
              <a:t>Machine Code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098BE-AD3E-48B5-9B89-FB1AE60B649C}"/>
              </a:ext>
            </a:extLst>
          </p:cNvPr>
          <p:cNvSpPr/>
          <p:nvPr/>
        </p:nvSpPr>
        <p:spPr>
          <a:xfrm>
            <a:off x="8086474" y="6272184"/>
            <a:ext cx="1853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Montserrat" panose="00000500000000000000" pitchFamily="2" charset="0"/>
              </a:rPr>
              <a:t>Machine Code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860F797-C2A5-4F73-9A69-F284E58991AE}"/>
                  </a:ext>
                </a:extLst>
              </p14:cNvPr>
              <p14:cNvContentPartPr/>
              <p14:nvPr/>
            </p14:nvContentPartPr>
            <p14:xfrm>
              <a:off x="149040" y="486360"/>
              <a:ext cx="11028240" cy="6372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860F797-C2A5-4F73-9A69-F284E58991A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9680" y="477000"/>
                <a:ext cx="11046960" cy="639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98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Features of Java</a:t>
            </a:r>
            <a:endParaRPr sz="4800" dirty="0">
              <a:solidFill>
                <a:srgbClr val="27823F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Google Shape;146;p24">
            <a:extLst>
              <a:ext uri="{FF2B5EF4-FFF2-40B4-BE49-F238E27FC236}">
                <a16:creationId xmlns:a16="http://schemas.microsoft.com/office/drawing/2014/main" id="{36587E88-55B7-4136-9A73-7804EBB69E13}"/>
              </a:ext>
            </a:extLst>
          </p:cNvPr>
          <p:cNvSpPr txBox="1"/>
          <p:nvPr/>
        </p:nvSpPr>
        <p:spPr>
          <a:xfrm>
            <a:off x="519599" y="849208"/>
            <a:ext cx="11040224" cy="58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Java Compiler creates .class file which contains byte code.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JVM (Java Virtual Machine) executes byte code into machine code.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JVM itself is platform dependent. There is a separate JVM available for each operating system. 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Different JVM produces different binary code for different operating systems.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Using byte code and different JVMs for different operating systems Java achieves its platform independence and makes software development easy to run on different platforms.</a:t>
            </a:r>
            <a:endParaRPr lang="en-IN" sz="2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747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Features of Java</a:t>
            </a:r>
            <a:endParaRPr sz="4800" dirty="0">
              <a:solidFill>
                <a:srgbClr val="27823F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Google Shape;146;p24">
            <a:extLst>
              <a:ext uri="{FF2B5EF4-FFF2-40B4-BE49-F238E27FC236}">
                <a16:creationId xmlns:a16="http://schemas.microsoft.com/office/drawing/2014/main" id="{36587E88-55B7-4136-9A73-7804EBB69E13}"/>
              </a:ext>
            </a:extLst>
          </p:cNvPr>
          <p:cNvSpPr txBox="1"/>
          <p:nvPr/>
        </p:nvSpPr>
        <p:spPr>
          <a:xfrm>
            <a:off x="519599" y="849208"/>
            <a:ext cx="11040224" cy="58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4. Architecture Neutral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Java has an 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essential feature that allows the applications to run easily on different machines with different hardware architecture.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There are no architecture dependent features, for example, the size of primitive types is fixed.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In C programming, int data type occupies 2 bytes of memory for 32-bit architecture and 4 bytes of memory for 64-bit architecture.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In java it occupies 4 bytes of memory for both 32 and 64-bit architectures.</a:t>
            </a:r>
            <a:endParaRPr lang="en-IN" sz="2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12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904</Words>
  <Application>Microsoft Office PowerPoint</Application>
  <PresentationFormat>Widescreen</PresentationFormat>
  <Paragraphs>117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Montserrat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Features of Java</vt:lpstr>
      <vt:lpstr>Features of Java</vt:lpstr>
      <vt:lpstr>Features of Java</vt:lpstr>
      <vt:lpstr>Features of Java – Platform Independence</vt:lpstr>
      <vt:lpstr>Features of Java</vt:lpstr>
      <vt:lpstr>Features of Java</vt:lpstr>
      <vt:lpstr>Features of Java</vt:lpstr>
      <vt:lpstr>Features of Java</vt:lpstr>
      <vt:lpstr>Features of Java</vt:lpstr>
      <vt:lpstr>Features of Java</vt:lpstr>
      <vt:lpstr>Features of Java</vt:lpstr>
      <vt:lpstr>Features of Java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Sehajpreet Singh</dc:creator>
  <cp:lastModifiedBy>Sehajpreet Singh</cp:lastModifiedBy>
  <cp:revision>167</cp:revision>
  <dcterms:created xsi:type="dcterms:W3CDTF">2020-04-22T15:02:33Z</dcterms:created>
  <dcterms:modified xsi:type="dcterms:W3CDTF">2020-05-12T17:38:11Z</dcterms:modified>
</cp:coreProperties>
</file>