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8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9.xml" ContentType="application/vnd.openxmlformats-officedocument.presentationml.notesSlide+xml"/>
  <Override PartName="/ppt/ink/ink8.xml" ContentType="application/inkml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ink/ink12.xml" ContentType="application/inkml+xml"/>
  <Override PartName="/ppt/ink/ink13.xml" ContentType="application/inkml+xml"/>
  <Override PartName="/ppt/ink/ink14.xml" ContentType="application/inkml+xml"/>
  <Override PartName="/ppt/notesSlides/notesSlide17.xml" ContentType="application/vnd.openxmlformats-officedocument.presentationml.notesSlide+xml"/>
  <Override PartName="/ppt/ink/ink15.xml" ContentType="application/inkml+xml"/>
  <Override PartName="/ppt/ink/ink16.xml" ContentType="application/inkml+xml"/>
  <Override PartName="/ppt/ink/ink17.xml" ContentType="application/inkml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ink/ink18.xml" ContentType="application/inkml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ink/ink19.xml" ContentType="application/inkml+xml"/>
  <Override PartName="/ppt/ink/ink2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32"/>
  </p:notesMasterIdLst>
  <p:handoutMasterIdLst>
    <p:handoutMasterId r:id="rId33"/>
  </p:handoutMasterIdLst>
  <p:sldIdLst>
    <p:sldId id="256" r:id="rId3"/>
    <p:sldId id="257" r:id="rId4"/>
    <p:sldId id="305" r:id="rId5"/>
    <p:sldId id="306" r:id="rId6"/>
    <p:sldId id="307" r:id="rId7"/>
    <p:sldId id="314" r:id="rId8"/>
    <p:sldId id="315" r:id="rId9"/>
    <p:sldId id="317" r:id="rId10"/>
    <p:sldId id="318" r:id="rId11"/>
    <p:sldId id="319" r:id="rId12"/>
    <p:sldId id="321" r:id="rId13"/>
    <p:sldId id="325" r:id="rId14"/>
    <p:sldId id="326" r:id="rId15"/>
    <p:sldId id="324" r:id="rId16"/>
    <p:sldId id="328" r:id="rId17"/>
    <p:sldId id="320" r:id="rId18"/>
    <p:sldId id="333" r:id="rId19"/>
    <p:sldId id="334" r:id="rId20"/>
    <p:sldId id="335" r:id="rId21"/>
    <p:sldId id="336" r:id="rId22"/>
    <p:sldId id="337" r:id="rId23"/>
    <p:sldId id="338" r:id="rId24"/>
    <p:sldId id="339" r:id="rId25"/>
    <p:sldId id="308" r:id="rId26"/>
    <p:sldId id="309" r:id="rId27"/>
    <p:sldId id="340" r:id="rId28"/>
    <p:sldId id="312" r:id="rId29"/>
    <p:sldId id="341" r:id="rId30"/>
    <p:sldId id="263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823F"/>
    <a:srgbClr val="FFFFFF"/>
    <a:srgbClr val="3D8225"/>
    <a:srgbClr val="2629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18" autoAdjust="0"/>
    <p:restoredTop sz="94660"/>
  </p:normalViewPr>
  <p:slideViewPr>
    <p:cSldViewPr snapToGrid="0">
      <p:cViewPr varScale="1">
        <p:scale>
          <a:sx n="65" d="100"/>
          <a:sy n="65" d="100"/>
        </p:scale>
        <p:origin x="7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0" d="100"/>
          <a:sy n="50" d="100"/>
        </p:scale>
        <p:origin x="2886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CFB548F-E164-4D9F-A017-507A6147540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9FF16F-2ADC-423B-8AA2-14F76ECB1EA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CFA85B-F0D0-46B4-B4F4-F331F321C77C}" type="datetimeFigureOut">
              <a:rPr lang="en-IN" smtClean="0"/>
              <a:t>14-05-2020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AA4EB2-7A68-4302-BAF7-B6B18D2CF8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92332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14T15:54:53.56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1058 2096 31 0,'0'0'81'15,"0"0"-25"-15,0 0 49 16,0 0-14-16,0 0 11 16,0 0-49-16,-48 7 3 15,44-7 14-15,4 0-21 16,-5 0-1-16,5 0-7 15,-3 0-13-15,-1 0 12 16,-6 0-16-16,2 0-15 16,1 0 16-16,7 0 4 0,0 0 5 15,-4 0-17-15,4 0-12 16,0 0 4-16,0 0-9 16,0 0 0-16,0 0-6 15,0 4-6-15,0 4 5 16,23 3 6-16,16 7 1 15,17-3 28-15,21-1-1 16,22-1-9-16,27-8 6 16,13-5-12-16,1 0 6 15,-4 0 13-15,-18 0-10 16,-22 0 15-16,-19 0-7 16,-14 0-5-16,-8 0-1 0,-8 0-14 15,10 0 11-15,4 0-5 16,18 0-4-16,13 0 3 15,7 0-7-15,7 0-1 16,-2 0 6-16,-5 0-9 16,-15 0-3-16,-5 0 2 15,-13 0 4-15,-4 0 3 16,1 0-9-16,7 1 1 16,7 6 0-16,8 0 1 15,11 4-3-15,6-6 1 16,9-5 0-16,7 0 6 15,3 0-5-15,4 0-1 16,0 0 0-16,-2 0 2 16,-11 0-6-16,-1 0 4 15,-8 0 0-15,-2 0-1 0,4 0-2 16,3 0 3-16,10 0 0 16,3 0 3-16,0 0-3 15,-3 0 0-15,-3 0 0 16,-6 0-4-16,-8 0 0 15,-6 0 4-15,-7 0-1 16,-7 0-11-16,8 7 12 16,2-1 0-16,10-1 1 15,1-5 3-15,1 0-4 16,-11 0 0-16,-3 0-1 16,-19 0 4-16,-4 0-3 15,-8 0 0-15,-1 0 0 0,1 0 1 16,-4-5 0-16,3 4-1 15,-3-4 0-15,1 2 0 16,-2-1 0-16,-2 1 0 16,-6-2 0-16,-13 2-3 15,-13-2 6-15,-9 5-3 16,-10-3 0-16,0-1-3 16,0 4-17-16,0-7-76 15,-3 1-39-15,-30 3-157 16,-4-1-348-16</inkml:trace>
  <inkml:trace contextRef="#ctx0" brushRef="#br0" timeOffset="8966">7481 2196 279 0,'0'0'176'16,"0"0"-123"-16,0 0 53 15,0 0-26-15,0 0-9 16,0 0-10-16,0 0-50 16,0 0 17-16,0 0 19 0,0 0-22 15,0 0 10 1,0 0-33-16,0 0 3 0,12 3-4 16,13 1 5-16,23 4-6 15,29 0 18-15,19-5-13 16,22 1 25-16,18-4-25 15,11 0-3-15,9 0 7 16,-6 0-9-16,-17 0 0 16,-27 0-5-16,-24 0 12 15,-24 0-9-15,-20 0 4 16,-20 0-1-16,-7 0 0 16,-11 0 5-16,0 0-5 0,3 0 19 15,-3 0-11 1,0 0 24-16,0 0-7 0,0 0 0 15,3 0 28-15,6-20-9 16,1-19-26-16,6-12-19 16,-6 6 5-16,-2-6 3 15,-1-5-6-15,-3-10 0 16,-1-4 13-16,0-3-12 16,-3-6 7-16,0 0-1 15,0-11-7-15,0-2 12 16,0-4-11-16,0-3 2 15,0-1 10-15,0 4-15 16,0 7 0-16,0 5 3 0,0 16 6 16,-10 8-3-1,3 7 1-15,-8 9-3 0,3 15 26 16,2 1-29-16,3 10 15 16,-5-3-7-16,2 1-5 15,1 2 14-15,-1 4-17 16,0 0 3-16,-2-2 16 15,-4-3-20-15,-1-5 0 16,-2 4-4-16,-6-4 12 16,-4 4-9-16,-2-3 1 15,-8 3 0-15,-14-3 3 16,-12 5-3-16,-17-2 0 0,-20-4 0 16,-16 7-1-1,-12 0-2-15,-10 3 3 0,-10 1 0 16,-13 2 5-16,-9-1-4 15,3 6-1-15,6 3 0 16,20 3-10-16,10 0 7 16,5 0 3-16,-2 0 0 15,-2 0-6-15,-8 0-3 16,-3 0 9-16,-19-3-6 16,-11-1-6-16,-11 0 8 15,-11 1 4-15,-5 0 0 16,2 3-1-16,-5-7 3 15,8 0-2-15,7 1 0 16,7-4 3-16,16-3-4 0,14 3 1 16,11 0 0-16,4-3-4 15,-1-1 7-15,-1 5-3 16,1 5 0-16,4 4-2 16,1 0-1-16,-11 0 3 15,-16 0 0-15,-15 24 3 16,-6 5-3-16,15-2 0 15,9-1 0-15,25-6 1 16,4-5 0-16,6-7 0 16,3-5 0-16,1 1 2 15,-1-4-1-15,3 0-4 16,3 0 2-16,7 5-3 16,10 3 3-16,8 2 0 0,8 3 0 15,18-3-3-15,13 1 3 16,17-5 0-16,14-3 0 15,12 0 0-15,1 1 0 16,-2-1 0-16,-1 2 3 16,-9-2-9-16,-9 2 8 15,-4 2-2-15,-9 4 0 16,2-2-1-16,6 5-3 16,4-8 4-16,0 3 0 15,11-1-1-15,8-4-2 16,4-2 0-16,3-2 0 15,0 0 2-15,0 3-4 0,0-3 5 16,0 0 0-16,0 0-3 16,0 0 6-16,0 0-5 15,-4 0 2-15,4 3-11 16,-7 20 6-16,-11 21 1 16,-5 23 4-16,-2 11 0 15,-1 0 1-15,7-1-1 16,1 10 0-16,-1 9 2 15,5 11-2-15,2 6 9 16,-10 3-8-16,0-7 14 16,5-7-11-16,-5-6 7 15,6-3-11-15,6-1 8 16,-2 11-7-16,5-10 0 0,4-1 4 16,-2-16-1-1,1-16-2-15,4-12-2 0,-3-16 0 16,3-6 6-1,-4-12-5-15,4-8 1 0,0-3-2 16,0-3 7-16,0 3-4 16,0 1-3-16,0-4 0 15,0 0-3-15,0 4 3 16,0-4 0-16,0 4 1 16,0-4-1-16,0 0 4 15,0 0-4-15,0 0 0 16,29 0-2-16,31 0 2 15,27 0 4-15,36 0-2 16,38 0 2-16,45-15-1 0,59-2-6 16,53 16-32-16,23 1-86 15,-6 6-164-15,-68 26-538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14T16:10:42.93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0 211 320 0,'0'0'109'15,"0"0"-60"-15,0 0-1 16,0 0-7-16,0 0 5 15,0 0-28-15,0 0 11 16,269 0 32-16,-73 0-6 16,31-14-36-16,21-9-1 15,23 2 2-15,13 0-11 16,3 4 22-16,5 0-18 16,-21 0-2-16,-16 5-6 15,-26 4 0-15,-47 4-5 0,-33 3 1 16,-47 1 6-1,-35 0-4-15,-31 0 10 0,-24 0 5 16,-12 0 16-16,0-4 10 16,0-3 2-16,-48-6-21 15,-44 0-6-15,-45 2-11 16,-42 5-8-16,-40 6 0 16,-20 0-2-16,-15 0 0 15,-11 11-1-15,0 12-1 16,11 6-13-16,15 1 8 15,25 7-9-15,42-4 8 16,28-1 9-16,45-5-14 16,36-10 3-16,31-4 1 15,16-6-18-15,16-4 17 16,0-3-15-16,0 0 13 0,0 3 7 16,0 0-19-16,0 4-6 15,41 0 6-15,24-1 26 16,39-6 2-16,33 0 4 15,29 0 1-15,50-23 18 16,46-10-19-16,35-4 13 16,31 1-19-16,-11 0 8 15,-26 6-5-15,-33 4-3 16,-48 6 0-16,-48 3 4 16,-41 7-2-16,-37 4-4 15,-33-2 0-15,-29 8 2 16,-16 0-8-16,-6-3 7 0,-48 3-3 15,-63-3-12-15,-70 3-22 16,-72 0 15-16,-53 0 20 16,-44 17 0-16,-26 13 3 15,1 6 0-15,33 4-3 16,47 0-23-16,93-4-33 16,91-9 25-16,89-11-101 15,54-16-256-15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14T16:10:43.50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0 448 0,'0'0'249'15,"0"0"-186"-15,0 0-44 16,0 0 12-16,0 0 78 16,0 0-11-16,213 0-47 15,4 0 18-15,48 0-35 16,27 0-3-16,-5 0-21 0,-3 0-7 16,-23 0 10-1,-34 0-5-15,-46 0-5 0,-53 0-3 16,-53 0 0-16,-49 0-17 15,-26 0-24-15,-9 0-86 16,-52 0 30-16,-28 0-103 16,-13 9-182-16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14T16:30:16.64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0 304 151 0,'0'0'221'0,"0"0"-156"16,0 0-4-16,0 0 59 15,0 0-8-15,0 0-39 16,0 0-4-16,0 0-22 16,23 6-18-16,40-1 27 0,24 1 18 15,24-3-31-15,17-3-9 16,31 0-15-16,25 0 0 15,33-9-13-15,19-10-2 16,22 1 2-16,18-2 0 16,8 5 3-16,6 4 4 15,13 4-10-15,-6 1 9 16,-2-1-10-16,2-10 1 16,-1 1 3-16,1-1 6 15,5-1-5-15,-6 6 1 16,-9-2-4-16,-16 5 9 15,-1-2-3-15,2-1-9 0,-2-5 14 16,-6 4-8-16,-2 0 3 16,-17 3-5-16,-5 4-3 15,-5-1 12-15,-13 0-5 16,-12 1 1-16,-18 1 4 16,-16 5-11-16,-14 0 5 15,-19 0-3-15,-18 0-4 16,-21 0 11-16,-24 0-10 15,-28 0 2-15,-15 0-3 16,-15 0-1-16,-6 6-2 16,1-1 1-16,-9 2 2 15,3-5 0-15,-5 3 4 16,10-5-1-16,-1 1 11 0,2 4-10 16,5-5 11-1,-6 0-7-15,-1 0-1 0,-5 0 4 16,-6 0-11-16,-1 0 1 15,2 0-2-15,-5 0 0 16,0 0-18-16,0 0-40 16,-37 7-121-16,-26-7-84 15,-18 0-363-15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14T16:30:17.69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212 1872 541 0,'0'0'244'16,"0"0"-149"-16,0 0 23 15,0 0 2-15,0 0-45 16,-144-169-44-16,129 140-14 15,0 1 9-15,4 4-6 16,1 6 7-16,2 1-27 16,4 4 2-16,1-3-2 15,3 3 4-15,0-6-4 16,0 4 0-16,0-5-3 0,0 3-2 16,0 8 3-1,10-2-4-15,16 6 5 0,11-2-9 16,23-6 10-16,24 6 0 15,18 0 0-15,21 1-4 16,-2-2 6-16,-3 2-2 16,-15-2 0-16,-18-1 0 15,-15 0 5-15,-25 2-1 16,-16-1 0-16,-19 6 17 16,-10-1-15-16,0 3 19 15,0-7 16-15,0-7-12 16,-26-4 5-16,-10-10-34 0,-11 1 0 15,2-1 9 1,-3-4-8-16,7 11 0 0,9-2-1 16,10 8 7-16,13 10-7 15,6 1 0-15,3 4-1 16,0 0-1-16,0 0-20 16,12 0-2-16,30 0 7 15,22 7 15-15,12 13 2 16,10 3 1-16,-1 7 0 15,-11-2-1-15,-13 7 1 16,-20-6-2-16,-15 0-1 16,-14 1-4-16,-12-2-3 15,0-5 7-15,-12 3-34 16,-29-3-8-16,-2-3-48 16,5-7-9-16,16-7-61 0,15-1-44 15,7-5-54-15,29 0-110 16</inkml:trace>
  <inkml:trace contextRef="#ctx0" brushRef="#br0" timeOffset="2528">2000 1014 350 0,'0'0'239'16,"0"0"-96"-16,0 0 36 15,0 0-23-15,0 0-62 0,0 0-29 16,-68-159-12-16,40 147-9 16,-1 4-12-16,4 8-16 15,-4 0-15-15,0 0-1 16,-5 13-1-16,1 17-8 16,7 10 1-16,4 7 6 15,14 2-14-15,8 3-2 16,0-5 7-16,27-6-12 15,16-15 2-15,5-12 14 16,-1-14-3-16,-6 0 10 16,0-8 5-16,-5-31 1 15,-5-9 10-15,-9-5-3 16,-12-8 23-16,-6-6-2 0,-4-6-3 16,0-5 14-1,-7-6-11-15,-22 11-9 0,3 18 10 16,8 14-21-16,6 18 11 15,-2 16-2-15,14 7-18 16,-3 0 10-16,3 0-15 16,0 0-8-16,0 15 3 15,0 37-22-15,17 21 27 16,8 17 0-16,6-6 2 16,-5 1-4-16,6-6 2 15,-3-10-6-15,5-14-2 16,-5-10-15-16,4-19 13 15,-3-9-4-15,-4-11 1 16,-7-6 13-16,3 0 1 0,-1 0 1 16,9-29 4-16,-4-9-6 15,0-5 10-15,-11-4-8 16,-12 6-2-16,-3 3 22 16,0 9-14-16,-3 6 6 15,-12 9 3-15,3 7-16 16,1 5 3-16,4 2-4 15,7 0-13-15,-5 0 13 16,2 0-18-16,0 17-4 16,-1 15 20-16,4 12-17 15,0 2 2-15,15-3 16 16,21-4-4-16,12-10-1 16,0-12 0-16,0-6 6 0,3-11-7 15,-3 0 10-15,8-20-3 16,-5-26 8-16,-6-12-4 15,-4-3 20-15,-16-12-7 16,-2-5 21-16,-13-4-4 16,-10 4-7-16,0 10 9 15,0 25 19-15,0 20-25 16,0 11 12-16,0 7-32 16,0 5-2-16,0 0-8 15,0 0-2-15,0 11-1 16,0 41-13-16,0 24 16 15,0 28 6-15,19 16-6 0,-6 20 0 16,3 23 0-16,-13 13 3 16,-3 8-10-16,0 0-2 15,0-19-20-15,0-29 10 16,4-40-22-16,23-37 6 16,5-27 13-16,4-24-6 15,2-8 27-15,6 0-2 16,4-36 3-16,3-12 7 15,-3-17-3-15,-10-7-3 16,-13-15-1-16,-21-2-11 16,-4-2 10-16,-38 3-15 15,-39 8-9-15,-22 12 16 16,-19 4-24-16,-3 15 29 16,3 13 1-16,23 8-23 15,25 9 22-15,29 9-12 0,22 4 8 16,12 2 1-16,7 0 3 15,0 0-2-15,0-4 3 16,51-12-22-16,38-15 23 16,36-13-2-16,22-1 4 15,8-3 0-15,-12 8 6 16,-18 4-6-16,-21 4 3 16,-27 8 3-16,-22 8 23 15,-24 11-10-15,-14-1-8 16,-5 10 2-16,-6 0-13 15,-2 0 0-15,8 0 0 16,-5 0 1-16,-4 0-3 0,0 0 2 16,1-4 0-16,-4 0 8 15,0-2-1-15,0 4-5 16,0-6 4-16,0-5 9 16,-7-4 8-16,-15-1-15 15,-7-2-8-15,3 2 2 16,1 4-2-16,-1 11-2 15,4 3 2-15,-4 0-10 16,1 0 7-16,-6 17 1 16,5 16 2-16,4 15-5 15,15-4-9-15,7 3-1 16,0-1 4-16,7-2-9 16,27-9 13-16,2-7 0 0,5-16 5 15,-3-5 0-15,-6-7-5 16,-3 0 7-16,-3 0 10 15,-4-23-9-15,-3-16 22 16,-1-4-2-16,-4-6-2 16,-5 2 7-16,-6 6-11 15,-3 12 8-15,0 12 2 16,0 10-10-16,0 7 9 16,0 0-14-16,0 0-7 15,0 0-3-15,0 0-19 16,0 27 2-16,10 17 14 15,6 8 3-15,9-6 0 0,1-5 0 16,8-9-3-16,2-9 3 16,-2-12-9-16,2-4 4 15,-4-7 2-15,3 0 6 16,-10 0 2-16,-3-26-2 16,-3-12 2-16,-5 0 3 15,-6-6-2-15,-8 3 2 16,0 10 2-16,0 11-10 15,0 8 11-15,0 11-2 16,0 1-5-16,0 0-4 16,0 0-6-16,0 0-13 15,4 25 0-15,6 18 19 16,5 3-1-16,4-2 1 0,-2-9-5 16,5-3 0-1,-3-13-7-15,0-7 3 0,3-5 7 16,0-2-6-16,-3-5 8 15,-2 0 4-15,5-5-1 16,1-22 11-16,-1-8-14 16,0-6 11-16,-7 10-5 15,-8-1-2-15,-3 17 10 16,-4 9 0-16,0 1-6 16,0 5-5-16,0 0-3 15,3 0-8-15,6 0-3 16,4 20-26-16,13 14 37 15,0 1 0-15,8-3 0 16,2-8-4-16,1-4 2 0,4-8 0 16,-5-9 1-16,-7-3 1 15,2 0 4-15,-6-11-3 16,1-28 5-16,-4-13 6 16,-8-15-11-16,-6-14 17 15,-8-1-9-15,0-4 3 16,0 3 8-16,-12 10-16 15,-13 13 12-15,3 20 2 16,-1 16-18-16,13 9 11 16,3 12-10-16,7 3 0 15,0 0-2-15,-8 19-19 16,1 32 0-16,4 21 11 16,3 16 2-16,0-11 2 0,22 3 4 15,22-7-9-15,4-12 9 16,-5-16-11-16,-2-11 7 15,-4-17 4-15,-4-11-4 16,-4-6 5-16,8 0 4 16,-4-21-2-16,1-15 20 15,-5-17-13-15,-10-3 13 16,-9-11 1-16,-10-5-21 16,0-4 22-16,0 3-4 15,-3 10-15-15,-16 10 13 16,2 19-15-16,5 15 8 15,8 16-9-15,1 3 7 0,3 0-18 16,0 26 7-16,0 37-6 16,0 23 2-16,0 13 7 15,3-3-1-15,20-3 0 16,9-6-6-16,6-2 4 16,13-8-15-16,12-12-20 15,7-15-2-15,-5-16-50 16,-2-19-22-16,-18-15-63 15,-23 0-124-15,-22-18-137 16</inkml:trace>
  <inkml:trace contextRef="#ctx0" brushRef="#br0" timeOffset="2694">5035 743 608 0,'0'0'170'15,"0"0"-7"-15,0 0 34 0,0 0-67 16,0 0-85-16,0 0-40 15,143-29 29-15,-50 29-20 16,2 9-14-16,1 11-15 16,-7 5-123-16,-6 5-165 15,-9-3-258-15</inkml:trace>
  <inkml:trace contextRef="#ctx0" brushRef="#br0" timeOffset="2883">6125 1107 541 0,'0'0'267'0,"0"0"-96"15,0 0 19-15,0 0-45 16,-163 203-53-16,86-135-41 16,-18 4-36-16,-13 3-15 15,9-13-115-15,7-3-181 16,18-19-376-16</inkml:trace>
  <inkml:trace contextRef="#ctx0" brushRef="#br0" timeOffset="3712">7259 1002 672 0,'0'0'131'15,"0"0"29"-15,0 0 29 16,0 0-57-16,0 0-47 16,0 0-27-16,-41-47-33 15,37 80-21-15,-3 25-2 0,4 18 17 16,-2 5-14-16,5-5 9 15,0-1-13-15,0 1 2 16,-4-4 0-16,1-13-1 16,0-13 2-16,-1-19-3 15,1-11 0-15,3-12 4 16,-5-4-1-16,5 0 5 16,-7 0 23-16,-3-27 24 15,-6-26-27-15,6-13-27 16,1-20 1-16,3-14-3 15,6-15 0-15,0-6-1 16,0 9-4-16,0 21 5 0,0 19-2 16,0 28 2-16,10 16-7 15,-2 12 4-15,3 8-17 16,11 8 11-16,7 0-15 16,12 0-1-16,7 14 19 15,-7 25-13-15,-12 12 4 16,-7 1 8-16,-19 3-12 15,-3-2 2-15,-7-5-22 16,-47 3-14-16,-13-7-1 16,-3-4-55-16,10-8 1 15,21-12-73-15,20-7-32 16,19-8-82-16,0-2 39 16</inkml:trace>
  <inkml:trace contextRef="#ctx0" brushRef="#br0" timeOffset="3752">7259 1002 1 0</inkml:trace>
  <inkml:trace contextRef="#ctx0" brushRef="#br0" timeOffset="4508">7259 1002 1 0,'3'184'160'0,"23"-204"-40"0,-8-7 2 0,1 6-5 0,-5-7-19 16,-2 4 11-16,-5 1 0 15,-1 2-3-15,0 1 9 16,-6 6-30-16,3 5-14 16,7 0-15-16,9 9-29 15,13 0-20-15,21 0-7 16,9 0 3-16,5 9-3 15,3 20 0-15,-7 6 6 0,-5 0-4 16,-14 0-1-16,-15-9-1 16,-13-3 0-16,-13-2-17 15,-3-4 2-15,0-2-28 16,-19 0-6-16,-6-7 22 16,6-8-9-16,12 0 36 15,7 0-1-15,0 0 3 16,0-35 5-16,26-11-6 15,15-7 1-15,10 0 1 16,-3 5 0-16,-11 12-2 16,-11 13 15-16,-9 10 0 15,-9 8 21-15,-4 5-17 16,3 0-12-16,5 0-8 0,-2 0-1 16,9 13 0-1,0 18-5-15,-2 13 12 0,10 3-1 16,-10-1 2-16,5-2-6 15,0-12 8-15,1-6-9 16,-5-12-3-16,-7-7 0 16,-3-7-27-16,-4 0-15 15,-4-10-10-15,0-36-102 16,0-10-104-16,0-4 19 16,0-4-5-16,0 5 96 15,-19-2 151-15,3-2 20 16,3 1 58-16,-6-1-7 0,0 7 55 15,-6 6-17 1,2 17 4-16,5 14-14 0,4 11-35 16,2 8-12-16,2 0-29 15,3 0-4-15,-2 3-19 16,-4 29 1-16,9 3 1 16,-1 2 4-16,5-8-6 15,0-6 7-15,0-8-2 16,0-9-3-16,0-6 9 15,0 0 0-15,0 0 37 16,5 0 43-16,2-29 5 16,3-9-51-16,2 6-31 15,-8 1-13-15,-4 8-1 16,0 10-6-16,0 7-20 16,0 6-25-16,7 0-66 0,15 3-46 15,15 36 8-15,15 10-54 16,2 8-52-16</inkml:trace>
  <inkml:trace contextRef="#ctx0" brushRef="#br0" timeOffset="4890">8599 979 194 0,'0'0'198'16,"0"0"35"-16,0 0-38 15,0 0-30-15,0 0-50 16,0 0-37-16,11-124-16 15,-11 120 0-15,0 4-21 0,0 0-26 16,3 0-15-16,9 0-1 16,2 23-15-16,1 21 10 15,7 8 8-15,-3 9-2 16,-5-2 0-16,4 2 2 16,1-17 1-16,-5-9 2 15,1-19-5-15,-8-9 2 16,2-7 0-16,-6 0 0 15,4 0 9-15,15-39 36 16,7-16 5-16,9-6-41 16,-6-2-2-16,-3 10-8 15,2 10 2-15,-6 11-6 16,1 14-7-16,-11 7-39 16,3 11-18-16,4 0-66 15,-3 0-14-15,10 34-58 0,-4-2-48 16,6 6-35-16,-2-3 26 15</inkml:trace>
  <inkml:trace contextRef="#ctx0" brushRef="#br0" timeOffset="5872">9358 1084 18 0,'0'0'244'0,"0"0"-50"16,0 0 8-16,0 0-95 16,0 0-9-16,0 0-1 15,29-195-18-15,-36 169-7 16,-24-2-11-16,-5 12-19 15,2 7-19-15,2 4 5 16,-1 5-28-16,6 0 0 0,1 26 0 16,12 14-11-16,6 10 3 15,8-1-7-15,0 3-7 16,0-8 7-16,19-3-24 16,6-14-2-16,1-7 7 15,-4-8-13-15,-3-8 28 16,0-4 7-16,-4 0 12 15,6 0 5-15,1 0 1 16,9-16 5-16,-6-2 6 16,1 9-16-16,-4 1 18 15,0 7-15-15,-5 1-4 16,5 0 4-16,4 0-4 16,1 0 0-16,6 4 0 0,-4 10 5 15,8-3-5-15,8-11 6 16,3 0 10-16,3 0 21 15,-3-5-22-15,-4-24 18 16,-8-10-3-16,-10-12 1 16,-8-7 7-16,-14-15 3 15,-4-9 16-15,0-2 6 16,-10 1-24-16,-25 0 13 16,-4 3-6-16,-2 4-27 15,4 17 25-15,8 13-15 16,10 22 1-16,9 15 3 15,6 7-21-15,1 2-6 16,3 0-6-16,0 24-19 0,-4 43 11 16,-4 19 8-16,8 13 1 15,0 0 3-15,0 1-4 16,12-4-1-16,13-10-6 16,4-4-18-16,12-11 8 15,-1-14-26-15,1-18 0 16,-7-14-8-16,-9-13-40 15,-8-12 9-15,2 0-12 16,-3-13-4-16,-16-30-23 16,0-4-38-16,-16-14-1 15,-35 12-65-15,-16 5 82 16,6 6 143-16,8 15 5 16,17 5 35-16,21 10 53 15,15 4 10-15,0 4-23 0,22 0-68 16,38 0 15-16,10 0 58 15,7 0-9-15,-4 4-7 16,-10-4-9-16,-12 0-3 16,-6 0-13-16,-9 0 12 15,-11-4-26-15,-2-12 26 16,-8-5-4-16,-12-5 2 16,-3-3-4-16,0-6-10 15,0 9-9-15,-22 6-7 16,0 6-14-16,8 13 5 15,-1 1-15-15,-4 0-11 16,0 29 11-16,-3 20-1 0,8 12 4 16,11-2-6-16,3-1-3 15,0 3 5-15,29-6-16 16,12-8-26-16,21-3-42 16,16-16-65-16,18-1-89 15,6-9-66-15,-10-5-189 16</inkml:trace>
  <inkml:trace contextRef="#ctx0" brushRef="#br0" timeOffset="6045">10954 1174 362 0,'0'0'319'0,"0"0"-179"0,0 0 34 16,0 0-41-16,0 0-36 15,0 0-27 1,-239 198-11-16,176-132-42 0,5 4-17 15,7 0-39-15,10-7-121 16,12-7-65-16,10-15-302 16</inkml:trace>
  <inkml:trace contextRef="#ctx0" brushRef="#br0" timeOffset="6976">11298 894 567 0,'0'0'190'0,"0"0"-72"16,0 0 100-16,0 0-83 15,0 0-63-15,0 0-25 16,-26-5-47-16,26 60 1 15,0 28 19-15,0 21-9 16,0-3 6-16,0 0-11 16,0-4-4-16,4-6 4 15,-1-5 0-15,0-16-3 16,1-17-3-16,-4-21 1 16,0-18-3-16,0-11 4 0,0-3-1 15,0 0 20-15,0-3 14 16,-14-35 22-16,-12-17-38 15,4-21-16-15,3-13-1 16,8-14-2-16,4-13 8 16,7-9-14-16,0-6 6 15,0 14-3-15,15 13-8 16,11 21-6-16,-1 30 15 16,-2 20-1-16,-5 16-7 15,8 14 4-15,3 3-13 16,7 0 6-16,5 23 6 15,0 23-26-15,-9 11 20 0,-16 6-2 16,-16 1-3-16,0 0-3 16,-19 0-39-16,-26-8-4 15,6-13 1-15,2-2-29 16,8-12-81-16,13-3-40 16,16-8-163-16</inkml:trace>
  <inkml:trace contextRef="#ctx0" brushRef="#br0" timeOffset="7590">11668 915 276 0,'0'0'171'15,"0"0"-66"-15,0 0 32 16,0 0-16-16,0 0-37 0,0 0-7 16,0-152-21-1,16 152-54-15,16 0-1 0,16 0 8 16,5 27-7-16,2 5 24 15,-8 12 0-15,-2-4-10 16,-4 1 1-16,-16 0-13 16,-2-6-1-16,-13-7-3 15,-10-5-7-15,0-4-6 16,0-1-32-16,0-10-30 16,-29 0 12-16,-5-8 16 15,5 0 29-15,3 0 9 16,11-16 9-16,11-17 12 15,4-7-2-15,0-10-6 16,31-3-4-16,17 1 0 0,10 8 0 16,2 7-2-16,-9 10 5 15,-15 15-3-15,-11 1 3 16,-9 11 1-16,-9 0-4 16,1 0 2-16,2 0-2 15,2 21 1-15,2 8 9 16,5 4 11-16,3 6 0 15,7-1-13-15,12 0 9 16,10-3 0-16,4-12 3 16,5-8 2-16,-9-11 8 15,-10-4-4-15,-9 0-12 16,-6-13 8-16,-7-16 29 16,-4-14-18-16,-12-5 12 0,-3-3-6 15,-6-5-9-15,-44-2-5 16,-15 8-23-16,-13 7-1 15,1 11-2-15,10 11-2 16,23 13-13-16,18 8-12 16,19 0-18-16,7 1-29 15,0 33-68-15,23 7-15 16,40-1-20-16,17-11-132 16</inkml:trace>
  <inkml:trace contextRef="#ctx0" brushRef="#br0" timeOffset="9734">13047 576 436 0,'0'0'123'0,"0"0"55"15,0-169-13-15,-16 127-28 16,1 13-26-16,8 15-15 16,4 14-8-16,3 0-47 15,0 0-23-15,0 6-18 16,0 49-4-16,0 17 4 15,0 16 15-15,10 2-5 16,2 3-1-16,-2-3-1 16,2-8-1-16,-2-10-4 15,-1-7-3-15,-6-22 0 16,1-22-29-16,-1-7-9 0,-3-14-11 16,0 0 14-16,0 0 29 15,0-39-11-15,0-13-44 16,-7-11 18-16,-15 5-1 15,-4 5 10-15,-4 15 9 16,9 3 24-16,2 15-4 16,7 12 5-16,6 0 0 15,6 8-2-15,0 0-5 16,0 0-26-16,25 0-21 16,26 0 54-16,13 10 2 15,6-4 0-15,-4-6 10 16,-8 0 8-16,-10 0-10 0,-7 0 16 15,-12-3 3 1,-10-10 5-16,-9-3 11 0,-10-5 1 16,0 2-5-16,0-1-2 15,-3 4-24-15,-19 5 13 16,-1 2-12-16,1 9-2 16,0 0-8-16,1 0-6 15,-1 12-4-15,3 28 1 16,16 10-8-16,3 3 9 15,0-4 2-15,7-2-4 16,25-7-1-16,13-11-2 16,-1-6 7-16,7-11-2 15,1-12 6-15,1 0-2 16,-6-3-2-16,-2-29 1 0,-9-3 8 16,-11-3-9-16,-3 3 1 15,-3 1-2-15,-8 11 6 16,-3 4-8-16,-1 8 3 15,-4 11 0-15,1 0-1 16,-4 0-14-16,8 0-11 16,-1 0-21-16,8 11 17 15,-1 4 10-15,-2 0-17 16,-2-6 7-16,-3-1 16 16,-2-7-6-16,-5 4 17 15,0 1-1-15,0-6 4 16,0 0 9-16,0 0 9 15,-8-29-9-15,-18 4 10 16,4 4-15-16,-4 3-4 16,4 12 21-16,8-2-8 0,2 8 11 15,-1 0-24-15,-6 5 0 16,-3 30-2-16,3 12-2 16,12 6 0-16,7 4-2 15,0-10-11-15,10-4 14 16,19-10-3-16,9-7-3 15,-5-9 2-15,7-11-1 16,8-6 8-16,4 0 0 16,4-6 11-16,-1-32-4 15,-8 0 0-15,-9-17 13 16,-12-6 34-16,-20-9-18 16,-6-11 18-16,0-1-6 0,-15 5-7 15,-11 8 8-15,1 23-21 16,6 17 7-16,9 18-3 15,3 11-16-15,2 0-4 16,5 0-12-16,-7 30-21 16,4 30 18-16,-4 16 3 15,3 9 3-15,4 6 0 16,0 1-1-16,14-3-4 16,24-6-1-16,6-12-13 15,-5-22-10-15,-5-16-15 16,-11-13-29-16,-6-11-35 15,-5-9-23-15,-2 0 3 16,-7-32-8-16,-3-18-154 0,0-7 114 16,-25 1 27-16,-27-3 85 15,1 5 61-15,-3 12 56 16,9 5 19-16,11 17 15 16,12 5-5-16,12 6 0 15,6 9-13-15,4 0-22 16,0 0-50-16,10 0 14 15,38 0-14-15,26 12 21 16,1 0 4-16,2-4 13 16,-7-2-14-16,-19-6-1 15,-3 0 5-15,-16 0 0 16,-10 0 15-16,-6-6 17 0,-9-14-4 16,1-3-8-16,-8-9-9 15,0 6-23-15,-5 3 19 16,-16 4-22-16,3 8 17 15,6 6-10-15,2 5-13 16,6 0-7-16,-1 0-9 16,2 25-14-16,3 25 21 15,0 11 1-15,0-5 1 16,25-1 0-16,9-3-6 16,2-5 4-16,5-6 2 15,-7-16 0-15,2-4-1 16,9-12-2-16,-4-9-1 15,-2 0 3-15,9-3 1 16,-11-24 6-16,4-9 2 16,-5-6-5-16,2-8 13 0,1 1-14 15,2 8 5-15,0 7-7 16,0 16 5-16,-9 3-10 16,-3 12 3-16,-3 3-5 15,-4 0 7-15,0 0-11 16,-3 7 7-16,-9 13 0 15,2-6 4-15,-5 0-1 16,2-9 6-16,-6 3-5 16,1-8 0-16,-4 0 4 15,0 0-4-15,0 0 5 16,0 0 3-16,-4-13 23 16,-18-15-31-16,-12 1 0 0,-2 7-1 15,-5 4-9-15,9 6 9 16,1 10-4-16,2 0-4 15,3 0 0-15,-3 30 5 16,4 9 3-16,9 11-1 16,13 9-16-16,3 1 15 15,0-4-6-15,7-9 2 16,15-13 7-16,7-16-14 16,2-9 13-16,-2-9 0 15,0 0 2-15,8-9-1 16,-8-27 2-16,0-12 0 0,-7-16 20 15,-10-3-19 1,-12-10 19-16,0-10 10 0,-3-5-15 16,-35-12 19-16,-6 1-4 15,3 4 4-15,2 6-8 16,8 20-19-16,9 24 12 16,12 19 0-16,6 20-16 15,1 10 14-15,3 0-19 16,0 40-24-16,0 41 24 15,0 20 0-15,0 19 5 16,3-9-5-16,26-3 7 16,12-12-11-16,14-12 4 15,22-3-13-15,11-11-9 16,5-12-58-16,-4-14-64 0,-13-10-43 16,-12-21-117-16,-17-10-89 15</inkml:trace>
  <inkml:trace contextRef="#ctx0" brushRef="#br0" timeOffset="9923">15936 962 347 0,'0'0'131'0,"0"0"-48"16,0 0 71-16,0 0-81 16,0 0-2-16,0 0 57 15,-48 169-16-15,14-117-43 16,-2 3 4-16,-11 3-47 15,-8-5-18-15,-24-1-8 0,-16-8-100 16,-4-11-178-16,6-17-367 16</inkml:trace>
  <inkml:trace contextRef="#ctx0" brushRef="#br0" timeOffset="10860">16496 901 595 0,'0'0'152'0,"0"0"-10"16,0 0 30-16,0 0-41 16,0 0-65-16,0 0-31 15,-11-62-29-15,11 101-1 16,0 25 6-16,0 16 22 0,0 9-3 16,11 9-5-16,0-2-11 15,1-2 2-15,-2-10 6 16,0-3-18-16,-5-23 12 15,-1-17-1-15,-4-21-6 16,0-13-5-16,0-7 0 16,0 0 10-16,0 0 27 15,0-20 3-15,-9-36 3 16,-11-24-47-16,-11-12 0 16,-2-17-1-16,-11-9 5 15,0 2-8-15,-1 2 1 16,1 7 3-16,8 11-2 15,10 16 1-15,11 25-7 0,15 15 3 16,0 13-11-16,0 10 7 16,19 1-6-16,25 9-14 15,14 7 26-15,21 0-15 16,11 0 10-16,6 40 7 16,-4 7-13-16,-10 9 10 15,-15 0 4-15,-16 1-6 16,-19-5 2-16,-16-6-3 15,-16 2-2-15,0-5 2 16,-41-1-37-16,-26-3-3 16,-10-1-17-16,4-8-21 15,10-7 3-15,24-10-59 16,20-6-31-16,15-7 18 0,4 0-39 16,7 0 3-16,34-7 49 15</inkml:trace>
  <inkml:trace contextRef="#ctx0" brushRef="#br0" timeOffset="12742">16985 994 128 0,'0'0'129'15,"0"0"-4"-15,0 0 55 16,0 0-28-16,0 0-45 16,118-189-3-16,-118 171 29 15,0-1-37-15,0 6-13 16,0 7-37-16,-4 4 10 0,4 2-19 15,0 0-36 1,0 0 0-16,0 0-1 0,0 8-14 16,0 30 6-16,0 12 8 15,0 5 6-15,0-6-6 16,19 1-2-16,0-4-3 16,7-11 0-16,6-6-14 15,2-17 5-15,2-9-11 16,5-3 21-16,3 0 2 15,-4-29 4-15,-3-13 11 16,-8-7-11-16,-13 2 5 16,-6-2 14-16,-10 6-11 15,0 5 6-15,0 15 4 16,0 11-10-16,0 4 13 0,0 8-15 16,0 0-8-16,0 0 0 15,0 0-15-15,3 11-7 16,20 21 19-16,2 12 1 15,13-7-1-15,3-4 3 16,3-7-6-16,7-9 6 16,-3-11-8-16,0-6-2 15,-4 0 9-15,-11 0 1 16,-4-21 3-16,-7-19 2 16,-3-9 0-16,-12-7 14 15,-7-11 2-15,0-5 8 16,-17-15 7-16,-28-2-15 15,4 3 8-15,0 13-9 16,9 27 0-16,16 19 5 16,6 18-15-16,10 9 7 0,0 0-17 15,0 0-9-15,0 29-3 16,0 31 2-16,0 17 10 16,0 8 0-16,0-6 2 15,19 8-6-15,3-7 4 16,-5-4-1-16,-1-3-1 15,6-15 2-15,-9-5-2 16,-1-18-4-16,-1-15 2 16,-3-14-7-16,-8-6 6 15,4 0 1-15,-4 0 4 0,3 0 5 16,4-21-3-16,8-19 7 16,4-9-8-16,3 1-1 15,0 8 0-15,-4 9-4 16,4 11 3-16,8 15-4 15,3 5-7-15,15 0 6 16,0 0-14-16,-1 18 4 16,-6 12 7-16,-8 4-6 15,-11-2 10-15,-10-6-8 16,-9-6-6-16,-3-7 4 16,0-2-8-16,0-3 0 15,-30-8 13-15,-22 0 1 16,-2 0 0-16,-13 0 4 15,6 0-2-15,16 0 2 16,15 0 1-16,23 0-1 0,7 0 1 16,0 0-21-16,0 0 2 15,0 0-9-15,0 0-13 16,22 1 40-16,10 7-6 16,13-8 7-16,3 0 0 15,11 0 4-15,3 0 7 16,1-9-3-16,4-28-1 15,-4-6 23-15,-12-10-6 16,-12-5 10-16,-11-5 6 16,-18-8-15-16,-10-8 29 15,0-16-17-15,0-1-2 16,0 8-5-16,-15 8-12 0,-8 20 14 16,-2 20-10-16,11 17-1 15,-1 10 1-15,11 13-14 16,1 0-4-16,3 0-1 15,0 45-22-15,0 22 7 16,0 20 15-16,0 2 2 16,0 0-2-16,0-2 1 15,0-7-7-15,10-4 4 16,16-8-11-16,8-5 7 16,5-11 2-16,11-13-2 15,-2-16 3-15,-1-9-4 16,1-13 8-16,-5-1 2 15,-2 0 2-15,-4-24-4 0,-8-20 12 16,-3-8-12-16,-7-1 15 16,-12-4-6-16,-4-1 6 15,-3 10 4-15,0 8-14 16,0 9 7-16,0 22 1 16,0 5-12-16,0 4 3 15,0 0-4-15,0 0-9 16,0 7-5-16,0 36-18 15,0 10 30-15,12 4 2 16,10-2 0-16,0-8-5 16,4-9 3-16,0-6 2 15,3-12-5-15,0-8 0 0,2-9 5 16,4-3-1-16,0 0 6 16,0-11 7-16,-2-22-10 15,1-4 0-15,-5-2 8 16,0-1-5-16,2-1 1 15,-2 7-3-15,0 5-2 16,-4 10-2-16,1 8 1 16,-7 11-6-16,-4 0 4 15,2 0-14-15,2 0 14 16,-3 0-4-16,-6 7-1 16,-2 1 6-16,-8-7-14 15,4-1 9-15,-4 0 5 16,0 0 1-16,0 0 3 15,0 0 1-15,0-1 10 16,0-17-2-16,-4-5-10 0,-14 6 7 16,-8 5-3-16,4 6-3 15,-4 6-6-15,0 0 0 16,-4 0-1-16,1 24-3 16,0 16-2-16,10 10 7 15,12 4-2-15,7 2-11 16,0-4 14-16,14 3 2 15,23-14 1-15,8-5-2 16,9-8-8-16,10-13 8 16,6-6 0-16,3-9-5 15,-3 0-1-15,-3-24 5 16,-13-17-10-16,-13-5-27 0,-22-6-59 16,-19 3-13-16,0-1-98 15,-44-4-181-15</inkml:trace>
  <inkml:trace contextRef="#ctx0" brushRef="#br0" timeOffset="13150">18915 34 3 0,'0'0'464'15,"0"0"-407"-15,0 0 96 16,0 0-34-16,0 0-26 16,0 0-46-16,-16-34-36 15,10 34 10-15,-1 11-21 16,-9 18 3-16,13 14 9 15,3 4-11-15,0-4 4 16,0 0 3-16,10-7 9 16,21-13 17-16,-2-6 2 15,0-10 3-15,-3-7 22 16,-11 0-23-16,-5 0 20 16,-10-4 8-16,0-22-22 0,0-8-4 15,-18 2-40-15,-34-8-12 16,-18 4-73-16,-13-1-164 15,-10 4-319-15</inkml:trace>
  <inkml:trace contextRef="#ctx0" brushRef="#br0" timeOffset="19724">16182 136 446 0,'0'0'137'16,"0"0"-57"-16,0 0 82 15,0 0-4-15,0 0-55 16,0 0-9-16,0 0-21 16,0-13 14-16,0 13-34 15,0-3-31-15,0 3 21 16,0 0-31-16,0 0-2 16,0 0 10-16,0 0-13 15,0 0-6-15,0 0-1 16,0 0 6-16,-3 0-11 0,-7 0 5 15,-16 20 0 1,-22 16 1-16,-22 17 5 0,-3 0-8 16,-6 7 2-16,6-4 0 15,6-7 2-15,9 3-1 16,3-11-1-16,11 2 1 16,0-7-1-16,6-2 0 15,12-4 0-15,1-4 2 16,-4 0-2-16,6-2 0 15,1-5 0-15,7-1 0 16,5-12 5-16,6-3-5 16,1-3 0-16,3 0 0 15,0 0-7-15,0 0 7 16,0 0 0-16,0 0-1 0,0 0 12 16,0 0-13-16,0 0 2 15,0 0 0-15,0 0 12 16,0 0-11-16,0 0-1 15,0 0 5-15,0 0 12 16,0 0-17-16,0 0 0 16,0 0 6-16,0 0 3 15,0 0-9-15,0 0 0 16,0 0 0-16,3 0 7 16,19 0-7-16,14 17 0 15,5 4 6-15,17 7 7 16,12 13-9-16,16 12-4 15,9 4 0-15,11 7 17 0,2 4-19 16,3 8 2-16,-9 4 0 16,-6-3 7-16,-11 1-6 15,-23-18-2-15,-28-7-2 16,-34-9-126-16,-56-9-155 16,-69-18-469-16</inkml:trace>
  <inkml:trace contextRef="#ctx0" brushRef="#br0" timeOffset="22912">11031 487 134 0,'0'0'109'15,"0"0"-70"-15,0 0-12 16,0 0 62-16,0 0 28 16,0 0 5-16,0 0-10 15,-13-40-39-15,13 37 5 16,0 3-7-16,0-3-32 15,0 3 7-15,0-3-28 16,0 3-4-16,0 0 14 16,0 0-25-16,0 0 1 15,0 0-4-15,0 0-11 16,-7 0 11-16,-5 26 0 0,-17 15 0 16,-5 11 14-16,-9 4-3 15,-5-2-11-15,0-6 0 16,-8 5 3-16,-2 1 8 15,2-5-7-15,8-2-4 16,12-10 0-16,14-13 7 16,10-9-9-16,8-12 2 15,4 2 0-15,0-5 3 16,0 0-1-16,0 1-2 16,0-1 0-16,0 5 1 15,0-5-1-15,0 0 15 16,0 0-11-16,0 0 36 15,0 0-39-15,0 0 12 0,0 0 1 16,0 0 0-16,0 0-3 16,0 0-11-16,0 0 2 15,0 0 8-15,0 3-8 16,0-3-2-16,0 0 0 16,0 3 1-16,0-3-1 15,0 0 0-15,0 3 0 16,0-3 3-16,0 5-2 15,0 0-1-15,12 3 13 16,14 8-12-16,6 3 36 16,9 4-17-16,-5 11-12 15,9 1 26-15,2 10-34 0,10 6 7 16,13 2 2-16,7 2 7 16,6 1 4-16,10-7-5 15,-1-2-13-15,0-4 12 16,-7-6-14-16,-23-5-4 15,-31 1-60-15,-37 1-250 16,-103-14-490-16</inkml:trace>
  <inkml:trace contextRef="#ctx0" brushRef="#br0" timeOffset="24936">11094 444 120 0,'0'0'79'0,"0"0"-27"0,0 0-11 16,0 0 49-16,0 0 4 15,0 0-55-15,-25 0 9 16,25 0-14-16,0 0-10 15,0-3-6-15,0-20-14 16,0 0-2-16,7-7 19 16,8 7-12-16,-5 0 3 15,9-1-3-15,0 8 3 16,0-8 18-16,-1 4-28 16,-4 4 12-16,-2 8-6 15,-2 0-7-15,-10 8 28 16,0 0-29-16,0 0-14 0,-18 37 5 15,-41 25 7-15,-29 20-3 16,-11 8 5-16,-4-1-68 16,6-9-5-16,1-8-161 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14T16:30:47.11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2319 2535 805 0,'0'0'192'0,"0"0"-110"0,0 0 26 16,0 0 27-16,0 0-61 15,0 0-33-15,0 0-21 16,0-23-15-16,0 23-5 16,0 30-2-16,3 31 2 15,9 17 7-15,-5 12-2 16,-3 1 7-16,-4 2-5 16,0 3-5-16,0-6 8 15,0-8-10-15,0-11 0 16,0-24-2-16,0-18 10 15,0-23-8-15,0 0 1 0,0-6 1 16,0 0 21-16,-4 0-4 16,-11-12 25-16,-11-29 7 15,-6-22-49-15,-13-13 12 16,4-16-10-16,-3-8 1 16,1-16-5-16,-1-6-3 15,3-12 3-15,12 0-3 16,10 8-15-16,16 17 15 15,3 22-5-15,0 28-6 16,0 19 12-16,22 11-17 16,3 14 11-16,8 3-11 15,11 12-20-15,16 0 20 0,10 12-21 16,3 46-2 0,-3 15 13-16,-8 11-5 0,-21 12 6 15,-15 0-3-15,-26 0-10 16,0-8-8-16,-48 1-45 15,-26-1-70-15,-18-21-46 16,0-7-134-16</inkml:trace>
  <inkml:trace contextRef="#ctx0" brushRef="#br0" timeOffset="1838">2672 2582 353 0,'0'0'189'0,"0"0"-31"15,0 0-27-15,0 0-55 16,0 0 35-16,0 0-29 16,7-90-17-16,-7 90-52 15,0 0-10-15,0 0-6 16,0 3-15-16,0 32 14 15,0 6-4-15,0 14 8 16,0-17-4-16,0 5-13 16,16-7 3-16,9-8 4 0,1-9-9 15,-1-12-1 1,1-7 3-16,-4 0 13 0,-3 0 4 16,0-20 12-16,0-15 5 15,1-13 39-15,2 8-21 16,-6-6-2-16,-6 13 15 15,-10 16-31-15,0-3 19 16,0 12 14-16,0 8-35 16,0 0 7-16,0 0-22 15,0 0-8-15,0 0 2 16,0 5-45-16,15 31 34 16,14 4 1-16,12 3 5 15,11-13 8-15,4-10-15 16,2-2 18-16,2-18-6 15,-9 0 6-15,-3 0 0 0,-12-28 4 16,-2-12 0 0,-5-6 24-16,-3-11-21 0,-8-2 30 15,-14-14 12-15,-4-3-44 16,0 3 39-16,0 1-3 16,-26 12-19-16,1 7 18 15,6 19-33-15,0 18 9 16,12 8-16-16,4 8 16 15,-1 0-24-15,4 0 8 16,0 0-15-16,-8 44 11 16,4 23-13-16,-6 14 17 15,2 14-1-15,1-3 1 16,3-6 0-16,4-3 0 16,0-4-5-16,0-19-7 0,0-14-3 15,0-20-2-15,0-12 10 16,0-14-8-16,0 0 15 15,0 0 3-15,7 0-2 16,8-33 37-16,15-20-27 16,11-7-9-16,3 4-2 15,-12 16 8-15,-3 17-14 16,-3 6 6-16,-7 11 0 16,6 6-9-16,10 0 2 15,0 6-10-15,3 34 4 16,-6 0-42-16,-6 8 36 15,-7 5 8-15,-7-10-18 16,-12-5 27-16,0 0-39 0,0-17 13 16,-31-4 10-16,-8-3-22 15,-6-8 35-15,-2-6-1 16,6 0 6-16,8 0-6 16,2 0 12-16,14-3-6 15,9-3 0-15,1 1 6 16,7 5-2-16,0 0-4 15,0 0-3-15,0 0-4 16,0 0-17-16,26 0 14 16,15 11 6-16,3-8-34 15,11-3 25-15,3 0 2 16,5 0 11-16,0-23 9 0,4-7-5 16,-2-13 1-16,-9-3 24 15,-12-10 7-15,-15-8 14 16,-18-5-5-16,-11-7-2 15,0-3 8-15,-14-1-28 16,-24 4 8-16,-3 12-10 16,2 17-16-16,17 22 25 15,0 12-23-15,10 10-2 16,8 3-5-16,-3 0-7 16,-4 26-10-16,-3 41 5 15,-5 21 12-15,4 15-4 16,15-15 4-16,0-7 0 15,8-11-11-15,28-11-2 0,5-13-3 16,7-13 8-16,0-13-14 16,-4-12 19-16,-3-8 3 15,-5 0 0-15,-2-4 11 16,-5-21-5-16,-7-10 0 16,-8 3 12-16,-2-5-8 15,-5 2 18-15,-4 3-6 16,-3 19-7-16,0-3 7 15,0 16-21-15,0 0 8 16,0 0-9-16,0 0-27 16,0 0 26-16,0 37-29 15,0 10 30-15,0 5-11 0,0-3 10 16,26 4-6-16,15-3-2 16,3-10 5-16,4-14 4 15,0-16 0-15,-4-10 1 16,1 0 0-16,-1-7 9 15,-5-25-10-15,6-12 2 16,-1-5 5-16,-6-2 11 16,-2 6-8-16,-11 5-1 15,-3 10 0-15,-6 10-9 16,-6 11 0-16,-1 5-1 16,4 4-12-16,6 0 9 15,7 0-10-15,3 0-6 16,-4 0 17-16,-2 4-25 15,-8-1 3-15,-8 0 16 16,1-3 5-16,-4 0 3 0,-4 0 2 16,0 0-1-16,0 0 18 15,0 0-15-15,-19-6-3 16,-14-11 0-16,-7 6-10 16,5 11 2-16,3 0 5 15,6 0-10-15,1 17 12 16,-1 23-22-16,11 13 16 15,4 0 4-15,11 4 2 16,0-5-5-16,18-16 6 16,22 1-4-16,17-14-7 15,4-7-16-15,9-11 26 16,4-5-3-16,4 0-21 0,-13-6-2 16,-8-26-78-16,-22 0-92 15,-26-15-36-15,-9-5-222 16</inkml:trace>
  <inkml:trace contextRef="#ctx0" brushRef="#br0" timeOffset="2005">4679 2161 282 0,'0'0'253'0,"0"0"-89"16,0 0-15-16,-195-154-7 15,173 139-16-15,10 6-77 16,9 4-11-16,3 5-38 15,0 0-71-15,37 0-139 0,18 29 18 16,12 6-238-16</inkml:trace>
  <inkml:trace contextRef="#ctx0" brushRef="#br0" timeOffset="2378">6020 2396 454 0,'0'0'216'0,"0"0"-150"15,0 0 29-15,0 0-34 16,0 0-51-16,0 0 23 15,195-10-19-15,-86 10 28 16,9 0 4-16,-11 4-37 16,-21 2 34-16,-21 4-27 15,-28-5-15-15,-18 10 9 16,-19 8-10-16,0 10-4 16,-12 15-5-16,-36 4 18 15,-18 4-1-15,-4 0-6 16,-4-2 3-16,9-5-10 0,2-7-1 15,12 1-78 1,13-6-123-16,16-4-268 0</inkml:trace>
  <inkml:trace contextRef="#ctx0" brushRef="#br0" timeOffset="5041">7912 2631 398 0,'0'0'219'15,"0"0"-91"-15,0 0 7 0,0 0 54 16,0 0-95-16,0 0-20 16,-152-182 2-16,127 167-40 15,2 4-6-15,1 11-30 16,0 0 13-16,5 0-19 16,-5 0 6-16,3 23-13 15,-3 13 12-15,-4 12-30 16,11-7 16-16,4-1-2 15,11-5-31-15,0-6 25 16,11-10-21-16,23-12 5 16,2-7 30-16,5 0-9 15,-9 0 18-15,2-34 8 0,-11-6 4 16,-6-16 59 0,-5-13-22-16,-9-7-11 0,-3-12 12 15,0 1-20-15,-12 0 5 16,-8 8 0-16,-3 16-8 15,5 19 21-15,6 17-21 16,1 15-4-16,4 4 15 16,7 8-37-16,0 0-2 15,0 0-5-15,0 28-28 16,0 35 26-16,0 23 7 16,0 13 2-16,26-3-2 15,22-3-3-15,13-17-8 16,9-6-4-16,0-17-17 15,-3-21 18-15,-7-12-6 16,-12-13-6-16,-9-7 25 0,-1 0-6 16,-3-28 8-16,3-16 0 15,-9-8 6-15,-10-3 5 16,-16 3 0-16,-3 2 6 16,0 0 15-16,-22 14-27 15,-7 9 13-15,3 14-16 16,8 6 1-16,7 7 1 15,-1 0-4-15,6 0 0 16,-6 0-3-16,-2 34-16 16,5 7-8-16,9 10 9 15,0-1-10-15,31 0 22 16,27-9-15-16,12-10 9 0,-3-18 8 16,-1-13-7-16,-8 0 10 15,-10-9 2-15,-3-31 0 16,-11-13 40-16,-14-6 8 15,-4-11-13-15,-16-3 23 16,0-4-41-16,0 9 33 16,-22 8-15-16,-4 10-19 15,7 21 45-15,5 12-49 16,11 10 15-16,-2 7-16 16,5 0-4-16,0 0-16 15,0 10 3-15,0 44 4 16,0 25-14-16,0 26 18 15,0 11-3-15,0 15 0 0,0 14 1 16,8 26-12 0,18 34 11-16,3 30-10 0,12 18-6 15,10-23-21-15,4-26-1 16,1-53 19-16,-4-50-50 16,-8-49 60-16,-15-22 3 15,-10-30 3-15,-2 0-11 16,10-23 27-16,6-36-13 15,3-31 0-15,-2-19 16 16,-16-24-17-16,-14-29 1 16,-4-7-20-16,-34-7 17 15,-40 20-50-15,-25 28 2 0,-19 24 17 16,-10 25-68 0,-5 13 26-16,12 16 17 0,29 18 44 15,34 11 9-15,35 5 12 16,18 5-3-16,5 10-3 15,9-14 9-15,42 7-11 16,19 0 2-16,19-5 0 16,3 6 12-16,-1-3-5 15,-3 3-3-15,-6-13 22 16,-8 4-16-16,-4 0 44 16,-19-4-19-16,-15 9-4 15,-14 2 24-15,-18 5-27 16,-4 4 4-16,0 0 1 0,0 0-25 15,0 0 22 1,0 0-11-16,0 0-19 0,0 0 22 16,0-7-22-16,0 6-7 15,-11-7 7-15,1 8-14 16,-12 0 4-16,-4 0 10 16,-8 0-17-16,-2 3 14 15,-5 23-34-15,12 5 13 16,10 5 13-16,13 7-30 15,6-1 24-15,0 2 6 16,25-5-10-16,11-7 17 16,8-17-11-16,-6-5 6 15,-9-10 9-15,-7 0 0 16,-8 0 1-16,1 0 10 0,-4-24 12 16,-3-12 30-16,-8 0-33 15,0-8 6-15,0 5-4 16,0 9-17-16,0 2 25 15,-3 13-15-15,-2 7-8 16,1 8 11-16,4 0-18 16,0 0-6-16,0 0 2 15,0 0-37-15,0 31 8 16,15 13 28-16,23 1 5 16,5 3-2-16,1-13-13 15,4-8 4-15,-10-7-2 16,-13-10-13-16,-9-6 22 15,-10-4 4-15,-2 0 0 0,-1 0 24 16,9-28-2-16,-5-8-5 16,3-10 0-16,-10 3-17 15,0 7 23-15,0 4-16 16,0 12 11-16,0 8-3 16,0 9-9-16,0 3-6 15,0 0 0-15,0 0-16 16,0 0 14-16,0 0-26 15,5 27-14-15,12 13 39 16,9 4-9-16,1 1 4 16,2-9-7-16,-3-1-15 15,0-14 14-15,-4-10-9 0,-7-5 13 16,-8-6 7-16,0 0 5 16,0 0 0-16,1-9 20 15,3-20-17-15,4-3 25 16,-5 3-18-16,-1 2-3 15,-3 7 13-15,-2 12-18 16,-1-4 0-16,1 6-2 16,1 6 1-16,2 0-12 15,6 0 7-15,6 0-15 16,7 0 14-16,-1 18-15 16,10-6 13-16,0 4 4 15,10-6 1-15,-4-3-3 16,0-7 5-16,-9 0 0 15,-6 0 7-15,-1-10 1 16,-6-25-8-16,-3-12 9 0,-10-10-7 16,-6-3 25-16,0-12-9 15,-22-3 8-15,-19 2 2 16,-7 9-27-16,1 9 19 16,-1 17-1-16,15 15-13 15,15 12 3-15,11 8-8 16,3 3-1-16,-8 7 0 15,2 46-35-15,2 20 23 16,8 16 11-16,5 0-8 16,53-2 2-16,22-3 7 15,17-11-5-15,2-22 0 16,-6-15-23-16,-20-22 14 0,-22-14-7 16,-6 0 21-16,-13-23 8 15,-6-31 0-15,-4-11 6 16,-13-11 27-16,-9-11-33 15,0-5 11-15,-38-1 3 16,-6 10-16-16,-4 17 35 16,12 20-28-16,14 19 10 15,3 21-2-15,16 3-9 16,3 3-19-16,0 0 7 16,0 43-36-16,0 29 30 15,0 24 1-15,25 13 5 16,20-2-2-16,9-2-13 15,13-2 4-15,10-17-38 0,3-16-23 16,-2-21 5-16,-16-28-57 16,-18-12-34-16,-28-9-51 15,-16-14 38-15,-4-25-56 16</inkml:trace>
  <inkml:trace contextRef="#ctx0" brushRef="#br0" timeOffset="5171">10271 2449 167 0,'0'0'235'0,"0"0"-56"16,0 0-12-16,0 0-82 16,0 0-85-16,0 0-30 15,0 0-16-15,328 0-110 0,-111 0-128 16</inkml:trace>
  <inkml:trace contextRef="#ctx0" brushRef="#br0" timeOffset="5529">11516 2074 707 0,'0'0'102'15,"0"0"26"-15,0 0 32 16,0 0-65-16,0 0-95 15,0 0 0-15,111-23-9 16,-9 37 15-16,16 9-6 0,-3 0 0 16,-10 4 6-16,-9-7-8 15,-14 0 2-15,-19 0 0 16,-20-7 2-16,-21-5-2 16,-13 0 0-16,-9 2 0 15,0 13-9-15,-34 11 9 16,-28 15 28-16,-23 7-10 15,-11 7 1-15,11-3-19 16,8 6-1-16,22 0-17 16,14-10-103-16,22-6-133 0,19-15-235 15</inkml:trace>
  <inkml:trace contextRef="#ctx0" brushRef="#br0" timeOffset="6352">13379 2270 736 0,'0'0'201'16,"0"0"-15"-16,0 0-13 15,0 0-73-15,0 0-72 16,0 0 3-16,-12 30-22 16,12 36-4-16,0 22 46 15,0 8-42-15,0 1 9 16,0 6 3-16,9-9-18 16,-6-16 20-16,1-5-19 15,2-14-3-15,-6-15 2 16,4-16 0-16,1-20-3 15,-5-8 0-15,0 0 5 16,0 0 19-16,0-43 33 0,-12-33-15 16,-17-25-28-16,-5-27-12 15,-6-12-4-15,-7-7-13 16,2 1-16-16,8 27 24 16,14 23-4-16,17 20-7 15,6 26 15-15,0 13-34 16,3 8 29-16,35 9-11 15,9 10-24-15,8 5 23 16,5 5-7-16,-2 0-5 16,9 32 18-16,-4 11-38 0,-2 13 23 15,-10-7-1 1,-16 4-17-16,-22-6 3 0,-13-11-30 16,-7-3-3-16,-40-6-29 15,-8-4-67-15,4-3-13 16,-2-7 38-16,20-3-84 15</inkml:trace>
  <inkml:trace contextRef="#ctx0" brushRef="#br0" timeOffset="6998">13651 2170 137 0,'25'-29'190'0,"3"6"-115"16,-15 7 98-16,-1 5 7 15,-8 5-46-15,-4 6-32 0,0 0-42 16,3 0-16-16,12 0-44 16,11 0 0-16,6 10-2 15,13 17 6-15,6 6 8 16,12 3-8-16,4 7-1 16,1-7 19-16,-8-6-18 15,-16-10 12-15,-18-7-16 16,-16-10 5-16,-10-3-1 15,0 0-4-15,-3 0-7 16,-33 0 2-16,-8 0 10 16,-4-9-7-16,7-4 2 15,19 2 0-15,8 2-5 0,14-2 5 16,0-9-2-16,0-3-5 16,29-6-33-16,7-4 25 46,5 6-13-46,0-1 18 0,-2 8-3 0,-1 8 14 0,-9 3-1 0,-4 6 0 16,-2 3 3-16,-8 0-5 16,0 0 2-16,-1 0 0 15,-7 0-7-15,1 19 3 16,-4 6 3-16,6 7-10 16,5 0 15-16,11 0-4 15,12 0 0-15,6-13 1 16,4-2 14-16,0-14-11 0,-9-3 3 15,-2 0 23-15,-8 0-3 16,-6-13 48-16,-8-24-15 16,-12-9-12-16,-3-10 11 15,0-8-37-15,-29-3-8 16,-24 9-8-16,-11 8 7 16,-6 14-14-16,0 8 1 15,3 23-2-15,12 5-12 16,7 0-22-16,14 17-71 15,24 29-64-15,10 4-164 16,26 6-306-16</inkml:trace>
  <inkml:trace contextRef="#ctx0" brushRef="#br0" timeOffset="8206">15389 1620 775 0,'0'0'265'0,"0"0"-63"16,0 0 3-16,0 0-112 15,0 0-19-15,0 0-32 16,-121-117-35-16,121 132-14 16,0 42 5-16,0 23 2 15,0 19 17-15,0 6-12 16,0 5-5-16,3-5 0 15,4 2 6-15,0-14-10 0,2-17 4 16,-3-16-27-16,1-24 7 16,2-20-48-16,-6-9-5 15,1-7 1-15,-4 0 8 16,6-7 35-16,3-39 1 16,-9-12-76-16,0 0 94 15,-9-5-38-15,-35 4 4 16,-14-1 20-16,-15 4 1 15,3 13 18-15,15 7 4 16,14 16 2-16,22 8 18 16,16 10-13-16,3 2 1 15,0 0-7-15,41 0-19 0,24 0 19 16,23 0 4 0,11 2-4-16,2-2 23 0,-5 0-23 15,-19 0 14-15,-11-2 7 16,-14-17 7-16,-17-1 37 15,-7-3-10-15,-18-1 14 16,-10 4 3-16,0-8-34 16,0 5-12-16,-22 5-19 15,-7 1 2-15,3 7-5 16,1 10-4-16,2 0-1 16,5 0-3-16,2 12-19 15,9 29-3-15,7 14-10 16,0 6 32-16,16-2 1 15,28-7 3-15,7-5-3 16,7-13-4-16,6-14 2 0,-6-10 5 16,5-10 0-16,-5 0 5 15,2-7 24-15,-2-22 4 16,-14-8 1-16,-3 4 7 16,-12 4-31-16,-7 1 6 15,-6 8-8-15,-3 8-3 16,-1 5 0-16,-1 2-5 15,1 5-14-15,1 0-1 16,6 0-28-16,0 12 4 16,3 8 3-16,-7-5-8 15,-1-1 33-15,-5-7-20 16,-3 0 3-16,-2-7 25 0,-4 0-12 16,0 0 15-16,0 0 0 15,0 0 7-15,0 0 17 16,-19-20-23-16,-7 3 2 15,-3 3-5-15,0 5 2 16,-5 6-4-16,12 3 3 16,-4 0-9-16,4 8 1 15,12 27 7-15,7 6-22 16,3 6 15-16,13 1-30 16,35-9 13-16,12-9 7 15,1-10-6-15,-4-12 22 16,-6-8 5-16,-3 0-2 15,0 0 28-15,6-21 13 0,3-22 22 16,1-14 10-16,-14-15-6 16,-15-15 3-16,-17-9-27 15,-12-8 1-15,0 2 3 16,0 16-17-16,-12 24 1 16,-2 21 8-16,2 21-30 15,2 17 36-15,10 3-45 16,0 0-2-16,0 20-3 15,0 39-30-15,0 31 35 16,0 20 0-16,22 0 7 16,11-5-11-16,8-9 4 15,3-9-15-15,7-14 4 16,-6-14-71-16,-6-23 17 0,-5-19-33 16,-5-17-75-16,-3-4-25 15,-19-45-213-15</inkml:trace>
  <inkml:trace contextRef="#ctx0" brushRef="#br0" timeOffset="9142">16817 1855 287 0,'0'0'148'15,"0"0"2"-15,207 64-39 16,-122-47-42-16,-5-7-45 0,-16-5 17 15,-17-5 18-15,-14 0-15 16,-8 0 54-16,-2-5-8 16,-8-22-15-16,-5-2-14 15,-10-11-15-15,0 4 0 16,0-7-20-16,-22 10-11 16,-4 5 30-16,8 19-34 15,4 4 0-15,2 5-11 16,-5 0-24-16,-2 12 24 15,-3 27 0-15,7 17 0 16,15 11-2-16,0 2 2 16,29-2 0-16,27-8-2 0,14-9 13 15,3-19-9 1,8-7-2-16,-3-10 2 0,-9-11 7 16,-6-3-8-16,-3 0-1 15,-2-9 0-15,1-18 13 16,-7-6 2-16,-1 0-3 15,-7-1-7-15,1 5 13 16,-9 2-8-16,-2 15-10 16,-2 7 0-16,-3 5-11 15,2 0 5-15,-2 0-1 16,-7 5-16-16,-3 15 19 16,-9-4-24-16,-3-8 12 15,-4 7 4-15,-3-12-4 16,0-3 15-16,0 3 1 15,0-3 0-15,0 0 15 0,0 0-10 16,0 0 22-16,0-6-4 16,-17-17-11-16,-13 7-10 15,4 2-2-15,-6 8-4 16,-9 6-6-16,-11 0-1 16,-11 9-4-16,2 25 3 15,4 11-12-15,21 6 19 16,21 2-9-16,15-1-5 15,0-5 18-15,26-7-36 16,18-16 13-16,4-9 19 16,8-15 2-16,-4 0 3 15,2 0 10-15,1-33 8 0,1-10 33 16,-11-10-17-16,-10-13 24 16,-12-10-6-16,-8-14-32 15,-8-6 39-15,-7-8-21 16,0 7-8-16,0 7 17 15,-10 21-32-15,-6 16 2 16,4 25-1-16,2 16-13 16,3 9 33-16,4 3-34 15,-6 0 0-15,-13 43-4 16,0 33-20-16,-7 23 22 16,10 14 0-16,19-5 2 15,0-1-6-15,15-8 4 16,33-14-12-16,15-8 9 15,11-14-50-15,6-14-18 16,-3-18-9-16,2-15-82 0,-9-16-96 16,-23-3-285-16</inkml:trace>
  <inkml:trace contextRef="#ctx0" brushRef="#br0" timeOffset="10426">19346 1738 194 0,'0'0'153'16,"0"0"36"-16,0 0-32 16,0 0-47-16,0 0 55 15,0 0-21-15,0 0-71 16,-162-167-14-16,155 167 9 16,7 0-44-16,0 0 23 15,0 0-44-15,0 0 6 16,0 0-18-16,0 0-1 15,48 17-12-15,22 23 21 0,33-1 2 16,23-5 3 0,9-4-2-16,5-7-2 0,-22-6 11 15,-26-5-8-15,-32-3-5 16,-28-1 2-16,-16-2 0 16,-16-6 3-16,0 8-3 15,0 5-7-15,-19 13 1 16,-39 14 12-16,-21 3-6 15,-16 4 0-15,2-8-2 16,6-2-8-16,9-5 10 16,13 0-30-16,12 0-7 15,14-6-83-15,13-3-93 16,14-8-94-16,12-7-186 0</inkml:trace>
  <inkml:trace contextRef="#ctx0" brushRef="#br0" timeOffset="10974">20226 1890 738 0,'0'0'169'0,"0"0"35"15,0 0-10-15,0 0-101 16,0 0-44-16,0 0-35 15,5-11-13-15,-1 28-2 16,2 36 7-16,1 24-5 0,5 12 9 16,2 10-8-16,-2 7-2 15,-2 8 0-15,-1-18 0 16,-6-18 4-16,0-22-4 16,1-26 0-16,-4-14 4 15,0-12 1-15,0-4-5 16,0 0 3-16,0 0 26 15,0 0 35-15,0-39-15 16,0-25 3-16,-14-25-51 16,-5-17 1-16,-6-7-2 15,3-9 0-15,-8-8 4 16,3-5-5-16,2 5 1 0,11 15-2 16,10 26-8-16,4 25-9 15,0 21 8-15,0 13-7 16,26 10-26-16,7 8 40 15,11 7-27-15,11 5 3 16,-4 0 20-16,5 17-33 16,-1 27 35-16,-11 11-14 15,-6 12 1-15,-13-3 17 16,-11-6-56-16,-14 0-12 16,0-9-13-16,-26-6-40 15,-28-10-71-15,-13-3-22 16,1-10-134-16,14-7 11 15</inkml:trace>
  <inkml:trace contextRef="#ctx0" brushRef="#br0" timeOffset="11528">20547 1834 212 0,'0'0'179'0,"0"0"2"15,0 0-22-15,0 0-50 16,0 0 22-16,0 0-33 15,22-83-51-15,-18 83 20 16,-4 0-61-16,3 0 11 16,6 0-17-16,13 0 3 15,7 12-13-15,22 16 16 0,7 8-6 16,9 7 0-16,6 6 1 16,-3-2-1-16,-3-1 0 15,-16-7 2-15,-17-16 0 16,-20-6-2-16,-11-6-6 15,-3-11-28-15,-10 1-47 16,-31 4 76-16,-3-5-35 16,4 0 30-16,10-6 6 15,13-17-1-15,8-8 5 16,9 2 0-16,0-12 9 16,19-6-10-16,25-5 1 15,4 3 0-15,-4-1 17 16,1 4-13-16,-16 13 13 15,-4 13 16-15,-6 6-21 0,-3 14 33 16,9 0-39-16,1 0-2 16,10 0-3-16,1 29 4 15,-1 9-5-15,2 2 0 16,-9 0 9-16,-4-1-9 16,-2-5 3-16,-8-5 2 15,-5-6-5-15,-1-11 0 16,-6-4-4-16,1-4-36 15,-1-1-86-15,-3-3 11 16,0 0-11-16,0-17-9 16,0-21-122-16,-22 0 88 15,-11-5-9-15</inkml:trace>
  <inkml:trace contextRef="#ctx0" brushRef="#br0" timeOffset="11837">21261 1582 194 0,'0'0'77'15,"0"0"8"-15,0 0 22 16,-132-195 29-16,110 163-54 15,7 13 21-15,11 9-39 16,1 10-5-16,3 0-12 16,0 0-47-16,0 0-4 15,0 0-6-15,-9 10-30 16,3 21 40-16,2 1-1 16,4 0 2-16,0-8-7 15,0-8-19-15,19-4 22 16,0-12-4-16,-2 0 14 15,5 0 30-15,7-14 30 0,-2-15-9 16,-4-9-3-16,-10 3-36 16,-13-8 12-16,0-2-12 15,0 14-16-15,-13 4-6 16,-18 13-10-16,-8 14-14 16,-2 0-46-16,3 17-105 15,9 18-59-15,10 9-199 16</inkml:trace>
  <inkml:trace contextRef="#ctx0" brushRef="#br0" timeOffset="12278">21604 1704 559 0,'0'0'210'15,"0"0"-51"-15,0 0 44 16,0 0-126-16,0 0-17 16,0 0-7-16,4-61-46 15,-4 61 5-15,0 0-12 16,0 18-18-16,10 22 13 16,9 18-11-16,6 10 15 15,9-2 1-15,-8-4-6 16,3-5 0-16,-3-18 6 0,-4-8 0 15,-3-18-10 1,-12-6 3-16,-1-7 7 0,-1 0 8 16,6-11 23-16,11-32 82 15,7-13-83-15,9-10-16 16,-6-1 14-16,-6 0-22 16,3 6-6-16,-7 5 0 15,9 4-4-15,1 17-2 16,-3 14-44-16,9 21-43 15,-2 0-40-15,5 24-63 16,3 27 22-16,-7 2-58 16,-4 6-43-16,-7-10 130 0,-4-5-14 15</inkml:trace>
  <inkml:trace contextRef="#ctx0" brushRef="#br0" timeOffset="12888">22484 1896 119 0,'0'0'139'0,"0"0"46"15,0 0 15-15,0 0-57 16,0 0-10-16,0 0-20 15,0-169-74-15,-26 137 1 16,1 0-14-16,-1 20-13 16,0 3 26-16,-1 9-39 15,13 0 1-15,-11 1-4 16,-9 43-9-16,5 8-14 16,-4 12 10-16,21 0-20 15,9-8 18-15,3-10-13 16,0-12-24-16,12-18 13 15,1-9 6-15,-1-7 31 16,-1 0 5-16,4 0 11 0,-1-23 51 16,8-2-17-16,-7-4-18 15,4 3 3-15,-2 13-21 16,-5-7 6-16,-2 9-13 16,2 11-1-16,7 0-2 15,7 0-26-15,3 0 18 16,12 17 6-16,6 6-35 15,15 4 20-15,11-7-18 16,6-8-15-16,5-7 46 16,-11-5-25-16,-3 0 30 15,-17-5-5-15,-14-24 16 0,-13-9 32 16,-7-14 66-16,-7-15-36 16,-6-17 30-16,-6-16-54 15,0-16 12-15,-6-4 18 16,-29-1-51-16,-4 7 27 15,5 25-25-15,8 27-6 16,8 24 36-16,11 29-40 16,0 6 8-16,7 3-28 15,-5 9-21-15,-2 50 12 16,4 33-3-16,-4 27 12 16,3 6-3-16,4 4 3 15,0 1-9-15,17-10 4 16,21-5-60-16,10-18 20 15,6-9-57-15,3-25-47 16,-6-22 1-16,-22-18-126 0,-22-18-142 16</inkml:trace>
  <inkml:trace contextRef="#ctx0" brushRef="#br0" timeOffset="13313">22499 1565 440 0,'0'0'141'16,"0"0"-63"-16,0 0 13 0,205-6-4 15,-101 6-61 1,18 0-9-16,14 6 28 0,8 0-42 16,-13-6 11-16,-13 0-14 15,-26 0 9-15,-29 0 7 16,-30 0 27-16,-18 0 13 15,-5-9 66-15,-6-17-42 16,-4-7-47-16,0-4 25 16,-4 2-43-16,-21 3 15 15,-4 8-15-15,-5 19-8 16,1 2 3-16,-3 3-6 16,-5 0-8-16,4 20 3 15,4 33-17-15,8 16 16 16,21 10 2-16,4 4 0 15,26 0-2-15,44-10-4 0,17-13 3 16,17-17-10 0,11-14 0-16,-3-13 9 0,-4-16-24 15,-16 0-48-15,-18 0-13 16,-30-26-65-16,-25-12-8 16,-19 6-124-16</inkml:trace>
  <inkml:trace contextRef="#ctx0" brushRef="#br0" timeOffset="46156">3195 1221 13 0,'0'0'579'0,"0"0"-476"16,0 0 7-16,0 0 35 0,0 0-8 15,0 0-33-15,0 0-28 16,41 15-1-16,-75-15-12 15,-40 0-34-15,-40 0 0 16,-43 0-11-16,-50-12-11 16,-54-2-2-16,-33 11-5 15,-27 3-7-15,-7 0 3 16,38 0-10-16,47 26 10 16,66 9-1-16,55 3 1 15,37 3 1-15,20 0-16 16,9 2 9-16,8-3 6 15,19 1 2-15,7-9-1 0,6 3 3 16,6 0 0-16,7 9-2 16,3 11 2-16,0 24 0 15,0 28 10-15,0 16-7 16,-4 19 37-16,-11 14-7 16,-7 6-15-16,0 10 15 15,-4 4-11-15,-3-4 0 16,0 4-10-16,-2-12-7 15,2-5 6-15,3 5-6 16,4-8 9-16,0-11-1 16,7-13-9-16,8-13 6 15,3-15-10-15,1-9 5 16,3-19-3-16,0-3-2 0,0-6 0 16,0-18 5-1,7-2-3-15,12-11-2 0,6-13 0 16,4-3-3-16,9-6-1 15,13-5 4-15,19-3-5 16,19-6 2-16,20 0-6 16,21 0 2-16,32 0 7 15,26-6-6-15,32-11 5 16,26 4-1-16,24 0-5 16,27 3 6-16,21 5-12 15,27-3 8-15,21-5-4 16,16 3 4-16,30 3 2 0,20-2 3 15,24-2-3 1,15-6 2-16,14 4-12 0,17 5 13 16,17 0-4-16,14 8 4 15,16 0 4-15,4 0-4 16,2 0 0-16,9 0-2 16,3 8 4-16,12 0-5 15,8 5 3-15,6-6-7 16,27 0 5-16,1 3-8 15,10 3 3-15,9 2-8 16,-22 0-3-16,0 14 5 16,-6-5 10-16,-23 9 4 15,-3 0-4-15,-24 1 1 16,-2 5 2-16,-8-11 7 16,-8-4-7-16,6 4-5 0,-13-12 1 15,7-3-16-15,-2 2 5 16,-14-7 4-16,-14 5 1 15,-31-5 8-15,-30 1-4 16,-26-3 6-16,-23 6 5 16,-25-10-4-16,-22-2 1 15,-25 0 1-15,-40 0-3 16,-31 0 0-16,-25 0 2 16,-31-20-6-16,-17 3 4 15,-23-3 0-15,-9 4 12 16,-25-13-12-16,-16 6 3 15,-20-5-3-15,-32 7 3 0,-25 1-1 16,-21 2 10-16,-8-5 13 16,-6 0 12-16,-3 3-32 15,0-10 3-15,0-7-2 16,0-2-1-16,0-11 1 16,0-9 0-16,0-6-3 15,0-23 18-15,0-4-19 16,0-18 5-16,0-12-3 15,0-13 0-15,19-18 0 16,6-2-4-16,4-16 2 16,4 7 1-16,-2 4 0 15,-2 3-3-15,-4-6 2 16,-18 3 8-16,0-2-8 0,-7 0-2 16,0 6 0-16,0 4 1 15,-14 3-1-15,-1 7 0 16,-4 16-2-16,6 13 6 15,-3 14-4-15,-3 6 0 16,6 9 0-16,-6 5 2 16,-7 3 3-16,1 1-5 15,-4 2 0-15,-9 3 1 16,-3 7-3-16,2 10 2 16,-9 3 0-16,-5 1-4 15,-17 2 4-15,-17 4-2 16,-24-3-1-16,-29 2-15 0,-29 1 16 15,-34 4-4-15,-43-1 2 16,-38-6 1-16,-40 3-4 16,-47 6 7-16,-35 1-2 15,-35 13 3-15,-42 2-2 16,-40 6 0-16,-44-2-1 16,-51 2-5-16,-45-5 2 15,-44-1 2-15,-39-6-3 16,-50-6-6-16,-36-3 7 15,-22 4 5-15,-19 9 0 16,11 11 0-16,15 12 0 16,18 0 0-16,20 0-2 15,-1 24 4-15,1 8-4 16,-16 5 2-16,0-4 0 16,0-4 3-16,-3 0-2 0,6-4-1 15,1-9 0-15,4-9-3 16,18 0 2-16,41-7-8 15,44 0-15-15,62 0 2 16,59 0-44-16,41 0-33 16,37 0-47-16,33-12-92 15,36-12-225-15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0-05-14T16:35:39.80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14T16:35:17.18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5690 562 0,'0'0'134'15,"0"0"-66"-15,0 0 31 16,0 0 39-16,0 0-75 16,0 0-29-16,0 0-10 15,86-39-17-15,35 2 16 16,33-13-6-16,11 4 5 16,10-9 3-16,-10 7-14 15,-18 2 3-15,-14 9 0 0,-20 1-14 16,-27 11 18-1,-23 7-16-15,-27 4 2 0,-24 11 4 16,-12 3-4-16,0 0-7 16,0 0 3-16,-48 0-19 15,-34 35 14-15,-33 13 5 16,-20 2-6-16,-5 3-6 16,0-4 6-16,7-2 6 15,19-10 0-15,11-1-2 16,14-13 2-16,23-9 0 15,27-8 1-15,23-6 4 16,13 0 2-16,3 0-5 0,0 0-2 16,37-6-12-1,32-28 12-15,35-1 0 0,20-6-6 16,20-2-29-16,18 4-131 16,11 2-82-16,4 7-97 15</inkml:trace>
  <inkml:trace contextRef="#ctx0" brushRef="#br0" timeOffset="-9710">10335 3534 400 0,'0'0'326'0,"0"0"-177"15,0 0 37-15,0 0-58 0,0 0-28 16,0 0-10-16,0 0-42 16,15-86-5-16,-15 86-27 15,0 0-7-15,0 0-9 16,0 20-23-16,0 26 23 16,-7 13 3-16,-11 5-1 15,-1-18 11-15,9-3-8 16,-2-17-5-16,8-5 8 15,4-9-4-15,0-4-4 16,0-2 0-16,0-6-2 16,0 0-1-16,0 0 3 15,26 3 0-15,15 0 6 0,13-3-3 16,10 0 4 0,-3 3-2-16,2 9-5 0,-3 5 2 15,-5 12-2-15,-4 9-1 16,-7 20-3-16,-11 8 3 15,-14-1 1-15,-13 11 0 16,-6-1 0-16,0-11 8 16,-29 4 0-16,-18-22-6 15,-12 0 10-15,-22-6-11 16,-8-16 7-16,-7-4-8 16,9-17 2-16,14-3 1 15,9 0-3-15,23-17-17 16,19-42-41-16,19-24-71 15,3-25-151-15,0-11-189 16</inkml:trace>
  <inkml:trace contextRef="#ctx0" brushRef="#br0" timeOffset="-9511">10261 3505 305 0,'0'0'256'15,"0"0"-41"-15,0 0-34 16,0 0-32-16,0 0-49 15,0 0-23-15,7-127-39 16,27 114-27-16,18 6-11 16,33 1 0-16,21 6-1 15,24 0-51-15,-2 11-27 16,-10 35-90-16,-30 13-116 0,-26 23-199 16</inkml:trace>
  <inkml:trace contextRef="#ctx0" brushRef="#br0" timeOffset="-9129">11469 4287 295 0,'0'0'459'0,"0"0"-226"15,0 0-48-15,0 0-36 16,0 0-39-16,0 0-44 15,0-30-36-15,0 30-5 0,0 0-24 16,0 0-1-16,0 0 0 16,0 0-25-16,0 0-4 15,0 2-22-15,0 3 25 16,0-5 5-16,0 0 12 16,0 0 9-16,0 0 16 15,0 0-3-15,0 0 29 16,0-14 5-16,0-16-30 15,0 1 6-15,0 1 2 16,0 9-6-16,-10 6-19 16,-19 6-3-16,-9 7-14 15,-3 0-7-15,2 0-66 0,5 30-45 16,15 0-60-16,19-2-117 16,0-4-128-16</inkml:trace>
  <inkml:trace contextRef="#ctx0" brushRef="#br0" timeOffset="-8703">11956 3823 388 0,'0'0'434'0,"0"0"-166"15,0 0-76-15,0 0-56 16,0 0-53-16,0 0-18 0,-41-120-24 15,30 120-30 1,-4 0-11-16,-4 29-3 0,-3 32 1 16,3 6-2-16,9 12-3 15,10 2 3-15,0 0 4 16,3-8-3-16,38-14 1 16,7-12-23-16,7-19 16 15,5-10-2-15,-2-15 2 16,8-3 9-16,-6-3 6 15,-9-30-1-15,-3-3 23 16,-15-9 12-16,-8-6 14 16,-9-22-7-16,-16-3-13 0,0-3 1 15,-29-6-18 1,-42 16-10-16,-17 16-7 0,-23 4-6 16,-7 17 2-16,0 17-20 15,26 15-46-15,30 0-24 16,25 0-45-16,33 21-125 15,4 8-104-15,38-6-294 16</inkml:trace>
  <inkml:trace contextRef="#ctx0" brushRef="#br0" timeOffset="-7429">13501 4184 745 0,'0'0'265'15,"0"0"-123"-15,0 0-6 16,0 0-15-16,0 0-48 16,0 0-27-16,4-10-33 15,-4 48-13-15,-14 30 1 16,-42 18 21-16,-25 16 11 15,-21-2-30-15,-6-4-3 16,-3 0-43-16,5-4-97 0,18-9-134 16,14-10-252-16</inkml:trace>
  <inkml:trace contextRef="#ctx0" brushRef="#br0" timeOffset="-5784">14176 2761 752 0,'0'0'138'16,"0"0"22"-16,0 0-29 15,0 0-8-15,0 0-51 16,0 0-63-16,0-11 8 16,0 42-17-16,0 14 2 15,0 18 34-15,0 1-32 16,-4 4 2-16,-1 1-6 15,-5-2-5-15,7-1 1 16,-6-7-69-16,9-8-64 16,0-19-1-16,0-16-71 15,31-16-66-15,13-3-135 16</inkml:trace>
  <inkml:trace contextRef="#ctx0" brushRef="#br0" timeOffset="-5546">14389 2826 360 0,'0'0'209'16,"0"0"-97"-16,0 0-4 15,0 0 45-15,0 0-21 16,0 0-71-16,0-57-44 16,4 69-17-16,-1 20 13 15,4 17 15-15,-7 11 24 16,0-1-13-16,0 1-14 15,0 3 7-15,0 4-31 0,0 3-1 16,0 2-19 0,-14 7-95-16,-4-3-103 0,-1-10-161 15</inkml:trace>
  <inkml:trace contextRef="#ctx0" brushRef="#br0" timeOffset="-3843">15001 3895 695 0,'0'0'111'0,"0"0"7"0,0 0 38 15,0 0-31-15,0-174-21 16,0 150-21-16,0-5-45 15,-19 9 2-15,0 2-14 16,-6 1-17-16,2 11-9 16,1 6-4-16,-7 0 2 15,0 23-1-15,-2 24-8 16,2 12 10-16,14 4-25 16,15 4-7-16,0-17 12 15,0-4-24-15,22-11-4 16,9-12-9-16,-2-11 9 15,0-12 22-15,-3 0 8 0,-4 0 19 16,3-32 6-16,-2-6-4 16,2-15 16-16,1 4-6 15,-7 6-4-15,-4 11 16 16,-12 23 1-16,-3 9 11 16,0 0-19-16,0 0-17 15,4 0-1-15,11 17-16 16,14 13 17-16,12 7 2 15,10-2 2-15,7-17-5 16,9-7 1-16,3-2 0 16,-3-9 4-16,-4 0-4 15,-8-29 0-15,-8-9 3 16,1-23 3-16,-7-12-2 0,-15-11 12 16,-13-14 0-16,-13 1 36 15,0-4-6-15,-6 11 0 16,-27 14-12-16,-1 17-18 15,5 26 11-15,10 9-4 16,9 18-7-16,1 6 17 16,9 0-30-16,0 6-3 15,0 54-4-15,0 23-2 16,0 17 4-16,0 2 2 16,19-3 0-16,3-6 0 15,-3-17 1-15,3-12-1 16,-8-27 0-16,-2-19-2 15,-2-3 2-15,-10-15 0 0,5 0-1 16,-5 0 1-16,4 0 4 16,9-9 2-16,10-23 7 15,11-12-10-15,2-5-3 16,-2 17 0-16,-2 6-2 16,6 11-4-16,-2 15 6 15,5 0-10-15,-5 11 7 16,5 36-10-16,-7-6 9 15,-5 14-1-15,-7-17-10 16,-8 0 14-16,-11-9-10 16,-3-3 5-16,0-8-10 15,-43 2 1-15,-23-5 2 0,-16-1-13 16,-5-11-10-16,5-3 24 16,24 0-12-16,17 0-12 15,22 0-22-15,19-17-60 16,0-15-91-16,41-12-315 15</inkml:trace>
  <inkml:trace contextRef="#ctx0" brushRef="#br0" timeOffset="-3499">16808 3276 576 0,'0'0'296'0,"0"0"-103"16,0 0-34-16,0 0-10 16,0 0-59-16,0 0-54 15,-48-67 0-15,22 67-26 16,1 0 18-16,-10 0-27 16,-4 37 2-16,2 13 0 15,-4 19-3-15,12 11 0 16,15 9 0-16,14-6 2 15,0-3-5-15,22-13 3 16,21-23 0-16,13-9-6 16,6-12 6-16,16-20-5 0,6-3-6 15,12 0-35 1,3-32-21-16,-7-26-83 0,-14-8-37 16,-20-10-157-16,-23-20-293 15</inkml:trace>
  <inkml:trace contextRef="#ctx0" brushRef="#br0" timeOffset="-3234">17267 2627 603 0,'0'0'159'0,"0"0"-2"16,0 0-1-16,0 0-31 15,0 0-62-15,0 0-36 0,-26-23-12 16,26 26-14-16,0 37-1 16,0 10 6-16,0 14-1 15,0 4-9-15,0-5 4 16,16-2-36-16,3-16-68 16,10-15-78-16,8-17-31 15,6-13-24-15,1 0-116 16</inkml:trace>
  <inkml:trace contextRef="#ctx0" brushRef="#br0" timeOffset="-3041">17559 2597 28 0,'0'0'438'0,"0"0"-298"16,0 0 3-16,0 0 30 16,0 0-16-16,0 0-89 15,0-66-61-15,0 73-7 16,10 36 6-16,9 13-2 15,0 7 17-15,3-2-17 16,0 4-4-16,4-6 0 16,3-6-103-16,9-10-140 15,-3-22-164-15</inkml:trace>
  <inkml:trace contextRef="#ctx0" brushRef="#br0" timeOffset="-2741">17791 2200 776 0,'0'0'177'16,"0"0"-51"-16,0 0 24 16,0 0 35-16,0 0-112 15,0 0-45-15,-100-59-28 16,153 100 10-16,17 34 19 15,20 7-7-15,14 17 9 16,2 14-6-16,5 10-12 16,-15 16-1-16,-19 6-12 0,-36 14 3 15,-41 37-3 1,-26 25 0-16,-107 18-3 0,-62 16-18 16,-56-18-100-16,-24-23-155 15,-5-39-461-15</inkml:trace>
  <inkml:trace contextRef="#ctx0" brushRef="#br0" timeOffset="-13697">3881 4078 349 0,'0'0'391'15,"0"0"-277"-15,0 0 57 16,0 0-32-16,0 0-58 15,0 0 25-15,0 0-42 16,22-116-29-16,-22 116-10 16,0 0-22-16,0 0-3 15,3 30-8-15,6 30 1 0,5 42 7 16,8 24 8 0,0 19-7-16,0 14 3 0,0 7-1 15,1 6-6 1,-1-16 3-16,3-11-8 0,4-28 3 15,2-29-23-15,-2-33-2 16,-7-26 2-16,-5-17 2 16,-1-12-6-16,3 0 0 15,-1 0 13-15,5-29 19 16,-6-21 10-16,-9-8-5 16,-8-17 1-16,0-7-6 15,-48-11-2-15,-22-3-17 16,-18 14-24-16,-11 7 12 15,3 17-18-15,4 28 33 0,18 7 10 16,14 17 6 0,16-1-7-16,18 7 6 0,16-4 2 15,7 4-2-15,3-3 1 16,0 0-1-16,0 0-11 16,17-8-38-16,39-5-24 15,28-4 74-15,23-16 0 16,3-9 8-16,-3 7-3 15,-18-5 17-15,-12 0 18 16,-14-1-9-16,-8 5 13 16,-14 10-1-16,-12-1 1 15,-14 13 12-15,-11 7-2 16,-4 10 7-16,0 0-10 16,0 0-27-16,0 0-16 0,0 0-8 15,0 0-6-15,0 0 2 16,0 3-9-16,0 34-22 15,0 19 23-15,7 10-4 16,15 1 2-16,15-8-2 16,6-9 3-16,10-14 13 15,5-16-9-15,-7-13-8 16,0-7 6-16,-10 0-2 16,-6-11 13-16,-3-25 0 15,1-10 3-15,-3-13 26 16,-8-1 4-16,-15-7-5 15,-3 2 14-15,-4 14-23 16,0 19 5-16,0 19-6 0,0 6-1 16,0 7 1-16,0 0-18 15,0 0-17-15,0 7 11 16,0 32-29-16,0 18 35 16,19 2-1-16,10 7 4 15,8-13-1-15,2-3-2 16,2-7 1-16,0-13-1 15,-12-7-3-15,-3-17-2 16,-11-3 4-16,-8-3-2 16,0 0 3-16,8 0 5 15,1-25 4-15,9-12 11 16,1-6-10-16,0-13 9 16,-1 1-11-16,-6 14-5 0,-5 10 6 15,-6 15-4-15,-4 16-3 16,-4 0-2-16,3 0-7 15,12 0-13-15,6 30-10 16,13 7 19-16,7 7 10 16,-2 1 2-16,-1-2 1 15,-6-14-2-15,-6-5-2 16,-7-8 0-16,-7-9-6 16,-5-7 8-16,-4 0 2 15,0 0-2-15,9 0 12 16,2-33 19-16,8-10-14 15,9-16-4-15,-2-1 3 0,0 0-13 16,0 11 7-16,0 2-10 16,-2 14 0-16,3 18-6 15,-5 15-2-15,16 0 2 16,4 12-12-16,9 34-15 16,4 20 13-16,-5 1 9 15,-10-2-5-15,-2-5-7 16,-9-10-31-16,-1-4-39 15,-5-16-40-15,-8-10-126 16,-7-20-230-16</inkml:trace>
  <inkml:trace contextRef="#ctx0" brushRef="#br0" timeOffset="-13324">6620 3028 801 0,'0'0'224'16,"0"0"-61"-16,0 0-13 15,0 0-26-15,0 0-72 16,0 0-22-16,0-2-22 0,-19 45-6 15,-13 25 6 1,-6 21 6-16,16 22 0 0,15 20 0 16,7 18-13-16,0 13 20 15,23 3-16-15,18-13 3 16,3-8-3-16,11-8-4 16,4-17 0-16,3-18-2 15,4-10-15-15,11-18-30 16,0-17-29-16,5-9-51 15,-5-21-57-15,-17-7-151 16,-24-5-343-16</inkml:trace>
  <inkml:trace contextRef="#ctx0" brushRef="#br0" timeOffset="-12041">7595 3674 370 0,'0'0'454'16,"0"0"-280"-16,0 0-39 15,0 0-33-15,0 0-22 16,0 0-31-16,0-14-36 15,0 23-11-15,0 28 5 0,-17 7-6 16,-5 5 36-16,10-2-28 16,9-12-4-16,3 3 14 15,0-13-9-15,0-4-4 16,0-4-2-16,0-5-4 16,0 6 0-16,22-2 0 15,15-4 4-15,18 6 7 16,8-4-3-16,7 7-1 15,4-3 7-15,-9 5-11 16,-2 6 10-16,-8 5-13 16,-8 9 3-16,-6 4 3 15,-12 6-4-15,-10-4 5 16,-12 4-4-16,-7-7-3 0,0-2 0 16,-26-8 3-16,-32 0 5 15,-19-6 8-15,-23-10-10 16,-10-3-5-16,-7-8 1 15,6-9-2-15,22 0-12 16,27-3-33-16,25-40-47 16,23-23-38-16,14-37-237 15,14-16-277-15</inkml:trace>
  <inkml:trace contextRef="#ctx0" brushRef="#br0" timeOffset="-11837">7556 3613 613 0,'0'0'167'16,"0"0"10"-16,0 0-17 15,0 0-56-15,0 0-93 16,0 0-11-16,0 0-13 16,154-29 7-16,-59 26 6 15,1 3-40-15,5 0-45 16,-2 12-86-16,-15 25-74 15,-11 13-140-15</inkml:trace>
  <inkml:trace contextRef="#ctx0" brushRef="#br0" timeOffset="-11591">9165 4488 132 0,'0'0'334'0,"0"0"-163"15,0 0-12-15,0 0-18 16,0 0-7-16,-38 212-65 16,-20-145-9-16,-24 5-24 15,-10 4-30-15,0-3-6 16,1-6-59-16,21-15-193 15,26-15-409-15</inkml:trace>
  <inkml:trace contextRef="#ctx0" brushRef="#br0" timeOffset="443">2567 5291 621 0,'0'0'105'0,"0"0"-29"15,0 0 21-15,0 0 18 16,0 0-35-16,0 0-47 16,-70-38-14-16,93 24-19 15,31 5 1-15,26-6 1 16,9 0 2-16,-3 10-4 16,-9-10 0-16,-23 12-1 15,-16 3 0-15,-19 0 1 16,-13 0 0-16,-6 0-2 15,0 0 2-15,0 0 0 16,-22 0-1-16,-44 30 1 16,-22 16-6-16,-19-8 4 0,11 3-22 15,26-18 23-15,29-9 1 16,34-11-4-16,7-3 0 16,0 0-24-16,41 0 27 15,17 0 1-15,24-17 2 16,2-6 9-16,5-3-9 15,-12 16-1-15,-14 5-1 16,-12 5-74-16,-10 0-112 16,-8 0-85-16</inkml:trace>
  <inkml:trace contextRef="#ctx0" brushRef="#br0" timeOffset="2436">8707 2569 439 0,'0'0'130'0,"0"0"-82"16,0 0 2-16,0 0 52 15,0 0 29-15,0 0-7 16,-3-78-36-16,-48 72-36 16,-33-6-50-16,-34 12 24 15,-31 0-7-15,-20 0-4 16,-10 24 2-16,-17 10-13 15,1-1-3-15,14 0-1 16,20 0 3-16,25 0-8 16,14-3 5-16,11-13 0 0,16-4-2 15,18-6-10-15,17-4 11 16,12-3 1-16,19 4 0 16,4-4 0-16,6 0 1 15,0 0 0-15,0 0 2 16,-1 0-3-16,1 0 0 15,0 0-5-15,0 0 10 16,6 0-4-16,1 0 4 16,5 0-4-16,-2 0 11 15,6 0-11-15,3 0 7 16,0 0-2-16,0 0-3 16,0 0 13-16,0 0-15 15,0 0 2-15,0 16-3 0,0 20-1 16,0 20 1-1,0 14 5-15,0 9-2 0,12 4 39 16,14 6-16-16,3 6-1 16,5 7-2-16,2 17-8 15,1 6-4-15,-1 9 1 16,2-3-10-16,-6 2 17 16,2-7-12-16,2 7-4 15,2 2 37-15,-2 4-10 16,-2-6-9-16,-2-8-11 15,1 7-5-15,-3-5 18 16,-7-2-11-16,-1-9-4 0,-5-20 18 16,2-13-25-1,-4-17 3-15,-1-16-3 16,-2-18 8-16,-5-4-6 0,-1-4-3 16,-1-9 0-16,-1-1 2 15,-4-8 1-15,0-6-3 16,3 0 0-16,-3 0 3 15,0 0 2-15,0 0-5 16,0 0 0-16,0 0 2 16,0 0 1-16,0 0-3 15,0 0 0-15,0 0-8 16,0 8 7-16,7-8-2 16,9 6-9-16,13 0 5 15,12 3 3-15,13-1 2 0,13-8 0 16,18 0-13-16,18 0 10 15,25 0-2-15,24-14 2 16,24-15 2-16,41 0-24 16,49-18 24-16,57-2 0 15,59-12 3-15,35-6 1 16,44-5-1-16,21 4 4 16,15 4 1-1,10 4-5-15,-5 7-3 16,-17-5-1-16,2 6 6 0,-2 3-2 15,9 2 3-15,14-5-2 16,0 8-2-16,-11 0-4 16,-29 12 5-16,-35 0 0 0,-57 0-1 15,-51 11-5-15,-49-10 6 16,-45 10 0-16,-18 6 2 16,-13-5-2-16,-15 0 0 15,-6 0 0-15,-10-9-1 16,-10-1 1-16,-12 4 0 15,-17-1 2-15,-16 7 3 16,-15 0-5-16,-3 11 0 16,-7 2-1-16,6 7 1 15,-3 0-1-15,-1 0 1 16,-6 0 0-16,-8-7-2 16,-20 1 3-16,-13-4-1 15,-18 3 0-15,-16 7 9 0,-7-10-1 16,-3-3 10-16,0-14 4 15,0-10-1-15,-3-10-15 16,-7-11-6-16,-9-3 0 16,3-23 12-16,3-16-9 15,-9-25 2-15,-9-29-4 16,-8 0 12-16,-6-17-8 16,-6-1 0-16,-12 12-5 15,3-4 9-15,9 2-9 16,6 6 5-16,16-1-4 15,4 9 20-15,6 2-16 16,5 15-3-16,-1 15-2 0,-1 22 11 16,-4 14-8-1,-2 15 2-15,-9 5-3 0,-1 4 13 16,-6 6-11-16,-1 12-4 16,-14 1 0-16,5 13 1 15,-3 4-1-15,-4 5 0 16,-12 4 1-16,-21 8-8 15,-37 3 6-15,-48 0-1 16,-59 0 0-16,-74 14-15 16,-73 7 14-16,-92 11 3 15,-81 3 0-15,-71 6-8 16,-82 3 0-16,-66 11-6 16,-54 6 7-16,-47 26-27 15,-30 32 14-15,7 34-9 0,12 26 4 16,39 18 9-16,57 13-35 15,87 2-11-15,111-10-31 16,126-20-129-16,131-48-234 16</inkml:trace>
  <inkml:trace contextRef="#ctx0" brushRef="#br0" timeOffset="4501">9290 1927 279 0,'0'0'122'0,"0"0"-30"16,0 0-5-16,0 0 42 16,0 0-41-16,0 0-33 15,-55-21-18-15,55 21-26 0,3 0 7 16,38 0 10-16,29 0-6 15,33 0 47-15,44 0-33 16,47 0-4-16,61-12 3 16,69-11-14-16,52 0 2 15,43 5-14-15,23 4-3 16,-3-4 7-16,-16 7-13 16,-30-1 5-16,-17 7 12 15,-33 2-14-15,-27-6 8 16,-26 0-7-16,-32 0 1 15,-36-2 1-15,-46 5-4 16,-51 3 5-16,-52-2 0 0,-38 5-2 16,-32-1-4-1,-3 1 1-15,-26-8 3 0,-73 4 13 16,-60 4-18-16,-51 0-4 16,-36 0 1-16,-23 0-5 15,-18 0-4-15,-7 4 1 16,-12 16-14-16,-6 3 23 15,-9 15-19-15,-18-3-1 16,0 6 16-16,19-6-14 16,30-6 20-16,39-1-2 15,44-14-1-15,42-1-2 16,40-7 5-16,39 0 0 16,39 2-6-16,30-8-5 0,8 3 0 15,9-3 11 1,0 6-27-16,44 0 0 0,59-6 19 15,71 0 8-15,72-9 18 16,79-35-17-16,50-5 19 16,37 0-6-16,8 5-13 15,-8 9 17-15,-14 11-1 16,-23 8 3-16,-18 3 16 16,-29-1-26-16,-41-4 6 15,-51 10-7-15,-48-4-8 16,-45 9 21-16,-32 0-9 15,-19 3-3-15,-22 0 16 0,-18 0-17 16,-20 0 2 0,-17 0-7-16,-15 0-1 0,0 0 8 15,0 0 0-15,-15 0-9 16,-55-5 26-16,-55-3-28 16,-59 1-3-16,-52 2 2 15,-51 1-16-15,-44 1 6 16,-48 3-2-16,-23 0-5 15,-18 0 16-15,2 15-17 16,11 17 7-16,8 0 8 16,18 8 2-16,32 3 2 15,40 2 0-15,58-4 0 16,57-12 1-16,57-9-1 16,64-11 0-16,32 0-1 0,27-9 2 15,14 0-11-15,29 0 10 16,80 0 0-16,88 0-4 15,74-27 8-15,86-13-4 16,79-4 0-16,42-2-2 16,26 7 2-16,8 5 2 15,-30 11 0-15,-28 3 7 16,-42 10 0-16,-59 5-9 16,-63 1 0-16,-61 4 9 15,-60 0-3-15,-41 0 2 16,-35 0 5-16,-37 0 22 15,-30 0-32-15,-20 0 8 16,-6 0 14-16,0 0-16 16,-35 0 18-16,-47 0-27 15,-29-4-5-15,-18 4 5 0,-4 0-50 16,15 0-36-16,13 23-54 16,19 1-147-16,25-5-87 15</inkml:trace>
  <inkml:trace contextRef="#ctx0" brushRef="#br0" timeOffset="11843">10649 574 257 0,'0'0'102'0,"0"0"-26"16,0 0 21-16,0 0-26 16,-207-174 13-16,160 146-4 15,-5 4-66-15,-7 0 23 16,-5 12-15-16,-1 4-16 16,-8 8 32-16,-2 0-30 15,-5 18-6-15,-6 28 9 16,-1 9-8-16,2 17-3 15,4 4 0-15,8 9 1 16,6 18 9-16,11 9-10 16,13 21 0-16,13 13 0 0,13-1 5 15,17-2-8-15,0-10 3 16,17-13 0-16,49-13-8 16,20-7 8-16,16-16-8 15,19-20 6-15,9-24-27 16,-2-16 26-16,2-21-3 15,-2-3 6-15,9-6 6 16,3-36-6-16,0-18 3 16,-15-13 12-16,-11-14-8 15,-15-11 13-15,-10-19 0 0,-16-11-9 16,-18-12 45 0,-23-11-19-16,-27 0 1 0,-5 2 17 15,-22 14-50-15,-44 9 5 16,-20 10-10-16,-23 14 4 15,-28 12-7-15,-13 20 3 16,-16 24-14-16,4 28-3 16,7 18-79-16,1 35-49 15,2 44-75-15,5 19-173 16</inkml:trace>
  <inkml:trace contextRef="#ctx0" brushRef="#br0" timeOffset="12661">8620 3133 337 0,'0'0'87'0,"-210"-84"-15"0,102 56 46 15,3 24-44-15,-6 4 6 16,-4 0-8-16,-6 33-48 16,0 24 6-16,3 25-4 15,3 34-21-15,16 33 28 16,14 34-24-16,8 8 7 15,10 9-3-15,13-8-8 16,9-8-5-16,23-7 0 16,22-15 3-16,0-13-3 15,26-3 0-15,40-17 0 16,20-13-2-16,23-12-6 16,28-26 5-16,18-25 1 0,21-30-2 15,5-23 4-15,10-37 2 16,7-52 4-16,2-43 15 15,-8-17-19-15,-23-20 13 16,-29-8 14-16,-41-15-11 16,-45-1 24-16,-38-13-15 15,-16-14-7-15,-45-5-7 16,-43 14-13-16,-25 22 0 16,-24 37-37-16,-10 36-49 15,-5 23-9-15,16 24-53 16,23 16-57-16,31 6-55 15,38 7-89-15</inkml:trace>
  <inkml:trace contextRef="#ctx0" brushRef="#br0" timeOffset="13343">12275 647 232 0,'0'0'111'16,"0"0"-4"-16,0 0-1 15,-258-146-19-15,174 116 11 16,-4 6-56-16,-5 12 0 15,-9 9-10-15,-6 3-24 16,-4 0 29-16,-3 23-26 0,8 26 7 16,11 14 7-16,7 13-19 15,9 13-6-15,6 21 0 16,15 23 7-16,14 15-7 16,20 12 0-16,21-2 0 15,4-13-13-15,26-16 8 16,56-14-13-16,27-27 14 15,40-16-12-15,30-16 15 16,28-21 1-16,21-30 0 16,8-5 5-16,3-32 4 15,-6-37-9-15,-25-22 7 16,-27-10 2-16,-41-6 24 16,-41-8 17-16,-43-10 14 0,-39-29 23 15,-17-18-70-15,-44-7 15 16,-58 10-21-16,-42 32 10 15,-40 30-26-15,-30 37 5 16,-10 35-16-16,-4 35 13 16,21 0-94-16,34 48-58 15,37 28-68-15,40 20-208 16</inkml:trace>
  <inkml:trace contextRef="#ctx0" brushRef="#br0" timeOffset="13943">12099 2488 443 0,'0'0'113'15,"-203"-175"-76"-15,85 112 55 16,-14 10 1-16,-16 18-34 0,1 20 6 16,-3 10-48-16,6 5 5 15,1 25 1-15,-6 34-13 16,-1 28-10-16,3 29 6 15,7 22-1-15,22 18 17 16,19 10-19-16,26 6 4 16,13 16-4-16,12 22 2 15,22 14-5-15,23 17 0 16,3 4 2-16,63-2 18 16,46-7-15-16,54-21 14 15,47-23-4-15,51-44-12 16,52-45-3-16,44-42 2 15,18-49 6-15,20-12 40 0,-19-60-46 16,-31-29 3 0,-24-27 12-16,-60-13-15 0,-48-13 13 15,-54-24 2-15,-63-32-2 16,-45-37 40-16,-51-33-23 16,-15-11 7-16,-88-6-10 15,-66 23-25-15,-48 37-7 16,-44 37 3-16,-41 35-32 15,-4 40 0-15,4 40-40 16,44 28-50-16,70 25-53 16,79 3-106-16</inkml:trace>
  <inkml:trace contextRef="#ctx0" brushRef="#br0" timeOffset="14497">14772 170 352 0,'0'0'210'0,"-195"-78"-129"16,65 63 13-16,-13 12 4 0,-11 3-21 16,-8 0-25-16,7 38-35 15,1 17 24-15,10 10-22 16,18 7-6-16,20 16 1 16,24 8-10-16,12 13-4 15,19 17 0-15,6 19 4 16,20 14-4-16,18 13 0 15,7-6 4-15,29-9-8 16,53-16-1-16,46-14 3 16,57-23-10-16,54-20 12 15,44-39 2-15,30-37 6 16,4-8 6-16,-8-69 26 0,-37-25-39 16,-43-19 25-16,-53-12 11 15,-50-21 0-15,-42-30 29 16,-43-29-25-16,-41-16 5 15,-7-8-8-15,-78 20-32 16,-37 34-9-16,-40 38 3 16,-29 49-13-16,-26 52 2 15,-22 36-32-15,0 23-65 16,29 63-2-16,35 40-104 16,58 23-21-16,55 30-161 15</inkml:trace>
  <inkml:trace contextRef="#ctx0" brushRef="#br0" timeOffset="15001">16948 2142 534 0,'0'0'145'16,"-173"-201"-105"-16,37 103 44 15,-37 10 53-15,-23 27-8 16,-14 23-103-16,-18 38-2 16,-4 0-24-16,-7 50 7 0,0 40 0 15,14 23-7-15,23 15 0 16,28 29-1-16,34 24 9 15,30 31-8-15,32 27 2 16,30 25 0-16,34 18 34 16,14-9-33-16,84-9 8 15,68-12 60-15,65-30-50 16,70-30-4-16,60-47-14 16,54-46 3-16,52-55 17 15,37-44-9-15,17-24-9 16,-10-59 0-16,-63-22 1 15,-72-23-6-15,-97-12 0 16,-90-43 7-16,-74-32 24 0,-72-38-12 16,-29-18-15-16,-99-7-3 15,-70 27-1-15,-72 42-29 16,-59 31-43-16,-54 45-85 16,-25 40-73-16,-19 27-164 15</inkml:trace>
  <inkml:trace contextRef="#ctx0" brushRef="#br0" timeOffset="168959">10968 1822 338 0,'0'0'144'0,"0"0"-58"16,0 0-16-16,0 0-15 16,0 0-36-16,0 0 37 15,-251 0-7-15,168 3-9 16,-16 11-16-16,-23 10-24 16,-18 7 30-16,-25 10-16 15,-20 6 1-15,-21 6 8 0,-18 2-22 16,-17 5 1-1,-15 7-2-15,-17-2 11 0,-8 6-14 16,1-2 6-16,-3 0-2 16,4 4-1-16,6-10 0 15,5 3 0-15,17-6 0 16,0-4-5-16,-2 0 5 16,2 1 0-16,-7-6 4 15,6 4-8-15,4 1 13 16,9-13-9-16,13-4 0 15,18-5 0-15,15-5-3 16,24 3 3-16,12-8 0 0,5 4-2 16,8 1 0-16,8 1 1 15,8-2-1-15,10-3 4 16,3-2-3-16,1 5 1 16,-4-8 0-16,0-2-6 15,9 2 9-15,-2-5-3 16,3-7 0-16,9 7 2 15,7-9-3-15,15-3 1 16,7-3 0-16,9 0 2 16,-3 0 6-16,5 0-8 15,4 0 0-15,-8 0-2 16,5 11-6-16,-5 2 8 16,1-1 0-16,-8 8-3 0,3-1 2 15,1 5 1 1,-4 2-5-16,7 0 6 0,1 6-3 15,-8 3 2-15,4 6 0 16,-11 0 0-16,3 2 0 16,1-5 0-16,6-15-2 15,4 7 9-15,8-10-7 16,14 3 0-16,4-8 2 16,8 0 13-16,3-7-12 15,4 12-3-15,0 4 0 16,0 13 4-16,4 10-5 15,3 9 1-15,8 4 0 0,7 3 12 16,0 13-5 0,0-3-7-16,0 3 7 0,0 3 2 15,7 10 4-15,12-1-4 16,-2 3 2-16,5 5 28 16,0-4-31-16,1 4 15 15,2 0 0-15,-3 0-19 16,-3 8 29-16,-3-16-17 15,-10-1 0-15,1-3 9 16,5-20-16-16,-8 4-5 16,-1-8-1-16,0-7 7 15,-3-4-3-15,0-14-7 16,4 0 0-16,1-9 6 16,-2-11-1-16,1 0-5 15,-4-10 0-15,3 6 4 0,-3 1-8 16,4 6 4-16,4-4 0 15,-4-1 1-15,-1-6 1 16,7 2-2-16,2 5 0 16,2 2-1-16,8 4-1 15,4-3 2-15,8-4 0 16,7-3 1-16,20-4-1 16,16-6 0-16,27 0 0 15,28-14 8-15,27-12-8 16,18 5 0-16,11 0 0 15,-5 14 0-15,13 0 1 16,9-2-1-16,17 2 0 0,17-20-3 16,16-6 3-16,23-16 0 15,21-6 1-15,32-3 4 16,26-6 1-16,12 2-6 16,14 5 0-16,-1-2-6 15,-9 2 6-15,-6 10 0 16,-14 4 0-16,-6 7-3 15,3-1 9-15,-8 5-6 16,8-4 0-16,-3-7 1 16,-13-4-6-16,-9 4 5 15,-16-10 0-15,-22 3-3 16,-22 7 8-16,-19 0-5 16,-11 10 0-16,-13 0 1 0,-12 0-7 15,-15 3 6 1,-7 2 0-16,-9-7-9 0,2 2 9 15,-8 0 0-15,-8 0 0 16,-9-1-6-16,-6 10 3 16,-1-4 3-16,1 11 0 15,-3 1-5-15,0 2 5 16,-7 8 0-16,-4-1-1 16,4-6 3-16,1 6-8 15,2-2 6-15,4-2 0 16,-10 2-4-16,-1 5 4 15,4 4 0-15,-5 0 0 16,2 0-6-16,-4 0 6 0,-8 0 0 16,-8 0 2-16,-2 0-9 15,-1 0 9-15,4 0-2 16,0 0 0-16,3 0 1 16,1 0-7-16,2 0 5 15,-3 0-5-15,1 0-2 16,1-7 8-16,1-2 0 15,10-2-5-15,1 2 0 16,5-6 4-16,0 7 1 16,-4-5-6-16,-4-4 4 15,4 3 2-15,-2-9 0 16,2 1-6-16,-8 2 6 0,-3 0-1 16,-4 3-1-1,-6 0 2-15,-4 11 3 0,-9-9-3 16,-1 7 0-16,-14 1-2 15,-2 1 9-15,-4-8-8 16,1 5 1-16,10 1 0 16,10 2 4-16,9-8-3 15,2 5 3-15,2 2-4 16,-11-2 5-16,-9-2-5 16,-11 2 0-16,-14 2 2 15,-14-3 4-15,-8 7-4 16,-9-5 11-16,-4 6 17 15,1-5-28-15,-2-3 8 16,2 3-4-16,-2 1-3 0,-5-1 14 16,-7-6-8-16,-8-2 11 15,1-3 26-15,-3-2-22 16,-2-10 11-16,0-6-26 16,-1-4-7-16,-6-3 33 15,-3 0-22-15,0-3 4 16,0-4-3-16,0-14-6 15,0-6-8-15,4-8 0 16,-4-4 7-16,0-13-5 16,0 4-1-16,0 1 5 15,0-3 8-15,0-3-2 16,-7 0-10-16,-12 0-2 16,0 7 0-16,1-4 18 0,-3 2-11 15,6 3 18-15,-1-8 2 16,6 7-27-16,-5-14 11 15,4 4-11-15,3 6 7 16,1-3 3-16,4 0-2 16,3 0-6-16,0 1 5 15,0 2-2-15,0 0-5 16,0 2 0-16,-7 8 5 16,-8 6-7-16,-1 6 5 15,2 8-3-15,-8 3 0 16,-3 4 3-16,-1 10-4 15,0 6 1-15,8 10 0 16,-5 7-3-16,5 3 4 16,2 3-1-16,-1 4 0 0,5 5 2 15,-1 5-3-15,1-9 1 16,-4 3-3-16,-9-2-4 16,-8-5 7-16,-15-1 0 15,-18 4-3-15,-23 6-4 16,-36 4 4-16,-40 3-4 15,-42 0-8-15,-29 0 9 16,-16 16 6-16,-15 1 0 16,-4 6-5-16,-13 9-3 15,-18 3-1-15,-18 11-5 16,-20 10-3-16,-23 7 11 16,-20 4-14-16,-22 9 20 15,-22-4-9-15,-22 11-4 0,-12 1 11 16,5 1 0-16,-5 7-18 15,2 4 15-15,3 3 5 16,1 6 0-16,15-3 1 16,13 4 3-16,25-7-7 15,11-3 3-15,19 0-2 16,15-9-7-16,12-2 11 16,24-5-2-16,19-8 3 15,18 3-2-15,23-7-1 16,18-2 0-16,14 4-7 15,16-9-3-15,8 0 10 16,9-7 0-16,8-6-15 0,15-4 4 16,8-1 11-16,-1-3 0 15,7 1-5-15,-1-6-3 16,1-2 8-16,12 3 0 16,3-9-6-16,8-6 9 15,6-1-3-15,5-8 0 16,11-4-5-16,15-2-4 15,13-3 9-15,13-1 0 16,3 10-10-16,-4-3 4 16,-9 11-3-16,-13 9 2 15,-15 9-39-15,-10 0 40 16,-6 3-11-16,10-9 17 16,7-3-9-16,11-9 20 15,7-2-11-15,0-4 0 16,10-2 0-16,-2-3-3 0,-1 6 3 15,-7-2 0-15,-8 10-5 16,-2-11 3-16,-2 12-1 16,-2 5 1-16,3-6-7 15,6 9 3-15,1-3 6 16,9-2 0-16,-5-7 0 16,-7 0 0-16,-2 0 0 15,2-4 0-15,4-3-3 16,2 2-3-16,10 0 6 15,1-2 0-15,1 4-2 16,5-10 2-16,-3 2 0 16,-5-2-1-16,6-7 1 0,4 7-3 15,16-7 3-15,7 0 0 16,10 0 5-16,12 0 3 16,10 0-8-16,12 0 0 15,7-7 13-15,0 7-2 16,0 0-11-16,0 0 0 15,0 0-8-15,0 0-1 16,0 0 4-16,0 28 3 16,0 27 4-16,0 9-3 15,0 17 1-15,7 7 0 16,9 16 6-16,-3 7-2 16,6-7-4-16,0 5 0 15,3 1 14-15,7-14-14 0,4-7 0 16,4 0 0-16,4-2 4 15,-2-3 2-15,6 12-6 16,-1 0 0-16,-3 6 10 16,-2-6-2-16,-1 0-1 15,-6 0-5-15,3 0 11 16,-10-10-7-16,1-10-6 16,-4-23 0-16,-3-10 7 15,-5-16-7-15,-6-11 0 16,-1-3 0-16,-4-13 4 15,1 0-4-15,8 0 0 16,13 0 0-16,23 0 7 0,36 0 2 16,42-33-4-16,40-13-5 15,29-4 8-15,21 4-8 16,20-4 0-16,22 4 0 16,15 3-1-16,24-10 0 15,21 0 1-15,20-10 0 16,45-4 5-16,40-3 2 15,37-3-7-15,33 9 0 16,4-3-7-16,-10 1 4 16,-19 16 3-16,-19 4 0 15,-25 8-3-15,-9 3 3 16,-21-2-2-16,-15-2 1 16,-15 2-26-16,-17-7 27 0,-9 0-8 15,-3 0 8 1,-4 0-18-16,-3 1 18 0,-10 3 0 15,-18 4-1-15,-16 3-32 16,-21 0 28-16,-24-2-14 16,-19-3 12-16,-6 1-5 15,-4 1 14-15,-3 7-2 16,9-11 0-16,-2 5-1 16,-4 3 1-16,-9-1 0 15,-4 10 1-15,-11 0-9 16,-1 0 12-16,-8 3-4 15,-4-3 0-15,-4-4-12 0,0 1 8 16,-4-4-2 0,6-3 5-16,-2 6-11 0,-3 1 16 15,6 3-4-15,1 3 0 16,-14 10-5-16,-9-3 3 16,-17 6 2-16,-8 1 0 15,-4-2-5-15,-3-1 8 16,-3-5-3-16,-4 5 0 15,-9-7 7-15,2 2-10 16,-5 1 3-16,0-3 0 16,-10 2 1-16,-9 4 0 15,-6 0-1-15,-8 7 1 16,1-4 9-16,3-6-8 16,7 10-2-16,5-4 5 15,5 1 2-15,-5 6-6 0,-9-7-1 16,-6 7 0-16,-9-7 3 15,-10 4-3-15,-4-3 0 16,-3-1 0-16,-8 0 1 16,1-3-1-16,-12 3 4 15,4 1 6-15,-4-1-4 16,0-9 0-16,-5 3-1 16,2-15-2-16,-7-4 19 15,-9-6-12-15,-3-17 3 16,0-18 21-16,0-17-33 15,0-15 19-15,0-14-11 16,0 2-4-16,0-5 45 0,0 3-38 16,0-3-3-16,0-8-4 15,0 4 4-15,0 0-9 16,0 7 0-16,0 3 3 16,-3 4 23-16,-19 0-9 15,-4-4-8-15,-5 0 24 16,-1-4-28-16,3 1-1 15,-5 3-1-15,1 12 2 16,4 22 17-16,-1 9-19 16,4 15 7-16,7 11 7 15,2-1-11-15,2 6-6 16,-1-1 0-16,6 3 2 16,-5-7 4-16,1 8-6 0,-5-4 0 15,0 6 0 1,-6 8 0-16,-1-1-2 0,-15 7 1 15,-13 0 1-15,-20-1-9 16,-22 1 9-16,-21 6 0 16,-23 5-5-16,-16 1-7 15,-23 5 4-15,-24-1-4 16,-21 4-4-16,-20 3 8 16,-18 0 7-16,-25 0 1 15,-10 0-8-15,-24 16-3 16,-22 18 2-16,-17 8 0 15,-42 12 2-15,-21 11 1 0,-33 15 6 16,-19 8 0 0,-12 8 0-16,-13 0-4 0,3-8-5 15,3 4 8-15,1-1 1 16,7 5 3-16,8 8-3 16,-12 16 0-16,-7 4-7 15,-7 4 13-15,-15 1-6 16,17-7 0-16,27-2 3 15,35-11-12-15,45-2 10 16,23-10-1-16,34-6 3 16,25-5 3-16,21-10-7 15,27-10 1-15,30-10-3 16,25-9-6-16,27-11 9 16,17-3-9-16,11 0 4 15,8-5-18-15,7-1 18 0,22-2-7 16,7 1-27-16,12-2 29 15,7 2-32-15,3 1-10 16,12 4 2-16,10-10-85 16,13 16-76-16,13-16-77 15,12-4-273-15</inkml:trace>
  <inkml:trace contextRef="#ctx0" brushRef="#br0" timeOffset="175769">7360 5852 601 0,'0'0'107'16,"-221"41"-105"-16,133-24-2 15,14-17 13-15,13 0 19 16,20 0 63-16,18 0-48 15,17 0 4-15,6 0 8 16,29-37-58-16,70-16 4 0,66-20-3 16,97-17 9-1,76 0-11-15,85 6-9 0,57-12 1 16,28 5 1-16,14-5 3 16,13 0 4-16,-13 3 0 15,-18-3-1-15,-29 13-6 16,-58 4-21-16,-64 17-2 15,-69 11 7-15,-67 22-7 16,-67-1 28-16,-61 17-5 16,-45 6 7-16,-44 4-1 15,-29 3-31-15,-96 0 25 16,-81 17-21-16,-85 32-32 16,-81 27 47-16,-70 7 10 15,-48 10 3-15,-21 3 23 16,2 0-18-16,24-16 2 0,39 2 12 15,48-16-11-15,64-7 15 16,60-12-21-16,80-4 1 16,65-13 2-16,56-10-5 15,46-3-3-15,27-17-29 16,18 0-116-16,68 0 140 16,45-8 8-16,76-37 15 15,80-27 26-15,85-19-1 16,81-18 11-16,81-10-15 15,59-7-23-15,44-4 17 16,17 9-29-16,-24 11 2 16,-34 14-6-16,-58 15-6 0,-70 23-4 15,-70 12-4-15,-89 11-18 16,-76 10 2-16,-86 12-27 16,-71 6 12-16,-65 7 41 15,-32 0-21-15,-115 4 24 16,-97 37-2-16,-105 23-5 15,-111 26-17-15,-92 6 28 16,-64 13 10-16,-39 10 36 16,7-13 18-16,26-3 5 15,59-11-24-15,91-9-42 16,97-23 16-16,118-17-15 16,106-20-3-16,92-8 0 15,55-15-1-15,118 0-90 16,92-32 90-16,107-27 4 15,115-19 30-15,101-18 4 0,93-8-11 16,52-7-4-16,34 14-20 16,-8 2 10-16,-31 20-13 15,-50 13-2-15,-89 15 0 16,-95 11-10-16,-101 13-8 16,-104 10 15-16,-94 5-12 15,-86 8 17-15,-61 0-2 16,-84 0-10-16,-103 14 12 15,-109 29 0-15,-112 16 6 16,-93 16-7-16,-66 13 6 16,-47 1 12-16,2-6 21 15,42-3-31-15,57-1 19 0,102-18-22 16,112-23 1-16,123-11 20 16,116-14-25-16,86-10-5 15,148-3-33-15,116-16 38 16,124-49 16-16,112-19-10 15,85-12-5-15,55-7 14 16,22 7-15-16,-40 10-9 16,-44 20 2-16,-81 13-41 15,-81 10 37-15,-85 13-17 16,-92 7-2-16,-77 0 25 16,-82 11 2-16,-65 11 3 15,-41 1-1-15,-92 0 12 16,-107 0 27-16,-117 42-38 0,-122 18 3 15,-104 16 4-15,-61 3 4 16,-30-6-9-16,21-3 24 16,49-10-25-16,88-4 32 15,106-20-33-15,130-6 1 16,129-23 8-16,110-7-9 16,132 0-16-16,138-50-2 15,119-9 28-15,105-24-10 16,83-6 0-16,53 2 0 15,33-2-9-15,-4 2 6 16,-44 12-15-16,-70 10-5 16,-103 17-17-16,-126 15 17 0,-121 15 4 15,-106 13 19 1,-89 5-18-16,-58 0 43 0,-117 5-23 16,-96 42 6-16,-102 13-8 15,-79 20 0-15,-83 3 1 16,-42 10 1-16,-24 3 28 15,20-20-29-15,81-20 9 16,112-24 14-16,149-18-15 16,147-14 10-16,100 0-19 15,187-23-37-15,143-36 30 16,134-21 1-16,95-3 1 16,59-6-45-16,25 0-71 0,-17 2-7 15,-48-2-17-15,-98 10-64 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14T16:35:33.93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52 500 0,'0'0'286'0,"0"0"-93"15,0 0-26-15,0 0-45 16,0 0 9-16,0 0-41 16,0 0-54-16,0-51-5 15,0 51-4-15,0 0-15 0,0 0 5 16,0 0-17-1,0 17-2-15,0 26 1 16,3 13-3-16,19 19 4 0,4-7 0 16,3 3 4-16,0-10-13 15,5-11 7-15,-1-11-17 16,-4-11-13-16,1-13-40 16,-4-7-12-16,0-8-57 15,-4 0-3-15,0-21-32 16,-5-18-7-16,-2-6 11 15,-11-6 50-15,-4-5 76 16,0 0 46-16,0 8 16 16,0 4 73-16,0 3 33 15,0 6-14-15,0 0 12 16,0 6-7-16,0 9-5 16,0 9 4-16,0 10-29 0,0 1-32 15,0 0 3-15,0 0-32 16,-4 21-19-16,-6 42-3 15,-9 25 0-15,-3 16 15 16,3-4-5-16,9-8-6 16,2-1 15-16,-3 2-16 15,-4-9-3-15,-4 4-2 16,-1-16-65-16,-2-9-57 16,3-18-63-16,12-8-135 15,7-11-230-15</inkml:trace>
  <inkml:trace contextRef="#ctx0" brushRef="#br0" timeOffset="811">522 611 580 0,'0'0'153'0,"0"0"-50"15,0 0 17-15,0 0-14 16,0 0-75-16,0 0-21 16,41-55-9-16,-20 43 4 15,6 9 0-15,-6-6-3 0,6 0-2 16,2 1 2 0,-7-3 2-16,0-2 13 0,-11 8 4 15,-8-6 21-15,-3-2 27 16,0-4-22-16,0-6-4 15,0 0-10-15,-17 8-28 16,-10-3 9-16,-2 12-9 16,-4-2 2-16,-1 8-3 15,8 0-4-15,9 0-3 16,2 32 0-16,3 3-18 16,5 14 20-16,7 18-17 15,0 3 13-15,0 8 1 16,16-5-11-16,19-17-10 15,10-9 7-15,-1-19-3 0,1-19 18 16,-4-9 3-16,1 0 0 16,3-13 21-16,8-30-8 15,-6-10 14-15,-4-6 9 16,-9-9-20-16,-8-1 32 16,-4-7-27-16,-12 3-8 15,-1 3 24-15,-9 15-25 16,0 14 8-16,0 15 0 15,0 16-14-15,0 10 16 16,-5 0-22-16,-5 0-4 16,-9 0-7-16,-3 33-4 15,-4 11 3-15,0-5-6 16,16 7-8-16,10-3 16 0,0 3-4 16,0-2-3-16,17-3 14 15,21-10-9-15,3-1 12 16,10 5-5-16,4-6 10 15,8 0-5-15,-5 9 0 16,-2-3 0-16,-8 2-4 16,-9 2 5-16,-16-2-1 15,-12-5 0-15,-7 6 3 16,-4-12-3-16,0 1 1 16,-38-7 6-16,-27-8 22 15,-23-1-20-15,-23-8-3 16,-4-3-6-16,13 0-11 15,21 0 8-15,25-20-30 16,27-27-40-16,22-23-88 0,7-31-356 16</inkml:trace>
  <inkml:trace contextRef="#ctx0" brushRef="#br0" timeOffset="169830">2275 1843 611 0,'0'0'675'15,"0"0"-606"-15,0 0-41 16,0 0 65-16,0 0 50 16,0 0-85-16,0 0-58 15,-55-28-1-15,55 72-7 16,-5 19 8-16,5 7 0 15,0 3 0-15,-4 3-14 16,4 5-49-16,-6-8-51 16,-10-1-54-16,6-10-124 0,7-5-278 15</inkml:trace>
  <inkml:trace contextRef="#ctx0" brushRef="#br0" timeOffset="170060">2568 1989 397 0,'0'0'348'16,"0"0"-234"-16,0 0 56 15,0 0 20-15,0 0-70 16,0 0-51-16,16-79-50 16,-16 79-19-16,0 0-2 15,3 36-26-15,9 17 28 16,10 13 7-16,-1 7-7 15,1 11-11-15,9-6-53 0,-2 15-92 16,7 3-95-16,5 6-277 16</inkml:trace>
  <inkml:trace contextRef="#ctx0" brushRef="#br0" timeOffset="170937">3214 2545 670 0,'0'0'311'0,"0"0"-152"16,0 0-62-16,0 0-11 16,0 0-33-16,0 0-15 15,-210-119-29-15,165 122-9 16,-2 31 0-16,6 18-9 15,8-2-11-15,14 6 1 16,19 1 14-16,0-10-27 16,7-12 6-16,38-12-12 15,6-12 6-15,5-11 0 16,-5 0 19-16,-15-11 12 16,-5-7 2-16,-14-2 19 15,-5-3 44-15,-5 8-11 16,-4 6 5-16,-3 1-6 0,0 5-36 15,0 3-1-15,0 0-15 16,0 0-16-16,9 0-2 16,8 20-8-16,14 18 7 15,13-17-36-15,7-1 47 16,11-8-2-16,1-12-27 16,4 0 30-16,-9-12 2 15,1-20 10-15,-11-5 0 16,-3-2 27-16,-16-13 12 15,-10-9 23-15,-16-9-17 16,-3-11-9-16,0-3 25 16,-3 4-37-16,-23 14 12 0,4 20-13 15,0 19-10-15,10 19 17 16,5 8-26-16,3 0-9 16,1 0 0-16,-6 43-31 15,3 21 21-15,-5 23 3 16,6 6 14-16,5-14-6 15,0 5-1-15,0-16 0 16,0-7-2-16,16-15 2 16,-1-14-3-16,-8-26-14 15,-4 2-7-15,1-8 22 16,4 0 2-16,-4 0 3 16,9 0 14-16,9-41-11 15,13-5 2-15,4 8-8 0,5-9 1 16,-6 19-1-1,3 16 0-15,-9 9 0 0,9 3-4 16,-2 0-25-16,6 14 11 16,3 19-28-16,-14-5-6 15,-5 8 40-15,-19 1-14 16,-10 1 8-16,0-9 10 16,-7 0-17-16,-40-3 24 15,-20-2-13-15,-3-7-3 16,0-11 15-16,15-3-20 15,11-3-17-15,22 0-51 16,18-9-69-16,4-28-112 16,45-13-146-16</inkml:trace>
  <inkml:trace contextRef="#ctx0" brushRef="#br0" timeOffset="171199">4657 2314 235 0,'0'0'407'0,"0"0"-209"16,0 0 14-16,0 0-30 16,0 0-59-16,0 0-34 15,-15-17-53-15,-7 17-14 16,-11 13-5-16,-8 23-15 16,3 11-2-16,9 9 0 15,7 1 4-15,15 2-4 16,7-3 0-16,0 1 0 0,29-13-8 15,23-9-16-15,18-12-20 16,12-20-41-16,5-3-85 16,17-26-153-16,7-37-289 15</inkml:trace>
  <inkml:trace contextRef="#ctx0" brushRef="#br0" timeOffset="171427">5547 1475 29 0,'0'0'759'0,"0"0"-553"15,0 0-53-15,0 0-70 16,0 0-46-16,0 0-37 16,-14 73 6-16,36-6 11 15,1-1-7-15,-10 0 0 16,3-6-2-16,-6-8-8 15,2-12-82-15,2-5-104 16,11-23-206-16</inkml:trace>
  <inkml:trace contextRef="#ctx0" brushRef="#br0" timeOffset="171635">5967 1486 639 0,'0'0'146'0,"0"0"-11"0,0 0 62 15,0 0-27-15,0 0-87 16,0 0-57-16,3-107-26 16,-3 151 0-16,0 19-9 15,0 13 12-15,0 8-3 16,0 4 0-16,0-7-15 16,4 3-69-16,8-11-93 15,3-10-153-15,-1-4-441 16</inkml:trace>
  <inkml:trace contextRef="#ctx0" brushRef="#br0" timeOffset="171890">7024 2414 732 0,'0'0'237'15,"0"0"-208"-15,0 0 33 16,-174 184 13-16,116-88-21 0,-9 19-53 16,-3-1-1-1,4 2-51-15,1-20-146 16,5-20-191-16</inkml:trace>
  <inkml:trace contextRef="#ctx0" brushRef="#br0" timeOffset="172377">7846 1664 915 0,'0'0'202'15,"0"0"-106"-15,0 0 13 16,0 0-28-16,0 0-25 16,0 0-9-16,-75-26-34 15,71 34-11-15,-3 30 8 16,7 5-7-16,0 4 6 15,0-6-1-15,7 3-6 16,15 0 16-16,12-1-17 16,2-3 6-16,19 4-6 15,8-6 2-15,4 5-3 16,-4 0 10-16,-8 2-8 16,-14-7 12-16,-9 2-9 15,-13-3 1-15,-12-7 5 0,-7-4-10 16,0 0 7-16,-4-3-1 15,-40 0-7-15,-26 0 19 16,-19-2-14-16,-1-9-2 16,-8-4-3-16,18 1-29 15,13-6-7-15,16-3-32 16,19 0-40-16,13-3-12 16,15-43-44-16,4-24-59 15,4-26-391-15</inkml:trace>
  <inkml:trace contextRef="#ctx0" brushRef="#br0" timeOffset="172520">7849 1731 390 0,'0'0'351'0,"0"0"-284"15,0 0 53-15,0 0 47 0,188-136-63 16,-149 132-48-16,6 4-50 16,6 0-6-16,5 17-27 15,6 30-102-15,1 17-137 16,-8 17-156-16</inkml:trace>
  <inkml:trace contextRef="#ctx0" brushRef="#br0" timeOffset="172738">9379 2751 644 0,'0'0'330'0,"0"0"-209"0,0 0 1 16,0 0 27-16,0 0-83 16,-208 206-42-16,123-124-21 15,-11 0-1-15,-3 2-2 16,14-20-86-16,18-6-108 16,28-20-170-16</inkml:trace>
  <inkml:trace contextRef="#ctx0" brushRef="#br0" timeOffset="173195">9955 1678 901 0,'0'0'271'15,"0"0"-143"-15,0 0-10 16,0 0-26-16,0 0-40 16,0 0-38-16,-34-20-14 15,34 46-5-15,0 17 2 16,0 10 3-16,12 5 7 16,6-17-4-16,8-1-3 15,-4-4 0-15,4-5 1 0,3-2 4 16,3 1-3-16,6 0 1 15,3 3 12-15,-9 0-13 16,1 4 12-16,-2 7-9 16,-9-9-2-16,-9 3 12 15,-4-3-10-15,-9-6-5 16,0 2 3-16,-15-7 4 16,-33 2-7-16,-22-3 0 15,-16 0-3-15,-9-11 2 16,11-4-43-16,6-4 5 15,16-4-15-15,18 0-46 16,11-21-32-16,11-26-38 0,13-19-29 16,9-20-419-1</inkml:trace>
  <inkml:trace contextRef="#ctx0" brushRef="#br0" timeOffset="173332">9733 1815 156 0,'0'0'190'15,"0"0"-119"-15,0 0 75 16,152-200 38-16,-86 167-58 15,5 10-68-15,5 6-3 16,-2 7-20-16,-11 10-34 16,-8 0-2-16,-8 10-130 15,-6 36-340-15</inkml:trace>
  <inkml:trace contextRef="#ctx0" brushRef="#br0" timeOffset="173518">10650 2126 426 0,'0'0'399'0,"0"0"-180"15,0 0-5-15,0 0-74 16,0 0-67-16,0 0-63 16,26-18-10-16,-26 18-5 15,0 0-98-15,0 0-131 16,0 6-182-16</inkml:trace>
  <inkml:trace contextRef="#ctx0" brushRef="#br0" timeOffset="173916">11029 1911 649 0,'0'0'317'16,"0"0"-121"-16,0 0-10 15,0 0-54-15,0 0-65 16,0 0-13-16,-77-41-29 16,52 44-3-16,-4 30-15 15,3 10-6-15,11 17-1 16,11 2 0-16,4 1-6 16,7 2 5-16,41-14-18 0,12-4-8 15,1-18 9 1,2-17-10-16,-8-12 27 15,-7 0-2-15,0-8 3 0,-7-19 34 16,-9-10 0-16,-13-2 7 16,-19-7 12-16,0-8-25 15,-58 6-16-15,-21-1-12 16,-16 11-14-16,-8 8 7 16,14 14-6-16,12 9-11 15,26 7 10-15,26 0-59 16,13 0-24-16,12 0-100 15,0-5-177-15,37-7-299 16</inkml:trace>
  <inkml:trace contextRef="#ctx0" brushRef="#br0" timeOffset="174191">11313 1190 707 0,'0'0'331'15,"0"0"-139"-15,0 0-44 16,0 0-12-16,0 0-48 16,0 0-68-16,8-73-9 15,25 114 1-15,21 28-2 16,13 24 22-16,10 23-16 16,-4 10-6-16,-3 16 8 15,-17 13-18-15,-24 16 0 16,-29-7-1-16,0 9-21 0,-70-4 7 15,-44 9-54-15,-48-7-47 16,-55-2-70-16,-26-12-123 16,-8-27-302-16</inkml:trace>
  <inkml:trace contextRef="#ctx0" brushRef="#br0" timeOffset="174903">1217 1691 1027 0,'0'0'137'15,"0"0"-93"-15,0 0-14 16,0 0 29-16,-220 136 11 15,186-41-36-15,5 25-3 16,7 28-2-16,5 6-22 16,8 17 15-16,9 1-20 15,0 17 1-15,48-6 0 16,41-4-3-16,35-24-4 16,35-35-44-16,33-24-57 15,11-32-5-15,-9-26-17 0,-28-24-91 16,-55-14-76-16,-49 0-153 15</inkml:trace>
  <inkml:trace contextRef="#ctx0" brushRef="#br0" timeOffset="175355">1265 4108 185 0,'0'0'231'15,"0"0"-221"1,0 0 60-16,287 10 85 0,-73-10-53 16,69-30-38-16,76-16-18 15,56-7 55-15,53-7 22 16,51-4-72-16,58-11-15 15,60-4 33-15,60-11-3 16,39-12-37-16,19 13-19 16,-9 0-8-16,-27 16 3 15,-64 18-4-15,-76 12 1 16,-89 2 0-16,-104 4-2 16,-103-2-3-16,-98 5 3 15,-83 8 0-15,-58 5 26 16,-33 6 14-16,-11 4 23 0,0 8-22 15,0-3-33-15,0-2-6 16,0 2-2-16,-4 3-14 16,-9 0-13-16,-13 0-54 15,-12-2-47-15,-13 1-60 16,-9-4-192-16,-10-10-188 16</inkml:trace>
  <inkml:trace contextRef="#ctx0" brushRef="#br0" timeOffset="176359">2256 3748 243 0,'0'0'202'0,"0"0"-147"16,-202 13 3-16,120 3-12 0,5 0 13 15,7-5-30-15,11-2-21 16,4 2 2-16,7-2 1 16,0 8-6-16,4-2 9 15,0 0-6-15,11 1 9 16,7-3-2-16,11-2-6 16,12-5 11-16,3 1-20 15,15 0-25-15,65-1 25 16,76-6 52-16,86-20 44 15,96-41-39-15,93-14-25 16,71-14 3-16,65 9-2 16,55 15 6-16,33-2 11 0,15 15-24 15,-14 18-5-15,-38 11-6 16,-44 13 0-16,-48 4 3 16,-62-1-16-16,-66-8 0 15,-78 7 8-15,-76 1-4 16,-82-3-6-16,-71 3 5 15,-50 4-3-15,-29 0 30 16,-12 0 15-16,0-1-20 16,-45-12-15-16,-40 3-12 15,-55-1-8-15,-74 14-29 16,-73 0-20-16,-73 0 5 16,-57 7-18-16,-54 6-18 0,-23 10-5 15,-20 1-18-15,-17 19 14 16,-2-1-59-16,-5 25-8 15,-7 9 81-15,14 4 55 16,46 2 28-16,46-3-2 16,86-19 2-16,63-1-3 15,66-15-2-15,65-12 5 16,60-12 5-16,58-6 26 16,41-8-31-16,77-6 32 15,88 0 21-15,90-6 99 16,83-37-62-16,82-17-1 15,99-6 5-15,103-20 3 16,97-6 7-16,84 5-23 0,22-2-41 16,-19 16-11-1,-60 14-23-15,-102 12-2 0,-97 19 3 16,-107 7 3-16,-105 14-2 16,-74 0 5-16,-83-1-7 15,-72 8-5-15,-50-1-1 16,-46 1 2-16,-10 0-5 15,-36 0 3-15,-68 0 0 16,-72 0-3-16,-85 0 3 16,-60 0-19-16,-50 9 15 15,-20 5-8-15,9-8-12 16,9 9-80-16,35 0-128 0,46-6-144 16</inkml:trace>
  <inkml:trace contextRef="#ctx0" brushRef="#br0" timeOffset="189804">3607 936 294 0,'0'0'205'0,"-243"-8"-19"15,195 8-15-15,42 0 42 16,6 0-120-16,0 0-20 15,0 0 3-15,0 8-13 16,0 25 1-16,17 19-47 16,42 27 39-16,27 25 14 15,27 7-45-15,52 13 6 0,71 8 8 16,78 15-18 0,76 1 33-16,59 17-35 0,44 3-8 15,20 6 6-15,16 21-13 16,-3 11 4-16,-7-2-8 15,-10-4 9-15,-41-14-9 16,-49-22 0-16,-66-4 3 16,-57-21-11-16,-61-13 7 15,-52-21 1-15,-46-18-2 16,-45-21-13-16,-37-23 13 16,-25-13-14-16,-19-21-21 15,-8-2 12-15,-3-7-25 0,0 0 18 16,0-20-20-16,0-43-40 15,0-36-125-15,-26-27-138 16,-28-16-176-16</inkml:trace>
  <inkml:trace contextRef="#ctx0" brushRef="#br0" timeOffset="190193">9940 779 301 0,'0'0'81'15,"-207"-116"46"-15,111 87 73 0,-16 26-18 16,-34 3-58-16,-52 73-52 16,-66 49-3-16,-80 44 5 15,-64 32 25-15,-67 22-2 16,-47 16-43-16,-35 24 32 15,-20 15-47-15,3 22-11 16,7 8 18-16,36 1-29 16,52-18 2-16,56-27-2 15,73-39-10-15,59-40 12 16,52-36-8-16,51-34-2 16,45-39 15-16,44-20-20 15,39-33-4-15,38-10 0 16,15-10-16-16,7 0-4 0,0 0-28 15,0 0-25-15,0-30-35 16,10-16-122-16,35-4-146 16,-1-8-261-16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14T17:12:28.541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fitToCurve" value="1"/>
    </inkml:brush>
  </inkml:definitions>
  <inkml:trace contextRef="#ctx0" brushRef="#br0">538 1100 653 0,'0'0'209'15,"0"0"-39"-15,0 0-13 16,0 0-29-16,0 0-43 16,0 0-30-16,-59-50-39 15,59 57-9-15,0 45-3 16,0 35-3-16,0 18 17 16,0 11 8-16,0-5-23 15,0-10 10-15,8-7-9 0,-1-13 1 16,3-14-2-16,-1-21-2 15,-6-15-1-15,-3-21 0 16,0-10 1-16,0 0 3 16,0-14 8-16,0-48 3 15,-12-36-15-15,2-22-2 16,3-28 2-16,4-6 0 16,3-18-1-16,0-8-1 15,0 15-3-15,10 22-4 16,22 38 8-16,-1 35-15 15,2 33 12-15,8 21-10 16,-2 16-14-16,21 0 12 0,10 13-2 16,0 44-10-1,3 25-13-15,-10 17 11 0,-20 11 4 16,-16 9 0-16,-27 4-7 16,-5-4 20-16,-53 0 2 15,-22-14-7-15,-9-9 9 16,4-15-20-16,11-22 5 15,23-22 6-15,25-17-11 16,18-10-8-16,8-8 8 16,12-2 13-16,51 0 16 15,29 0 9-15,30 0 3 16,9-23-6-16,6-3-1 16,-16-6 0-16,-10 0 1 15,-9 9 9-15,-25 2 0 16,-14 4-3-16,-22-4 0 0,-30 4 18 15,-3-4 18-15,-8-11 16 16,0-8-28-16,-30-4-32 16,-10 1 20-16,-1 5-5 15,4 8 9-15,8 17-16 16,6 10 5-16,1 3 0 16,9 0-17-16,-6 26-7 15,12 20 7-15,7 10-7 16,0 4 5-16,17-4-2 15,24-1 2-15,14-6 0 16,4-6 2-16,8-13-9 16,-2-12 5-16,2-7-14 0,3-11 3 15,-4 0 5-15,1-20 10 16,-6-23 6-16,-4-10-2 16,-6-17 6-16,-14-6 21 15,-16-8-3-15,-6-6 18 16,-15 6 1-16,0 5 3 15,-18 12 0-15,-15 18-12 16,1 15-6-16,13 18 3 16,7 13-25-16,8 3 0 15,4 0-10-15,0 33-15 16,0 30 15-16,0 30 2 16,7 12-2-16,12 29 6 15,7 20-5-15,-7 21-1 0,-8 31 0 16,-7 12-1-16,-4 21-2 15,0 20 3-15,-9-13-12 16,3-42-1-16,6-47-21 16,0-67 13-16,0-46-4 15,18-16-4-15,4-24-9 16,4-4 11-16,7-18 27 16,11-48 5-16,7-21-5 15,6-18-17-15,-18-21-5 16,-8-7 3-16,-31-12-4 15,0-1-4-15,-35 12 14 16,-35 7-1-16,-22 11-13 0,-14 10-26 16,-8 20 14-16,-4 18 24 15,19 24 11-15,22 10 3 16,21 13 1-16,30 12 6 16,19 1-5-16,7 7-2 15,4-6-6-15,62-8-9 16,40-6 16-16,43-11 0 15,23-8 3-15,8 2 0 16,-15-9-2-16,-28 0-1 16,-38 4 6-16,-43 3 15 15,-27 1 27-15,-25-1 5 16,-4 5-5-16,-7 1-9 16,-41 4-12-16,-15 7-3 0,-4 3-14 15,2 17-9 1,12 3 9-16,18 0-9 0,9 23-1 15,17 20-2-15,9 13-8 16,0 13 10-16,41 1-4 16,19 0 7-16,5-6-3 15,5-11 0-15,0-10 2 16,0-14-5-16,-7-14 1 16,1-10 2-16,-10-5-1 15,-3-8 1-15,1-25 9 16,-8-7-4-16,-6-4-1 15,-6-14 4-15,-10 0-6 0,4-3-1 16,-7 6 0 0,6 8 1-16,-2 15-1 0,-5 12-1 15,5 12-7-15,2 8 5 16,4 0-14-16,4 23 13 16,4 20-6-16,-8 15 6 15,-3 6 2-15,-4 0 1 16,4 3 0-16,-1-14 1 15,13-7-1-15,3-14-2 16,-2-9 2-16,6-17-6 16,-4-6 3-16,6 0 6 15,8-23-1-15,1-26 6 16,-4-13-4-16,-17-7-4 16,-7-7 0-16,-21 0 6 15,-7 3-1-15,0 6-5 0,-12 18 4 16,-21 8 8-1,1 21-11-15,1 14-1 0,5 6 0 16,4 0-9-16,9 36 2 16,13 16-1-16,0 5 8 15,32 6-4-15,31 0-2 16,4-6 1-16,-2 2 2 16,-6-7-9-16,-4 1 11 15,-7-6-6-15,-14-4 7 16,-8-6-5-16,-13-10 5 15,-9-9-4-15,-4-4 4 16,-4 0-2-16,-43-11 2 0,-15-3 0 16,-8 0-2-16,0 0 0 15,3 0-22-15,16-12-58 16,22-7-102-16,24-14-213 16</inkml:trace>
  <inkml:trace contextRef="#ctx0" brushRef="#br0" timeOffset="775">6270 848 223 0,'0'0'792'16,"0"0"-667"-16,0 0 4 0,0 0-1 15,0 0-33-15,0 0-27 16,-77-99-40-16,70 108-26 16,-1 48 6-16,-6 25-2 15,2 25 6-15,2 12-1 16,7 7-10-16,-1 10 9 16,-1 4-7-16,5-13-2 15,0-7 2-15,0-30-3 16,0-28-9-16,0-28-11 15,0-20-32-15,0-14 8 0,0-5 37 16,0-50 6 0,0-21-6-16,-14-20-29 0,-45 3 30 15,-22 0-9-15,-4 11-13 16,8 15 28-16,14 21-7 16,18 16 7-16,16 14 3 15,19 4-3-15,2 9-1 16,8 3-3-16,8 0-27 15,47 15 11-15,34 13 19 16,17-1 1-16,11-1 7 16,5-3-7-16,-5-6 2 15,-9-2 10-15,-12-9-8 16,-19-3 21-16,-18-1-2 16,-18-2 2-16,-24 0 11 15,-5 0-14-15,-12 0 2 0,0 0-5 16,0 4-17-16,0 5 7 15,0 11-9-15,-8 17 1 16,1 13 7-16,7 6-6 16,0 7-2-16,7-2 0 15,37-9 3-15,16-8-3 16,-2-18 0-16,9-14 2 16,6-12 6-16,4 0-7 15,-7 0 4-15,-14-23 7 16,-11-9-6-16,-23-11 26 15,-15-17-3-15,-7-6-12 16,-29-3 17-16,-57 4-34 0,-25 16 1 16,-13 17-2-16,6 11-3 15,19 16-1-15,29 5 0 16,19 0-35-16,13 3-36 16,12 29-68-16,4 9-80 15,12-6-215-15</inkml:trace>
  <inkml:trace contextRef="#ctx0" brushRef="#br0" timeOffset="2019">9114 725 775 0,'0'0'193'16,"0"0"-48"-16,0 0-24 15,0 0-7-15,0 0-42 16,0 0-19-16,-64-85-23 15,64 101-30-15,0 53 0 16,0 24 12-16,4 20-11 16,11 2 12-16,-1 0-12 15,5-11-1-15,0-7 8 16,-9-10-8-16,2-23-3 16,-5-21 0-16,-7-16-34 15,0-13-9-15,0-14-3 0,0 0 20 16,-7-29 29-16,-22-34-23 15,-9-17 5-15,-6-7-3 16,-11 9 4-16,-1 14 12 16,-6 17-1-16,14 18 3 15,11 15-1-15,15 14 4 16,15 0-9-16,7 0 0 16,0 23-16-16,48 15 10 15,28 0-11-15,29-6 2 16,7-9 24-16,6-15 1 15,-14-4 2-15,-15-4 3 16,-24 0 0-16,-17 0 4 0,-14-20 13 16,-15-10 36-16,-12-13 8 15,-7-7-35-15,0-2-1 16,0-1 9-16,-29 2-17 16,3 12 3-16,-1 13 6 15,13 15-13-15,2 8 3 16,5 3-22-16,0 0 0 15,4 31-5-15,-2 25 0 16,5 13 5-16,0 7 0 16,0 0 0-16,0-3 0 15,12-7 0-15,7-13 0 16,-6-13-1-16,3-14-13 16,-6-14-15-16,-2-11 8 15,-4-1 21-15,6 0 0 16,9-21 6-16,7-22 3 0,8-2-8 15,-2-1 2-15,-3 9-4 16,-7 13 1-16,1 5 0 16,-5 18-2-16,11 1-3 15,0 0-1-15,12 5 3 16,0 21-4-16,4 7 7 16,3 4-2-16,-1 1 2 15,8-13-2-15,-7-1 2 16,12-12-4-16,-12-5 3 15,-1-7-6-15,-7 0 7 16,-10-7 2-16,-1-29 3 16,-10-3 3-16,-15-10 0 0,-4-7-2 15,-4-2 5-15,-37 5-8 16,-3 7 9-16,-4 15 0 16,10 19-5-16,9 12 12 15,11 0-19-15,11 31-3 16,0 27 1-16,7 18-5 15,0 3 7-15,26-4 0 16,32-11-3-16,20-11 3 16,18-10 0-16,3-19 0 15,15-15-1-15,1-9-10 16,-16 0-38-16,-19-25-45 16,-32-18-73-16,-33-9-73 15,-15-12-260-15</inkml:trace>
  <inkml:trace contextRef="#ctx0" brushRef="#br0" timeOffset="4239">11886 1024 151 0,'0'0'559'0,"0"0"-381"16,0 0-5-16,0 0-42 16,0 0-41-16,0 0-24 0,-204-170-18 15,191 169-26 1,4-4 2-16,6 5-24 0,-8 0-1 15,3 37-7-15,-2 15 5 16,6 18 3-16,4 0-3 16,0-1 0-16,29-6-3 15,23-7-7-15,11-12-13 16,7-15 4-16,3-11-18 16,-3-18 12-16,-3 0 19 15,-6-20 9-15,-4-21 6 16,-15-5 5-16,-14-7 2 15,-11-7 12-15,-12 1 6 0,-5 3 0 16,0 5 3 0,0 18-7-16,0 13 4 0,-5 14 3 15,1 3-13-15,4 3-5 16,-3 0-16-16,-4 20-16 16,4 29 15-16,3 14 1 15,0 6-3-15,13-2 1 16,28-6-9-16,11-12 3 15,2-10-5-15,3-8-5 16,-3-19 4-16,-6-12-1 16,-4 0 12-16,-6-4 3 15,-9-31 5-15,-7-13 7 16,-8-8-3-16,-9-2 6 16,-5 0 3-16,0 6 2 15,-15 5 7-15,-8 14-7 0,5 13-6 16,4 12 6-16,9 3-8 15,5 5-9-15,0 0-3 16,0 6-19-16,0 31 11 16,0 9 7-16,19 9 2 15,6-2 0-15,9 2-1 16,-1-9 1-16,-1-2-3 16,3-12 1-16,-6-9-1 15,0-5-3-15,-7-15-7 16,0-3 12-16,4 0 1 15,4-29 8-15,-1-15 7 16,-3-8-16-16,-7-1 7 0,-9-5-3 16,-7 5-4-16,-3 4 9 15,4 2-6-15,4 14 0 16,-1 10 2-16,5 7-5 16,2 13-11-16,5 3-9 15,10 0 3-15,8 26 16 16,8 19-4-16,-9 15 5 15,-2 3 0-15,-9 3-4 16,-2-3 3-16,-6-7-1 16,1-8-8-16,5-13 9 15,-8-11-4-15,4-11 5 16,-6-5-2-16,-6-8-3 16,9 0 5-16,13-21 7 0,15-23 1 15,12-11 1 1,-8-9-7-16,-12 1 1 0,-14 1 9 15,-11-1-11-15,-11 3 4 16,0 14-2-16,0 9-1 16,-11 16 6-16,-7 9-1 15,7 9-6-15,8 3-1 16,-2 0-2-16,5 0-12 16,0 16 2-16,0 21-1 15,27 6 11-15,9-7-4 16,-2 1-11-16,-8-7 15 15,6-4-15-15,-6-3 9 16,3 0-1-16,2-3 0 16,-6 3 6-16,1-2 2 0,-4 3 1 15,-5-3-3-15,-2 6 2 16,1 3 0-16,-6-4 0 16,9 6 1-16,0-3 0 15,3-6 0-15,0 1 4 16,7-16-7-16,-3-5 4 15,11-3-1-15,3 0 5 16,16-29-1-16,-1-11 10 16,-1-10-8-16,-6-6 2 15,-17-7 9-15,-11-10-11 16,-15 1 5-16,-5 2 7 16,0 4-14-16,-34 18 11 15,-2 7-5-15,-5 10-6 0,4 15 7 16,11 9-11-16,12 7-3 15,6 0 0-15,5 37-22 16,3 22 25-16,0 21 0 16,25 6 1-16,35-3 0 15,13-7 2-15,1-12-3 16,-4-18 0-16,-7-14-1 16,-5-11 1-16,-10-15 0 15,-4-6 1-15,-6 0 11 16,1-12-12-16,-1-31 8 15,-2-18-5-15,-6 2 1 16,-13-5 2-16,-1 8-5 0,-9 13 4 16,1 17 1-16,-8 9-4 15,4 17-4-15,-1 0 2 16,7 0-20-16,6 20 3 16,2 23 16-16,1 3 2 15,-2 4 0-15,2-3 2 16,0-11-3-16,0-2 0 15,-2-11-8-15,-2-8 8 16,4-7-5-16,3-8 2 16,4 0 0-16,6 0 6 15,6-29-1-15,-2-9-2 16,1 1 4-16,1-1-4 16,-6 4 1-16,1 4 1 0,-3 10-4 15,-1 10-1 1,-3 10-6-16,3 0-2 0,0 0-7 15,5 15 18-15,-1 10-5 16,1-2-1-16,-2 2 6 16,1-10-10-16,-6-6 4 15,-10-9 3-15,2 0 3 16,-4 0 6-16,8-29 5 16,-6-24-5-16,-2-17 12 15,-12-14-8-15,-3-11 9 16,0-7 4-16,-25 6-20 15,-16 5 14-15,-2 7-1 0,2 17-1 16,4 21 11 0,11 20-20-16,12 14 1 0,9 12-7 15,2 5-9-15,-8 54-3 16,-4 28 10-16,8 25 2 16,7 8 0-16,0-1 0 15,4-2 0-15,28-16 0 16,9-10-17-16,14-23-16 15,8-17-33-15,7-22-13 16,0-20-12-16,-12-9-57 16,-14 0-18-16,-25-18-47 15,-19-25-28-15,0-10-67 16,-44-11 14-16</inkml:trace>
  <inkml:trace contextRef="#ctx0" brushRef="#br0" timeOffset="4377">15810 891 218 0,'0'0'212'16,"0"0"-41"-16,0 0-26 0,0 0 0 15,0 0-9-15,0 0-76 16,0 0-57-16,52-113 14 16,72 107-11-16,28-1-6 15,36 4-7-15,29-1-109 16,3 4-122-16,-10-6-347 16</inkml:trace>
  <inkml:trace contextRef="#ctx0" brushRef="#br0" timeOffset="5431">18066 801 596 0,'0'0'187'16,"0"0"26"-16,0 0-66 16,0 0-38-16,0 0 7 15,0 0-51-15,-54-108-19 16,54 108-28-16,-4 0-12 0,4 12-6 15,0 32-8-15,0 16 8 16,0 5 3-16,0 10 2 16,7-7-5-16,19 3 0 15,3-13 2-15,2-11-5 16,-2-18-10-16,-4-13-5 16,1-16 7-16,-1 0 11 15,16-19 0-15,11-38 14 16,-1-9-14-16,-3-3 12 15,-14 3-11-15,-12 7 8 0,-8 10 2 16,-6 8-9 0,-4 21 9-16,-1 10-1 0,1 10-4 15,2 0-6-15,3 0-18 16,8 19-1-16,2 21 18 16,3 10 2-16,0 8-1 15,-3-3 0-15,-5-2 1 16,1-7-4-16,0-13 3 15,-4-8-17-15,1-17-1 16,-2-8-20-16,2 0 10 16,10-7 28-16,4-35 10 15,3-12 9-15,0-5-17 16,-4 2 0-16,1 12 0 16,-7 8 4-16,-1 14-4 15,-4 13-2-15,-2 7-8 0,3 3 0 16,6 0-4-16,6 13 10 15,2 19 1-15,4 5-5 16,4 3 5-16,-1-10-1 16,2-4-6-16,-9-9 8 15,-4-7-11-15,-6-7 11 16,0-3-4-16,0 0 8 16,1-30 7-16,8-11-1 15,-11-14-4-15,-2-1 13 16,-15-1-5-16,0 5 1 15,0 8 6-15,-26 8-21 16,4 13 17-16,7 10-14 0,8 9 1 16,4 4-8-16,3 0 0 15,0 9-19-15,0 32 17 16,22 14-1-16,22 9 5 16,18-1 1-16,1 4 1 15,3-8-2-15,-7-1-14 16,-15-9 16-16,-6-7 0 15,-13-9-1-15,-11-6 1 16,-9-6 0-16,-5-9-2 16,0-3 0-16,-31-5 3 15,-13-4-1-15,-11 0 0 16,0 0-7-16,4 0-12 16,10-17-21-16,19-9-42 15,22-4 14-15,0-10-79 16,29-1-124-16,15-2 26 0,1 2-22 15,-16 1 79-15</inkml:trace>
  <inkml:trace contextRef="#ctx0" brushRef="#br0" timeOffset="7209">19636 841 42 0,'0'0'99'0,"0"0"3"15,0 0 2-15,109-201 41 16,-83 144 14-16,-4-4-18 16,-7 8-18-16,-11 4 36 15,-4 17-35-15,0 9-9 16,0 11-19-16,0 12-31 15,0 0-15-15,0 0-27 0,0 20-18 16,12 32-2 0,-2 16 12-16,9 16 3 0,-6 8 5 15,3 1-13-15,-1 6 3 16,-11-3-9-16,6-8-3 16,-2-20 5-16,-1-14-5 15,0-22-2-15,2-14-1 16,-9-16-28-16,3-2 2 15,4-6 7-15,0-45-3 16,-4-15-26-16,-3-9-7 16,0 3 34-16,-14 0 4 15,-20 20-13-15,5 9 8 16,4 19 15-16,14 15 4 16,6 5 5-16,5 4 0 15,0 0-6-15,45 0-12 0,25 7 18 16,25 10 1-1,16-8-1-15,11-5 4 0,-5-4-1 16,-17 0 4-16,-27 0-3 16,-25 0 17-16,-17-5 0 15,-21-14 13-15,-7 3 3 16,-3-1-8-16,0-6-6 16,-7 3-6-16,-30 0-13 15,1 11-1-15,-12 5 2 16,-3 4-4-16,3 0-2 15,0 12 2-15,4 23-7 16,6 14 5-16,9 4-1 0,19 2-1 16,10-3 0-16,0-7-6 15,20-5 0-15,28-9-10 16,9-15 18-16,1-8 0 16,-7-8 1-16,-7 0 9 15,-6-12-2-15,-9-17 3 16,-10-6 13-16,-9-9 2 15,-5 0 11-15,-5-2-10 16,0 6-14-16,0 10 8 16,0 10-14-16,0 11 8 15,0 9-5-15,0 0-9 16,0 0 0-16,0 16-13 16,14 30 5-16,15 10 5 0,2-2 6 15,1-5-2 1,0-8-1-16,6-9 5 0,10-9-6 15,3-10 3-15,0-10-1 16,2-3 8-16,-10 0-9 16,1-32 6-16,-6-12 0 15,-6-8-3-15,-1-1 3 16,-14-3-1-16,-1 2-3 16,-6 12 3-16,-2 16-5 15,-1 12 0-15,0 14-2 16,-2 0-11-16,5 0-2 15,1 17 1-15,7 19 14 16,1 10 1-16,0 0-1 16,3 4-2-16,4-4 0 0,3 1 2 15,3-7 3-15,2-11-3 16,-5-13-2-16,-6-12 2 16,2-4 0-16,-2 0 2 15,6-33 7-15,1-9-6 16,-4-12 2-16,-4 1-1 15,-12 3-3-15,-3 1 6 16,2 14-7-16,-6 12 0 16,1 8 0-16,-1 12 2 15,0 3-5-15,1 0-1 16,8 0-13-16,7 20 4 16,-2 16 10-16,10 7 2 15,2 0-2-15,-3 1 3 0,-1-9 0 16,-3-3 2-16,-3-14-2 15,-5-7 0-15,-2-5-4 16,-5-6 4-16,11 0 1 16,5-17 1-16,6-20 12 15,12-8-14-15,-9-2 0 16,2 7 4-16,-5 4-4 16,-3 11 0-16,-4 10-1 15,-8 9-10-15,-2 6 9 16,-2 0-13-16,5 0-4 15,4 6 9-15,-5 17-11 16,5 4 9-16,-1-4 3 0,-2-3-15 16,-3-2 13-16,3-6-3 15,-6-3 4-15,-1-9 8 16,-6 0-5-16,-3 0 7 16,0 0 9-16,0 0 0 15,0-6 13-15,0-21-22 16,-22-2-2-16,-16-1 1 15,9 6-3-15,-3 11-1 16,6 4 2-16,4 7 3 16,3 2-1-16,-3 0 1 15,3 23-7-15,0 15 3 16,9 5 2-16,7 7 1 16,3-1 0-16,0-5 0 15,22-4-1-15,17-8 4 16,14-8 0-16,12-7-2 0,8-11 1 15,13-6 8-15,-6 0-9 16,-5 0 3-16,-13-20 1 16,-18-15 3-16,-6-10 1 15,-13-11 14-15,-2-11-13 16,-13-4 17-16,-10 1-11 16,0 10 2-16,0 10 6 15,-14 17-5-15,-5 5-6 16,1 20 11-16,2 8-21 15,-6 0-2-15,-7 23-6 0,0 37-5 16,7 19 11 0,18 8 0-16,4 4 2 0,26-4-10 15,32-11 8-15,9-10 0 16,6-13-5-16,12-15-16 16,14-17 4-16,12-14-1 15,-1-7-11-15,-9 0-2 16,-28-36-14-16,-32-20-1 15,-31-9-35-15,-10-16-45 16,-29-9-48-16,-49 2-178 16,-21-2-228-16</inkml:trace>
  <inkml:trace contextRef="#ctx0" brushRef="#br0" timeOffset="7869">18346 24 604 0,'0'0'142'0,"0"0"-11"15,0 0-29 1,0 0-13-16,0 0-15 0,0 0-26 15,-223-38-27-15,189 86-16 16,15 8 21-16,15 4-21 16,4-1 2-16,26-6 2 15,30-10-3-15,9-10 20 16,14-9-4-16,-6-14 2 16,1-10 19-16,-20 0-4 15,-13 0 1-15,-22-4-3 16,-12-22-5-16,-7-7 6 15,0-4-16-15,-15-1-22 0,-14 6 0 16,0 6-13 0,6 8-16-16,8 13-32 0,15 5-62 15,0 8-89-15,0 33-167 16,38 6-246-16</inkml:trace>
  <inkml:trace contextRef="#ctx0" brushRef="#br0" timeOffset="8598">24281 1089 138 0,'0'0'143'0,"0"0"-3"16,0 0-6-16,0 0-7 16,0 0-15-16,0 0-15 0,-7-44-3 15,-4 32-19-15,-3 6-35 16,2 0-1-16,-2 2-9 15,2 4 4-15,2 0-13 16,2 0-20-16,1 0 2 16,3 7-3-16,4 19 0 15,0 4 9-15,0-4-8 16,4 4 7-16,25-4 7 16,1-3-3-16,3-9 11 15,-11-8 0-15,0-6 10 16,-11 0 15-16,-3 0-16 15,-1 0 12-15,-7-3-5 0,0-9-25 16,0-6-14 0,-51 8-11-16,-16 9-63 0,-3-11-236 15</inkml:trace>
  <inkml:trace contextRef="#ctx0" brushRef="#br0" timeOffset="11425">3211 4223 414 0,'0'0'159'16,"0"0"-100"-16,0 0 15 15,0 0 34-15,0 0 7 16,0 0-23-16,0 0-44 15,-188-17-5-15,188 17-22 16,0 0 7-16,0 0-2 16,0-3-21-16,0 3-5 0,26 0-4 15,41 6 4 1,54 15 43-16,67-5-8 16,70-12-8-16,70-4 12 0,73 0-27 15,62 0 2 1,59 0-12-16,57-4 4 0,17-9 6 15,26 0 8-15,1 2-12 16,-16-4-4-16,-18 1-1 16,-55-4-3-16,-40 6 3 15,-64 4-2-15,-76 0 7 16,-77-2-8-16,-98 4 0 16,-90 1-5-16,-60 2-16 0,-29 3-25 15,-48 0-26 1,-58 0-10-16,-56 0-124 0,-64 8-289 15</inkml:trace>
  <inkml:trace contextRef="#ctx0" brushRef="#br0" timeOffset="12990">3179 4270 410 0,'0'0'153'16,"0"0"-5"-16,0 0-19 15,0 0-28-15,0 0-21 16,0 0-15-16,-63-33-29 0,47 69 14 16,13 13-15-16,3 15-2 15,0 18 16 1,0 24-22-16,22 20 1 0,4 31-3 16,3 35-20-16,1 43 29 15,-4 48-22-15,-16 62-2 16,-10 43 34-16,0 19 22 15,-32 0-15-15,-6-30-24 16,13-28-18-16,9-44 38 16,3-31-8-16,-6-19-10 15,-7-15-2-15,-11-17-24 16,-6 1 8-16,-5-19-1 16,-12-6-9-16,6-15 11 15,-6-18-12-15,9-30 1 16,18-40 0-16,11-40 2 0,14-33-3 15,8-13 0-15,0-6-7 16,0-4 7-16,0 3 1 16,0-3 0-16,0 0 7 15,0 0-6-15,0 0-2 16,0 3 0-16,0-3-4 16,0 0-1-16,0 0 4 15,5 0-13-15,27 0 9 16,19-3-13-16,31-11 14 15,17 1-4-15,19 0-13 16,29 6 17-16,29 4-9 16,49-3 11-16,47-5-4 0,52-1 3 15,52-2 1-15,44-9 0 16,43 3-13-16,31 0 14 16,28 7-5-16,32 7 5 15,20 6-2-15,11 0 2 16,5 0-2-16,-27 6 1 15,-23 4 3-15,-28-3-8 16,-47 6 7-16,-38-4-6 16,-52 8 1-16,-52 0 2 15,-46 3 2-15,-64 1 1 16,-54 4-4-16,-63-9-1 16,-48-2 5-16,-35-11 0 15,-13-3 2-15,0 0 1 0,0 0 9 16,-10 0-4-16,-31-6-7 15,-17-18 5-15,-9-12-4 16,1-4-2-16,8-8 10 16,7-3-9-16,13-5 0 15,9-9-1-15,7-16 7 16,6-18-5-16,10-20 3 16,6-29-4-16,0-25 11 15,0-41-12-15,10-24 0 16,15-33 0-16,6-28 1 15,-9-13-1-15,-11-4 0 16,-11 1 0-16,0 16 4 16,0 8-4-16,-16-7 0 0,-4 3 0 15,-2 1 1-15,-13 1-1 16,-6 24 0-16,-1 15 0 16,-3 33 1-16,1 39-1 15,6 36 0-15,16 23 0 16,12 21 8-16,10 6-8 15,0 10 1-15,0 3-1 16,0 4 9-16,0 6-7 16,7 7-2-16,-4 8 0 15,-3 17 2-15,0 6-2 16,0 7 2-16,0 4-2 16,-10 3 6-16,3 10-2 0,-2-1-4 15,3 7 0 1,2 2 0-16,4 3-4 0,-3-4 4 15,-6 4-5-15,-30 0-2 16,-50 0-8-16,-70 0 13 16,-80 30-6-16,-77 20-46 15,-75 13-52-15,-55 6-134 16,-42-16-254-16</inkml:trace>
  <inkml:trace contextRef="#ctx0" brushRef="#br0" timeOffset="18069">4132 5462 106 0,'0'0'205'15,"0"0"-71"-15,0 0 32 16,0 0-12-16,0 0-27 16,0 0-2-16,0 0-8 15,-45-82-38-15,42 59 0 16,3-5-17-16,0 3-26 15,0-3 10-15,0-1-13 16,0-5-15-16,0 1 7 16,19 6-24-16,-2 4 4 15,2 6-5-15,-4 11-1 16,4 6-1-16,1 0-13 16,8 18 11-16,4 28 3 15,1 16-9-15,-3 10 7 0,-13 4-3 16,-1-1-10-16,-6-14 5 15,-5-14-11-15,-1-18 4 16,-1-12 10-16,-3-14-7 16,3-3 15-16,-3 0 3 15,0 0-2-15,4-20 22 16,4-21-15-16,9-20-2 16,2-5 12-16,7 7-17 15,-4-3 3-15,7 5-2 16,2 8 6-16,-6 8-8 15,1 14 0-15,-7 10-11 16,-2 14 8-16,5 3-14 0,4 0 6 16,8 35 11-1,-2 6-7-15,2 15 6 0,-5 1-2 16,-3 2-2-16,-4-1 2 16,-3-12-7-16,-2 4-7 15,2-10-6-15,-4-5-52 16,-1-1-7-16,1-7-58 15,-3-6-72-15,2-7-5 16,-2-8-189-16</inkml:trace>
  <inkml:trace contextRef="#ctx0" brushRef="#br0" timeOffset="19389">5167 5468 285 0,'0'0'99'0,"0"0"-8"0,0 0 61 15,0 0-30-15,65-198-15 16,-60 165 6-16,-5 2 0 16,0 5-37-16,0 6-1 15,-22 0-24-15,-1 10-10 16,-2 5-9-16,-1 5-25 16,4 0 2-16,0 0-9 15,-4 21-7-15,-1 19 7 16,1 7 0-16,1 13 0 15,2 4-2-15,13 0-8 16,7 3-2-16,3-15-4 16,0-7-21-16,3-17 12 0,19-8 4 15,1-13-7-15,-1-7 19 16,0 0-2-16,0-4 11 16,4-27 14-16,-1-13-8 15,4-8 23-15,-3-4 7 16,-4-2 5-16,-12 6 16 15,-4 5-18-15,-6 12 2 16,0 11-2-16,0 10-15 16,0 12 5-16,0 2-21 15,0 0-8-15,0 0-7 16,0 12-15-16,0 31 22 16,0 10-6-16,6 7 12 15,10-4-11-15,-3-10 5 0,6-8-3 16,0-6 2-16,0-12-10 15,-2-14 1-15,-5 0 3 16,2-6-11-16,-3 0 18 16,3-1 6-16,8-36 1 15,4-4 9-15,1-9-11 16,-1-1 2-16,0 1-1 16,-8 6 0-16,-4 10-1 15,1 16 3-15,-8 7-6 16,-3 11-2-16,4 0-7 15,-1 0-4-15,8 5-1 16,2 27 7-16,-5 8 5 0,2 2 0 16,-5-1 0-16,-3-9-1 15,1-4 1-15,5-8-1 16,-5-11-3-16,-4 0 0 16,1-9 3-16,1 0-1 15,-2 0 2-15,4 0 4 16,9-5-3-16,-3-27 12 15,13-4 1-15,-4-5-5 16,4-7 0-16,-4 5-1 16,-3 4-8-16,-1 6 17 15,1 5-12-15,-8 13 0 16,-5 4-5-16,6 11-5 16,-1 0-3-16,4 0-4 15,4 30 1-15,-1 10 10 16,-4 0-3-16,-2 0 4 0,2-7-1 15,-6-7-6-15,3-13 7 16,-8-2-4-16,0-11 2 16,3 0 2-16,-6 0 1 15,6 0 3-15,1 0 10 16,9-27-12-16,-3-10 8 16,9 2-6-16,1-3-3 15,-1 6 7-15,0-2-8 16,-3 4 1-16,0 12-2 15,-2 6 2-15,-5 5-2 16,-6 7-3-16,10 0-6 16,3 0 6-16,6 14 0 0,4 12 1 15,4 9 0-15,1-7-3 16,2 2 1-16,-2-5 4 16,-2-10-3-16,9-9 4 15,0-6-4-15,7 0 4 16,0-3 7-16,0-26-7 15,0-11 2-15,-1-7 1 16,-11-6 0-16,-2 4 6 16,-16-1-3-16,-10-2 8 15,-8 4-3-15,0 6-1 16,-8 7 4-16,-22 10 1 16,-2 15-1-16,6 10-2 15,-4 0-12-15,1 16-3 0,0 41 2 16,3 9 1-16,11 7-5 15,15 0 1-15,3-11-3 16,45-4 0-16,8-20-13 16,-1-6-5-16,-4-16-11 15,-6-4-22-15,-1-5-12 16,-15 4-48-16,-17-8-14 16,-12-3-202-16,-26 0-273 15</inkml:trace>
  <inkml:trace contextRef="#ctx0" brushRef="#br0" timeOffset="20250">380 4973 327 0,'0'0'202'16,"0"0"-28"-16,0 0 13 15,0 0-22-15,0 0-50 16,0 0-4-16,-23-174-49 16,13 164-23-16,-2 2-5 15,2 3-17-15,-5 5 2 16,-4 0-19-16,-7 0 1 16,-10 13-3-16,-5 35 2 15,-6 7-3-15,-1 11 0 0,3 5-2 16,16-13 4-1,14 0-3-15,15-14-17 0,0 4 0 16,51-6-8-16,16-2 16 16,6 4-5-16,6-2 1 15,-14 6 12-15,-9-4 5 16,-20 3-1-16,-17-4-2 16,-13-5 3-16,-6-9-8 15,0 0 3-15,-17-6 5 16,-27-2 0-16,-7-4 6 15,-6-11-1-15,3-6 3 16,6 0-7-16,7 0-2 0,8-9-18 16,4-15-41-16,2 1-45 15,2-8-100-15,7-1 0 16,13-14-55-16,5-9-56 16</inkml:trace>
  <inkml:trace contextRef="#ctx0" brushRef="#br0" timeOffset="21849">472 4973 198 0,'0'0'189'15,"0"0"-1"-15,0 0-47 16,0 0 12-16,0 0-32 16,0 0-14-16,85-91-34 0,-85 91-21 15,0 0-8 1,0 0-37-16,4 7-6 0,-1 34 6 15,7 10 10-15,6 17-6 16,2 4 10-16,1 13-4 16,-2 5-4-16,2 0-13 15,-4 0 5-15,-8-11 3 16,-3-13-8-16,-1-18 0 16,-3-16-2-16,0-21-8 15,0-6-22-15,0-5-1 16,0 0 33-16,0 0 8 15,0-40-2-15,-22-20-5 16,-7-5-1-16,-7-2-12 16,-5 11 11-16,0 16 0 0,-3 17-16 15,4 6 15-15,6 11-2 16,15 1 3-16,9 5 1 16,10-1 0-1,0 1-5-15,0-4 2 0,4-4-16 16,25 2 7-16,5 0 8 15,2-2 8-15,5 2-2 16,-4 0-1-16,3-2-1 16,1 2 0-16,-4 0 0 15,-1 0 6-15,2 1 4 16,-6 4 0-16,-3 1 7 16,2 0-13-16,-6 0 7 15,1 0-7-15,-4 29-4 0,0 6 1 16,1 12 2-16,-1 2 5 15,-9 7-4-15,6 2-3 16,-9-12 3-16,2-6 3 16,-1-21-5-16,-8-5-4 15,-3-5 0-15,0-4-7 16,0-5 2-16,0 0 7 16,-20 0 17-16,-8 0-7 15,8-23-3-15,-2-14-1 16,10-4-6-16,12-5-9 15,0 1 2-15,0-6 7 16,6-2-1-16,25 3-3 0,-2 7 4 16,4 13-2-16,-8 10 3 15,-2 8-1-15,-8 8 0 16,0 4-12-16,-1 0 8 16,1 0-1-16,4 20 5 15,3 14-3-15,-8-2 5 16,1 7-3-16,-4 3 1 15,-3-9 0-15,-1-7 6 16,0-3-6-16,1-9 1 16,-4-8-2-16,-1-6 4 15,1 0-4-15,2 0 1 16,6 0 0-16,2-11 6 16,5-12 5-16,0-4 4 0,-1 1 2 15,-4-1-2 1,1 4-4-16,-4 3 7 0,-3 12-15 15,-4 4 13-15,2 0-16 16,3 4-1-16,1 0-2 16,6 0-7-16,-3 20 4 15,3 3 3-15,-6 5-5 16,2 1 6-16,-2-5-2 16,-10-9-1-16,3-4 3 15,-3-8-17-15,6-1 17 16,0-2 1-16,5 0 2 15,4 0 4-15,4-16 1 0,6-11-1 16,4 6-3 0,-3 2-2-16,-4 6 0 0,-6 8-1 15,-3 0-5-15,6 5 5 16,0 0-4-16,10 0 2 16,5 0 2-16,5 8-7 15,9-6-5-15,9 2 2 16,1-4 6-16,-4 0 4 15,-6 0 1-15,-17-4 0 16,-6-12 5-16,-14-3-2 16,-3-9 0-16,-1 2 7 15,-7 0-2-15,0-4 10 16,0 7-5-16,-15 3-2 16,-7 5 9-16,-4 7-17 15,7 4 6-15,2 4 2 0,-2 0-11 16,7 0-1-16,-1 12-4 15,1 21 4-15,-5 6-4 16,5 9 6-16,1 5-1 16,3 14 0-16,8 4-3 15,0 2 3-15,0 3 0 16,0-7 0-16,0 1 1 16,0-8 0-16,0 8-1 15,-4-4 0-15,-18 4-3 16,-10 2 3-16,-2 11 0 15,1 0 0-15,1-10 8 16,6-7-2-16,-5-16 0 0,6-14 2 16,-1-3-5-16,1-13 9 15,-5-4 4-15,-4-5 10 16,-2-10 23-16,-5-1-24 16,6 0 3-16,-10 0-14 15,4-18-13-15,4-19 5 16,1-19-6-16,10-20-17 15,14-17-17-15,12-16-44 16,0-6-21-16,12-5-13 16,21 4-65-16,-4 7-89 15,-7 3-130-15</inkml:trace>
  <inkml:trace contextRef="#ctx0" brushRef="#br0" timeOffset="22262">1205 4738 407 0,'0'0'135'0,"0"0"-29"16,0 0 3-16,0 0-39 15,0 0-70-15,0 0-8 0,-16 8 8 16,13 19 0 0,3 2 1-16,0-2-1 0,0-4-9 15,15-6 9-15,11-8-2 16,-4-9 2-16,-3 0 13 16,-6 0 9-16,-1 0 74 15,-5-20 21-15,0-4-29 16,-2 0 6-16,-5 0-38 15,0 11-3-15,0 2-11 16,-37 10-38-16,-15 1-4 16,-4 0-2-16,5 0 2 15,3 0-1-15,22 20-11 16,13 9-77-16,13 13-63 16,0 8-133-16,29 2-171 15</inkml:trace>
  <inkml:trace contextRef="#ctx0" brushRef="#br0" timeOffset="24916">535 6671 509 0,'0'0'147'16,"0"0"-34"-16,0 0-36 16,0 0 25-16,0 0-17 15,0 0-27-15,0 0-21 16,-146-130-17-16,143 130 7 16,3 0-20-16,0 0-7 15,-7 0-4-15,0 6-13 16,-11 25 17-16,-5 5 4 15,8 7-3-15,1 0 2 16,14-4-3-16,0 1-2 0,0 0 1 16,4-7-7-16,28 2 6 15,9-4 2-15,7 2 0 16,0 2 7-16,-7 0-3 16,-5-1-3-16,-11 1 1 15,-9-2 2-15,-6-1-4 16,-10-6 0-16,0-1 0 15,0-1 9-15,0-1-9 16,-33-2 4-16,-11-9 6 16,-7-3-2-16,-4-4-8 15,-5-5-1-15,9 0-32 16,10 0-45-16,12 0-73 16,14-21 10-16,15-2-25 15,0-6-42-15,8-8 74 0,44-10 39 16,14-6-4-16</inkml:trace>
  <inkml:trace contextRef="#ctx0" brushRef="#br0" timeOffset="26460">714 6806 149 0,'0'0'125'0,"0"0"4"15,0 0-4-15,0 0 13 16,134-182-20-16,-131 169-11 16,-3 10-26-16,0-1 7 15,0 4-23-15,0 0-56 16,0 4-9-16,3 35 0 15,9 21 8-15,2 9 6 0,1 11 12 16,1 0-16-16,1-1 1 16,-5 0-4-16,-5-1-5 15,5-14 7-15,-9-8-5 16,4-16-2-16,0-13-2 16,-7-11-1-16,5-12-4 15,-5-4-5-15,0 0 10 16,0-12 21-16,0-35-21 15,0-6-10-15,-19-11 4 16,-19 9 4-16,-3 6-14 16,-6 8 7-16,7 7-7 15,3 14 16-15,4 4-10 16,15 8-2-16,7 3 10 0,3 1-13 16,8 4 4-1,0 0-1-15,0 0-5 0,0 0 6 16,25 0-2-16,20 0 13 15,11 0 5-15,6 0-1 16,-3 0 4-16,-14 0-8 16,-13-3 1-16,-10-3 11 15,-8 0-6-15,-2 6 10 16,-12-4 19-16,0 4-17 16,0 0-8-16,0 0-10 15,7 0-9-15,5 0 6 16,7 28-1-16,-6 3 8 15,6 5-2-15,0 1 3 16,-5 4-5-16,1-9 0 0,0-2 3 16,-8-10-2-16,0-3 0 15,-7-11-1-15,0-3 0 16,0-3 0-16,0 0 0 16,0 0 2-16,0 0 2 15,0 0 7-15,-14-23-11 16,-1-4-10-16,8-4 7 15,7-10-6-15,0 6 3 16,0-6 3-16,14 9-3 16,8 12 6-16,-7 5 0 15,-8 9 1-15,0 6-3 16,5 0-1-16,7 0-10 16,3 0 13-16,4 9-3 15,3 8 3-15,0 4 3 0,-4-6-2 16,6 8 2-16,-14-3-3 15,-2 4 0-15,-8-4-3 16,5-6 4-16,-5-2-1 16,-4-6 2-16,-3 3-1 15,4-7-1-15,-4-2 2 16,3 0-2-16,-3 0 7 16,9 0-7-16,-2 0 15 15,-1 0-3-15,6-17-12 16,4-6 9-16,-3-4-7 15,6 1-2-15,0 0 0 0,-9 9-1 16,-3 10-3 0,-2 5 4-16,-1 2 0 0,2 0-2 15,13 0-8-15,3 0 7 16,1 0-2-16,2 14-3 16,-2 1 6-16,-5-1 2 15,-4-8 0-15,-7 3-3 16,5 0 3-16,-5-9 0 15,5 5-2-15,-2-5 0 16,5 0 2-16,4 0 4 16,3 0-3-16,-1 0-1 15,-6-10 1-15,-3 3-1 16,-5 4 1-16,-4-2 3 16,-3 1-4-16,4 4 1 15,-1-5 4-15,0 5-7 0,9 0 2 16,4 0-5-16,1 0 4 15,14 0-3-15,1 0 2 16,9 0 2-16,-5 0 0 16,1-6 3-16,-1-6-3 15,-5-6 0-15,-2-2-4 16,-3-6 16-16,-7-3-6 16,-9-8 2-16,-2 4-2 15,-8-1 16-15,0 1-20 16,0 2 19-16,-22 10-2 15,0 9-16-15,0 4 13 16,3 8-16-16,0 0 4 0,0 0-16 16,6 20 5-16,-6 21 4 15,0 7 2-15,12 11-2 16,7 2-2-16,0 6 9 16,0 4-4-16,19 7 2 15,7 8-1-15,6 2-1 16,2 2 0-16,-8 1 0 15,0 4 1-15,-4 1-1 16,-5 21 0-16,2 2 0 16,-7-3 4-16,-2-16 7 15,-3-33-11-15,-7-24 6 16,0-20 8-16,0-9-6 16,0-14-2-16,-26 0 28 0,-22 0-3 15,-13 0-20-15,-13-3-11 16,-11-21 1-16,-7-4-5 15,-7-10-37-15,-4-5-101 16,2-23 15-16,21-10-133 16,20-20-75-16</inkml:trace>
  <inkml:trace contextRef="#ctx0" brushRef="#br0" timeOffset="26837">1186 6564 394 0,'0'0'76'15,"0"0"-31"-15,0 0 1 16,0 0 16-16,0 0-48 15,0 0 0-15,0 56 21 16,0-25-29-16,0-5 5 16,25-6 25-16,13-7-14 15,6-7 31-15,4-6-19 16,3 0 16-16,-6-1 4 16,-9-21-35-16,-14-7 13 15,-14 4 4-15,-8-6-20 0,0 4 5 16,0 10-21-16,-37 8-21 15,-11 9 18-15,7 0-28 16,5 6-102-16,17 30-55 16,13 6-214-16</inkml:trace>
  <inkml:trace contextRef="#ctx0" brushRef="#br0" timeOffset="29191">4642 6740 516 0,'0'0'128'16,"0"0"-26"-16,0 0-21 16,0 0 39-16,0 0-51 0,0 0-40 15,-216-149 8-15,183 149-31 16,4 0 1-1,3 10-7-15,-4 36 4 0,1 17-4 16,6 10 0-16,10 8 4 16,8-6-6-16,5-5 5 15,5-8-4-15,34-13 1 16,21-12-14-16,1-19 9 16,9-15-3-16,4-3 8 15,4 0 9-15,-1-38 3 16,-7-3-9-16,-7-6 10 15,-8-1-6-15,-14 6-4 16,-5 2-3-16,-10 13 4 0,-4 11 4 16,0 6-8-16,-3 10-9 15,3 0 6-15,7 0-7 16,0 10 6-16,9 13 4 16,-6 2 0-16,-1-7-2 15,-6-3 0-15,1-7-7 16,-19-5 2-16,-4-3-23 15,-3 0 30-15,0 0 7 16,0 0-6-16,-3-11 11 16,-16-10-6-16,0 1-6 15,-1 0 4-15,-2 5-2 16,-4 3 3-16,7 9-5 0,0 3 0 16,1 0-5-1,-1 0 1-15,2 33 2 0,1 10-1 16,10 3 2-16,6-2-1 15,0 0 2-15,0-9-12 16,10-6 11-16,15-5-22 16,10-13 2-16,-13-11-11 15,0 0 2-15,-5 0 30 16,2-24 12-16,-4-10-5 16,-5-5 10-16,-6-1-10 15,-4-3 7-15,0 7 13 16,0 6-19-16,-14 10 7 15,-8 7-8-15,3 13-7 0,-6 0 0 16,2 0-8 0,-2 20 8-16,6 17-4 0,9 2 4 15,10 4-2-15,0-5-6 16,13-7-17-16,39-4 11 16,18-18-3-16,15-9 12 15,0 0-1-15,3-15 12 16,-3-26-4-16,-18-5 6 15,-9-7 8-15,-14-3 19 16,-15-4-16-16,-10-1 15 16,-19-7 10-16,0 5-3 15,-15 0-4-15,-25 10-9 16,-1 13-21-16,0 16 22 16,2 12-28-16,5 12 11 0,-2 0-12 15,-2 50-15-15,6 20 15 16,10 15-3-16,6 11 6 15,13-9-3-15,3-7 0 16,0-7 0-16,37-18-1 16,11-11-3-16,4-12 3 15,2-14-9-15,6-13-2 16,-2-5 6-16,5 0 5 16,2-23 1-16,2-18 4 15,-4-11-4-15,-8 0 0 16,-8 2-2-16,-9 12 5 15,-16 6-1-15,-3 16-1 16,-12 9 2-16,3 7-3 0,5 0-8 16,8 0 2-16,2 0-3 15,-3 12 0-15,-3 6 6 16,-2 7 3-16,-5-10-2 16,-1-1 1-16,-6-8-13 15,-2-3 1-15,-3-3 6 16,0 0 7-16,0 0 10 15,0 0 0-15,-15 0-1 16,-11-13-1-16,-3-7-8 16,-5 0 0-16,8 0 0 15,-3 4 1-15,4 0 18 16,2 5-19-16,5 8 0 0,7 3 0 16,-1 0-6-16,-1 0-19 15,-6 41 25-15,0 11 0 16,6 4 0-16,13 1 0 15,0-2 0-15,0-8 5 16,29-10-5-16,0-7-9 16,3-12-4-16,-1-13-13 15,-6-5 26-15,-2 0 4 16,-6-5-2-16,-2-27 12 16,-3-12-12-16,-5-5-2 15,-4-9 2-15,-3-3-2 16,0 2 20-16,-19 12-14 15,-13 10 12-15,-6 16 2 0,9 6-20 16,-3 11-1-16,-2 4 0 16,5 0-10-16,0 28 7 15,3 16 2-15,7 4 2 16,12 5-3-16,7 0 4 16,0-7-5-16,30-5 4 15,14-12-4-15,7-8 4 16,-3-13 0-16,7-8 4 15,1 0-6-15,2 0 9 16,2-16-7-16,-12-17 3 16,-6-2-3-16,-4-3 9 15,-12 0-2-15,-1 0-7 0,-13 5 4 16,-5 3 2 0,0 10-6-16,-7 5 0 0,12 7-3 15,5 8-2-15,10 0-4 16,6 0 1-16,8 8 4 15,-9 20-7-15,-3 9-3 16,-10 6-8-16,-7 3-10 16,-9 7 27-16,1-7-1 15,6-8 3-15,5-6-1 16,4-12-15-16,10-11 8 16,12-9-1-16,17 0 12 15,16-6 1-15,4-31-1 16,-16-5-1-16,-11-5-8 15,-20 1-102-15,-25 3-102 16,-6-4-90-16</inkml:trace>
  <inkml:trace contextRef="#ctx0" brushRef="#br0" timeOffset="30435">669 8433 98 0,'0'0'499'16,"0"0"-407"-16,0 0-6 15,0 0 59-15,0 0-19 0,0 0-85 16,-32-40-41 0,28 49-1-16,1 31 1 0,-1 13 15 15,4 3-13-15,0 1-1 16,0-4 2-16,0-4 4 15,0-9-14-15,17-5 3 16,17-14 2-16,2-13-2 16,5-8-9-16,7 0 13 15,0-29 4-15,3-14-2 16,-10-5 12-16,-12 5-9 16,-10 6-1-16,-9 8 8 15,-5 9-7-15,-1 13 4 16,-4 7-8-16,0 0-1 15,0 0-6-15,7 0-21 16,-1 24 27-16,6 8-2 0,-1 0 6 16,1 0-4-16,1-9 0 15,-1-2-2-15,-1-9 2 16,0-4 0-16,-7-7 5 16,3-1-12-16,1 0 3 15,-1 0 4-15,8-6 10 16,-1-13-5-16,1-5 12 15,-1 0-15-15,2 8-1 16,-1-4 1-16,-1 8-2 16,1 1-2-16,0 5-1 15,6 2-11-15,1 4 14 16,0 0-3-16,4 4 1 0,5 17-10 16,-2 4 14-16,0 2-3 15,8-1 1-15,-8-8 0 16,-3 2 0-16,-4-15 0 15,-12-5 2-15,6 0-12 16,-4 0 20-16,-2-29 0 16,5-15 11-16,-5-12-3 15,2-11 28-15,-8-2-8 16,-4-7 1-16,0 0 15 16,0 0-24-16,-16 3 2 15,-6 10 7-15,4 15-25 16,4 23 6-16,5 19 1 15,6 6-9-15,3 0-12 0,0 31-34 16,0 30 24-16,19 22 9 16,6 13 2-16,9-4 3 15,-1-2-4-15,11-11 0 16,8-9-6-16,-1-13-26 16,5-12-46-16,-1-11-17 15,-7-14-47-15,-7-17-39 16,-12-3-34-16,-11 0-74 15,-18-27-100-15</inkml:trace>
  <inkml:trace contextRef="#ctx0" brushRef="#br0" timeOffset="30619">1316 8498 330 0,'0'0'151'15,"220"-16"-62"-15,-84 0-6 16,1 4-29-16,-19-11-29 16,-28 2-3-16,-26 7-22 15,-32-3-6-15,-32 17-33 16,-7 0-191-16</inkml:trace>
  <inkml:trace contextRef="#ctx0" brushRef="#br0" timeOffset="31013">361 8095 428 0,'0'0'125'16,"0"0"-46"-16,0 0-10 15,0 0 3-15,0 0-72 16,0 0-5-16,0 33 5 16,0 9 15-16,0 2-14 15,15-8-2-15,18-9 10 16,11-14-6-16,19-9 31 0,11-4 9 16,-4-4 46-16,-7-24-11 15,-15-7-22-15,-19-5 20 16,-10-2-15-16,-16-8-16 15,-3-3 3-15,0 9-31 16,-12 12 12-16,-24 9-29 16,-8 10-9-16,-1 13 7 15,-2 0-9-15,9 24-24 16,12 29-103-16,16 10-79 16,10 8 0-16,0-8-151 15</inkml:trace>
  <inkml:trace contextRef="#ctx0" brushRef="#br0" timeOffset="34396">4419 8191 344 0,'0'0'137'0,"0"0"51"16,0 0-73-16,0 0 17 0,0 0-29 16,0 0-20-16,0 0-38 15,-48-106-45-15,48 139-9 16,0 23 9-16,0 11 5 16,0-5 19-16,0-2-21 15,22-10 0-15,14-9-3 16,5-13 7-16,0-8-7 15,3-16 4-15,-4-4-4 16,-3 0 24-16,1-17-19 16,-9-23 7-16,-10-3 1 15,-6-10-11-15,-1 0 14 16,-8-5-11-16,-4 10 5 0,0 12 33 16,0 13-30-1,0 16 10-15,0 7 12 0,0 0-33 16,0 0-4-16,0 33-24 15,0 20 22-15,0 23 4 16,0 0 0-16,0 7 2 16,0-2-8-16,0 7 13 15,0 4-8-15,-19-2 1 16,0-8 0-16,2-15 1 16,-2-14 1-16,7-19-2 15,-7-5 0-15,-1-9-12 16,-7-7 12-16,-13-3 3 15,-7-10-1-15,-5 0 9 0,4 0-9 16,8-26-2 0,5-8 0-16,13-4 11 0,12-9-17 15,3-2 6-15,7-9 0 16,0-8-7-16,36-2 2 16,34-3 1-16,29-9 2 15,19-2-22-15,12-5 17 16,-2 11 6-16,-21 7 1 15,-14 19-8-15,-23 10 8 16,-23 19 0-16,-14 13-4 16,-21 5 0-16,-9 3 3 15,-3 0-6-15,0 0 7 16,0 0-2-16,0 0 8 0,0 0-3 16,0-7 9-16,-3-3-9 15,-19 0 6-15,-1 0-9 16,5 0 7-16,6 10-7 15,5 0 0-15,0 0-6 16,0 0-1-16,-5 15-12 16,2 28 15-16,1 9 4 15,3 4-2-15,6 4-2 16,0-8 4-16,0-2 0 16,22-11-3-16,10 1-2 15,2-13-1-15,2-7 1 16,2-12-12-16,3-8 16 15,7 0 1-15,3-24 0 16,4-16 9-16,-1-4-7 0,-9-5-2 16,-8-6 2-16,-8 7 0 15,-7 5 12-15,-3 7-13 16,-5 16 0-16,-2 10 5 16,-5 10-6-16,5 0-6 15,5 10-10-15,5 26 12 16,4 11 3-16,4-4 2 15,-8-2-1-15,-4-13 1 16,-3-4 6-16,-8-15-14 16,1-2 7-16,-8-7 0 15,0 0 7-15,0 0 2 16,0 0 4-16,0-27-13 0,0-9 6 16,-8-1-5-16,-18-2-1 15,-3 2 1-15,0 1 0 16,0 13 3-16,2 6-2 15,4 10-2-15,-2 7-11 16,3 3 3-16,-7 45 8 16,6 14-3-16,10 4 0 15,9 1 3-15,4-5-1 16,0-15-1-16,33-7 2 16,3-14-3-16,5-13-1 15,-7-9 4-15,2-4 2 16,-2 0 0-16,-2-23-2 15,1-14 8-15,-3 1-4 0,-12-4-4 16,-6 2 8 0,-9 0-7-16,-3 8 8 0,0 5-5 15,0 20 0-15,0 5-1 16,0 0-3-16,0 0-12 16,0 20-4-16,0 17 12 15,7 4 4-15,5-6 0 16,6 1 0-16,0-3 3 15,0-6-3-15,8-4 0 16,0-7 0-16,4-9 3 16,3-7-3-16,8 0 1 15,7-14 2-15,-4-18 10 0,-5-12-11 16,-5-2-2 0,-11 5 4-16,-1-7-1 0,-5 2 7 15,2 9-10-15,3 11 0 16,-7 9-2-16,2 17 0 15,6 0-3-15,11 5-4 16,2 30 4-16,5 11-3 16,-9 1 5-16,-1-3 3 15,-2-3 3-15,3-7-3 16,19-13-1-16,25-13-6 16,14-8-38-16,14-12-183 15,-1-45-391-15</inkml:trace>
  <inkml:trace contextRef="#ctx0" brushRef="#br0" timeOffset="36828">18200 2255 519 0,'0'0'154'0,"0"0"9"0,0 0-1 16,0 0-30-16,0 0-28 16,0 0-40-16,0 0 10 15,-29-55-14-15,-6 51-23 16,-6 4-17-16,-1 0 9 15,-11 0-18-15,-2 33 5 16,7 7-12-16,0 13-1 16,13 5 1-16,4 10-3 15,12-2-1-15,19 4 0 16,0-4-8-16,31-4-5 16,27-2-3-16,15-13-26 15,9-15-12-15,2-12-42 0,-2-16-20 16,-2-4-20-16,-6 0-65 15,-11-30 35-15,-8-3-48 16,-18-4-12-16,-8 1-26 16</inkml:trace>
  <inkml:trace contextRef="#ctx0" brushRef="#br0" timeOffset="37339">18656 2431 70 0,'0'0'296'16,"0"0"-156"-16,0 0 17 15,0 0-34-15,0 0-3 16,0 0-35-16,0-115-28 16,0 103-37-16,12 4 2 0,13 1 2 15,8 7-11-15,1 0-4 16,-5 0 1-16,-4 10-8 16,1 16 3-16,-7 0-4 15,-9 3 1-15,-1 3-4 16,-9-3-1-16,0 5 0 15,0-5 3-15,-12-2-3 16,-14-4-6-16,0-6 9 16,8-11 0-16,7-3 8 15,11-3-8-15,0 0 6 16,0 0 2-16,0 0 0 16,7 0-8-16,19 0 5 0,18 0-4 15,-3 0-1-15,2 0 0 16,-2 0-1-16,-7 30-1 15,2 7-10-15,-7 6 12 16,-3 3-1-16,-11 4 2 16,-8 6-6-16,-7 0 10 15,0-7-6-15,-22-2 1 16,-30-14 0-16,-6-3 20 16,-8-10-13-16,-1-10-1 15,9-10-6-15,7 0-1 16,13 0-9-16,16-12-3 15,15-12-16-15,7-13-25 16,0-13-58-16,19-10-11 16,29 7-147-16,3 4-139 15</inkml:trace>
  <inkml:trace contextRef="#ctx0" brushRef="#br0" timeOffset="38989">14967 2044 372 0,'0'0'210'16,"0"0"-38"-16,0 0-20 16,0 0 14-16,-48-179-62 15,32 165-34-15,6 7 7 16,0 5-36-16,-5 2-12 15,-4 0-6-15,-14 9-23 16,-4 45 0-16,-11 25-1 0,7 23-4 16,5 15 5-1,10 16 0-15,11 6 0 0,15 2-2 16,0 6-11-16,12-22-5 16,36-22-11-16,10-34-14 15,12-26 31-15,0-25 8 16,0-18 4-16,0 0 1 15,3-21 1-15,1-28 7 16,3-18 5-16,1-13 2 16,-8-5 18-16,-8 2-10 15,-9 7-7-15,-14 23-1 16,-13 18-16-16,-8 20 5 16,-11 9-5-16,9 6-5 15,-1 0-1-15,11 0-8 0,3 9 1 16,-4 15 4-16,-3-5-14 15,-3-2 5-15,-9-7 0 16,-1-4 8-16,-9-2 9 16,0-4 0-16,0 0 1 15,0 0 9-15,0 0 5 16,0-24 14-16,-5-8-25 16,-9-1 7-16,-5 1 11 15,1 9-5-15,4 8-6 16,2 5 16-16,9 10-16 15,-4 0-10-15,-12 0-6 16,-3 20-6-16,-7 23 8 16,3 10-12-16,7 7-8 15,16 4 8-15,3-6-11 0,0 0 3 16,10-10 0-16,19-15-16 16,9-17 12-16,-1-16-1 15,-8 0 10-15,0 0 17 16,-10-20 2-16,-5-13 4 15,-6-11 21-15,-4 1 14 16,-4-2 4-16,0 9-7 16,0 9 0-16,0 11 4 15,0 6-17-15,0 10 2 16,0 0-13-16,0 0-12 16,0 0-12-16,0 10 0 0,0 33 5 15,0 14-4-15,0 2 11 16,0 2-8-16,0-10 2 15,29-11-5-15,-3-11-5 16,4-10-4-16,-4-18-8 16,-4-1 18-16,4 0 6 15,-9-13 4-15,8-19 3 16,3-19 4-16,-6-8 18 16,7-7-6-16,-3-1-12 15,-4 8 14-15,3 6-16 16,-6 20-2-16,-5 10 2 15,-2 19-3-15,1 4-4 16,10 0-6-16,2 11-3 16,9 33 6-16,-8 5-11 15,-7 10 3-15,3 4 6 0,-5-4 7 16,14-6 1-16,-2-10-1 16,3-13 0-16,3-10-4 15,-6-7 4-15,0-13-4 16,5 0 4-16,2 0 2 15,5-23 6-15,0-17-8 16,-2-13-17-16,-8 7-34 16,-11-1-43-16,-1 8-45 15,-11 9-74-15,-1 3-78 16,0 11-198-16</inkml:trace>
  <inkml:trace contextRef="#ctx0" brushRef="#br0" timeOffset="39576">20420 2249 505 0,'0'0'169'0,"0"0"-80"16,0 0-6-1,0 0 35-15,0 0 0 0,0 0-34 16,-115-26-57-16,119 26-27 16,37 0-12-16,17 0 12 15,27 8 1-15,-1 1-1 16,8 0-1-16,-10-3-22 15,-12 8-54-15,-22 0-113 16,-26 2-62-16,-18 1-83 0</inkml:trace>
  <inkml:trace contextRef="#ctx0" brushRef="#br0" timeOffset="39724">20493 2476 301 0,'0'0'152'46,"0"0"-74"-46,0 0-32 0,0 0 8 0,0 0 11 16,0 0-25-16,140 20-40 16,-41-20-7-16,0-15-135 15,-6-5-213-15</inkml:trace>
  <inkml:trace contextRef="#ctx0" brushRef="#br0" timeOffset="40804">21270 2249 462 0,'0'0'317'0,"0"0"-184"15,0 0 38-15,0 0-64 16,-85-56-6-16,85 56-15 16,0 0-64-16,0 0-22 15,0 19-2-15,0 21 2 16,-3 15 15-16,-1 3-10 15,1 0-3-15,3 7-1 16,0-9 5-16,0-3-5 0,0-14-1 16,0-11-9-16,10-19 3 15,2-9-23-15,5 0 9 16,9-5 20-16,11-30 14 16,4-6 0-16,-8-7 8 15,1 5-13-15,-9 13 7 16,-8 3-13-16,-5 18 1 15,-5 2-4-15,5 7-7 16,2 0 5-16,8 0-11 16,7 3 2-16,2 21 7 15,5 2-19-15,-6 1 14 16,-1-1-1-16,4 4-1 16,-4-7 11-16,5-7 0 0,-1-3-4 15,-8-9 2 1,1-4-5-16,-1 0 7 0,-2-10-1 15,-1-23 4-15,-3-7 6 16,-7-6-1-16,-12-4 3 16,0 1 16-16,0 2-14 15,-16 5 2-15,-6 11 15 16,0 8-27-16,0 10 18 16,8 8-18-16,-1 5-2 15,-1 0-2-15,3 5-7 16,1 35-11-16,5 6 15 15,7 11-10-15,0 2 10 16,0-9 1-16,15-4-2 16,18-9-6-16,-4-14-7 0,8-7-4 15,-1-11 10-15,2-5-1 16,3 0 13-16,-6-15 7 16,3-14-4-16,-2-8 26 15,-2-1-17-15,-12 0 8 16,-5 11 12-16,-8 4-19 15,-6 10 12-15,-3 6-10 16,0 4-8-16,0 3-3 16,4 0-4-16,-1 0-13 15,1 15-12-15,8 20 1 16,-2 6 21-16,9 2-6 16,3-11-17-16,0-3 2 15,-3-9-11-15,-2-10 17 0,-2-4-8 16,-8-6 8-16,8 0 18 15,4 0 0-15,-9-13 1 16,9-18 23-16,0-1-2 16,-5-4-10-16,4 3-11 15,-6 10 2-15,-8 10 12 16,-1 6 1-16,1 7 2 16,-1 0-18-16,6 0-6 15,8 0-14-15,5 13 3 16,12 17 1-16,-5 3 4 15,4-3-24-15,1 0 13 16,2-10 22-16,8-7-14 16,0-10 13-16,1-3 1 0,-9 0 1 15,-6 0 5-15,-7-28 17 16,-10-4 19-16,-4-7 28 16,-9-4-36-16,0-3-7 15,-22 2-26-15,-42 8-5 16,-21 11-55-16,-6 21-92 15,-1 4-223-15</inkml:trace>
  <inkml:trace contextRef="#ctx0" brushRef="#br0" timeOffset="42507">23796 2048 492 0,'0'0'203'0,"0"0"-39"15,0 0-8-15,0 0-17 16,-37-183-34-16,11 157-23 16,4 8-7-16,3 9-36 0,0 1-10 15,-10 8 1 1,-7 0-24-16,-11 17-6 0,-10 33 0 15,3 23-6-15,9 14 4 16,8 12 1-16,20 2-7 16,17 4 8-16,0-13-12 15,6-9-2-15,32-14 1 16,5-19-21-16,-2-20 18 16,3-17-4-16,4-13 15 15,0 0 5-15,-1-26 2 16,1-18 12-16,-7 5 6 15,-5-5 1-15,5-1 2 16,-3 5-16-16,-2 5-3 16,-11 14-3-16,-3 10-1 15,-6 11 0-15,-3-3-4 0,6 3-5 16,0 0-8-16,0 14-8 16,0 15-6-16,-6 1 13 15,-4 0-11-15,-6-2 7 16,1-16 12-16,-1 0 4 15,-3-8 0-15,0-4 3 16,0 0 3-16,0 0 19 16,0-13 15-16,0-17-11 15,-19-7-4-15,-10 5 3 16,4-1 14-16,-1 2-13 16,4 10-17-16,3 10 15 15,9 7-12-15,1 4-9 0,-1 0-1 16,-9 0-19-16,-6 15 11 15,-8 26 4-15,-1 14-13 16,15 10 2-16,9-2-2 16,10-4 5-16,0-5-1 15,7-12-18-15,30-16 9 16,-4-9-2-16,8-17-7 16,-5 0 32-16,1 0 5 15,-8-26-3-15,-3-7 22 16,-11-10-2-16,1-7 17 15,-6 0-9-15,-7 4-4 16,-3 16 1-16,0 14 2 0,0 9-9 16,0 7 6-16,0 0-26 15,0 0-5 1,0 0-8-16,0 28-9 0,0 20 19 16,0 12 3-16,0-4-3 15,0-6-3-15,4-4-13 16,14-13 12-16,1-13-13 15,0-10-13-15,3-10 13 16,4 0 20-16,3-20 3 16,3-23 12-16,6-3-9 15,-1-8 11-15,3 2 4 16,-6 2-15-16,-5 17 3 16,-3 8-7-16,-11 17-2 15,-1 4 0-15,4 4-3 16,5 0-12-16,6 20 5 0,-4 20-7 15,1 3 13-15,-1 5-7 16,-2-7-11-16,2-1-2 16,6-4-18-16,1-8-13 15,6-13-24-15,10-6-49 16,0-9-36-16,10 0-2 16,-7-35-223-16</inkml:trace>
  <inkml:trace contextRef="#ctx0" brushRef="#br0" timeOffset="42798">25195 1473 673 0,'0'0'162'0,"0"0"19"15,0 0-50-15,0 0-59 16,0 0-28-16,0 0-42 16,-108 177 38-16,98-67-19 15,10 15-6-15,0 10 26 16,0 9-19-16,0-4-5 16,10-6-14-16,28-15-3 15,13-12-8-15,19-19-53 0,23-18-79 16,21-30-67-1,11-37-136-15</inkml:trace>
  <inkml:trace contextRef="#ctx0" brushRef="#br0" timeOffset="45965">25658 1420 460 0,'0'0'172'0,"0"0"-15"15,0 0-33-15,0 0-48 16,0 0-33-16,0 0-9 16,0 0-32-16,-17 40 8 15,17 13 0-15,3 3-1 16,16 7-4-16,-2-2-5 15,2-8-3-15,-4-3-29 16,-5-10-83-16,2-11-46 0,-8-9-76 16,-1-13-172-16</inkml:trace>
  <inkml:trace contextRef="#ctx0" brushRef="#br0" timeOffset="46188">25938 1492 323 0,'0'0'129'16,"0"0"20"-16,0 0-34 15,0 0-25-15,0 0-41 16,0 0-44-16,0 1-1 16,12 36-4-16,2 13 0 15,-2 2 5-15,-2 4-9 16,-2 2 4-16,-1-1-45 0,0-3-54 15,5 1-110-15,-5-14-140 16</inkml:trace>
  <inkml:trace contextRef="#ctx0" brushRef="#br0" timeOffset="50980">26775 2127 449 0,'0'0'189'15,"0"0"-23"-15,0 0-9 16,0 0-56-16,0 0-24 16,0 0-39-16,-38-67-23 0,38 67-8 15,0 0-7 1,0 20-1-16,0 16-1 0,0 18 4 15,10 2-2-15,6-3 0 16,-4-5-1-16,-5-3-5 16,-1-17 3-16,-2-10-16 15,-4-8 2-15,0-10-5 16,0 0 22-16,0 0 8 16,0 0 7-16,3-16 30 15,6-24-26-15,-2-16 5 16,0-11 6-16,4-12-5 15,-7-14-8-15,-1-3 11 16,-3 0-21-16,0 9 4 16,0 17-4-16,0 21 5 0,0 22 8 15,0 15-20-15,0 8 0 16,0 4 0-16,7 0-17 16,15 48-4-16,9 20-8 15,-2 24 24-15,-3 2-2 16,-7-1-11-16,-6-12 1 15,9-11-22-15,1-21-10 16,-1-17 0-16,-3-19 17 16,-9-13 8-16,5 0 23 15,4-4 2-15,3-25 5 16,0-14 25-16,1-4 3 0,-6-2-2 16,-5 2-11-1,-6 6-6-15,3 15 3 0,-6 14-16 16,-3 9 3-16,4 3-5 15,6 0-19-15,9 15-17 16,6 29 12-16,-2 6-36 16,-5 1-36-16,-7 1-12 15,4-13 21-15,-8-6-2 16,1-9-12-16,-4-8-27 16,-1-11-1-16,-3-2 5 15,4-3 74-15,-1 0 30 16,1-3 20-16,4-22 40 15,-5-5 51-15,4-7-37 16,0 1 27-16,2 0 27 0,-9 7-20 16,0 4-18-16,0 10 7 15,0 12-22-15,0 3-1 16,3 0-27-16,-3 0-27 16,4 12-19-16,-1 24 5 15,0 12 7-15,9-5 0 16,-8-7-5-16,3-7-3 15,1-5 13-15,-1-8-1 16,-4-9-3-16,1-4-1 16,-1-3-10-16,2 0 16 15,2 0-1-15,0 0 2 16,8-26 25-16,4-4 2 16,-5-5-4-16,8 11 16 0,-10-1-28 15,-2 10 11 1,-6 7 33-16,-4 2-19 0,0 6-12 15,0 0-24-15,3 0-6 16,6 0-11-16,-3 17-27 16,6 9 34-16,-1-2-22 15,4-8-10-15,-5-3 31 16,2-10-6-16,-5-3 17 16,-4 0 6-16,4 0-5 15,2 0 5-15,-2-26 13 16,8-4 13-16,-8-2-5 15,0 3-15-15,-4 5 4 0,-3 4 10 16,0 9-5-16,0 5-3 16,0 3 9-16,0 3-24 15,3 0-3-15,3 0-18 16,4 3-40-16,5 23 30 16,4 9 13-16,-5 6 11 15,1-1-2-15,-5-4-5 16,-1-4 7-16,-2-4 4 15,-4-4-12-15,-3-9-4 16,0 2-23-16,0-6-14 16,-7-10-18-16,-15 4-65 15,0-5-67-15,3 0-27 16</inkml:trace>
  <inkml:trace contextRef="#ctx0" brushRef="#br0" timeOffset="52234">27907 1988 148 0,'0'0'135'16,"0"0"-46"-16,0 0 26 16,9-185 9-16,-9 162-1 15,0 12 11-15,0 8-31 16,0 3-5-16,0 0-69 16,0 0-29-16,3 14-8 15,7 27 8-15,6 14 14 16,-4 4-6-16,5 2-5 15,-2-3 10-15,7-1-11 16,-3-12-2-16,-2-8 0 0,5-7 0 16,-10-13-3-16,-8-8-12 15,3-9-30-15,-7 0-8 16,0 0 25-16,0 0 28 16,0-13 0-16,-4-16-5 15,-21-5 5-15,2 5-7 16,-2-3-1-16,6 11 6 15,5 4-2-15,6 3 4 16,4 11 0-16,4 0 0 16,0 0-4-16,0 3 4 15,7 0-35-15,31 0 7 16,10 0 25-16,3 0 6 16,9-11-5-16,-9 5 11 0,-3 0-7 15,-16-6 12 1,-10 9 6-16,-13-2-2 0,-2 1-9 15,-4 1 21-15,-3-2 4 16,0 5-26-16,0-1 17 16,0 1-4-16,0-5-11 15,-3 3 3-15,-16 2-11 16,0 0-4-16,-10 0-7 16,3 7-20-16,1 22-2 15,6 7-23-15,12-4-3 16,7 0 12-16,0-12 1 15,7-8 12-15,19-12 15 0,3 0-7 16,-2 0 22-16,-10 0 4 16,2-9 20-16,-4-8 18 15,-5 3-7-15,-3-5 9 16,-2 6 11-16,-1 0-7 16,-4 2-7-16,3 8-20 15,1 0 6-15,-1 3-20 16,1 0-5-16,4 0-12 15,-1 0-18-15,5 0 13 16,-2 17 6-16,0-4-13 16,2-5-5-16,-5 0 13 15,-3-4-15-15,1-1 6 16,-5-3 3-16,3 0 19 16,0 0-2-16,4 0 5 15,-3 0 0-15,4 0 3 0,3-3 13 16,-5-4-13-16,6-10 19 15,-5 11-21-15,2 3 6 16,1 3-7-16,5 0-11 16,2 0 8-16,2 0-3 15,3 0 2-15,1 0-6 16,2 0-5-16,1 0 11 16,3 0-13-16,2 0 12 15,-6 0 5-15,-3-8 2 16,-5-4 5-16,-8-2 1 15,-6-3 9-15,-3-7 21 16,0 0-6-16,0-4 19 0,-3 1 8 16,-16 4-32-16,-3 5-2 15,3 4 2-15,-3 8-22 16,8 6 1-16,-1 0-6 16,-4 1-8-16,2 36 5 15,-5 10-9-15,7 13 7 16,-1 2 5-16,13 10-2 15,3 9-9-15,0 6 8 16,3 5 3-16,16 4-4 16,-4 13 7-16,4 17-3 15,-5 13 0-15,1 0 0 16,-5-7 28-16,-6-13 1 16,-4-15-8-16,0-22 18 0,0-18-16 15,0-26 0-15,-14-18-5 16,-8-12-11-16,-16-8 23 15,-13 0-16-15,-10 0 5 16,-25-20-19-16,-13-14-11 16,-5-8-36-16,5-19-90 15,26-11-99-15,35-27-78 16</inkml:trace>
  <inkml:trace contextRef="#ctx0" brushRef="#br0" timeOffset="52580">28799 1385 333 0,'0'0'121'0,"0"0"19"16,0 0-33-16,0 0-29 15,0 0-19-15,0 0-34 16,-26-21-18-16,26 28-7 0,0 31 4 16,0 11-3-1,0 3 6-15,0 6-3 0,0-5-7 16,15-9 3-16,8-7-21 15,2-7-36-15,1-14-106 16,-1-4-77-16,1-12-36 16</inkml:trace>
  <inkml:trace contextRef="#ctx0" brushRef="#br0" timeOffset="52774">28957 1525 199 0,'0'0'113'0,"0"0"17"16,0 0-13-16,0 0-4 15,0 0-4-15,0 0-19 16,0-137-32-16,0 137-58 0,4 17-5 16,3 27 5-16,5 17 6 15,-5 9-3-15,4 9 9 16,7 2-12-16,0 3-3 16,5 4-34-16,-5-4-179 15,-7 4-273-15</inkml:trace>
  <inkml:trace contextRef="#ctx0" brushRef="#br0" timeOffset="59248">29443 2423 439 0,'0'0'136'16,"0"0"-48"-16,0 0 4 15,0 0-16-15,0 0-2 16,0 0-1-16,11 12-22 15,-11 29-2-15,0 20 33 16,-6 12-25-16,-32 0-15 16,-10 7-37-16,-10-4-5 15,-17 3-16-15,-5-3-107 0,-1-7-136 16,11-11-260 0</inkml:trace>
  <inkml:trace contextRef="#ctx0" brushRef="#br0" timeOffset="60206">26534 3432 773 0,'0'0'111'15,"0"0"-34"-15,0 0-32 16,0 0-17-16,0 0-8 16,0 0 6-16,0 169 28 15,0-84-35-15,0-1-17 16,0-3 4-16,0-5-6 15,0-1-44-15,0-19-101 16,0-10-89-16,0-16-209 0</inkml:trace>
  <inkml:trace contextRef="#ctx0" brushRef="#br0" timeOffset="60410">26782 3647 63 0,'0'0'557'0,"0"0"-415"16,0 0-50-16,0 0-9 16,0 0-17-16,0 0-16 15,13-14-36-15,3 55 3 16,-1 20 18-16,-8 15-25 0,-7 11 0 16,0 6-10-16,0-3-51 15,0-9-115-15,-4-10-129 16</inkml:trace>
  <inkml:trace contextRef="#ctx0" brushRef="#br0" timeOffset="61090">27079 3991 428 0,'0'0'322'0,"0"0"-182"0,0 0-12 16,0 0-63-16,0 0-30 16,0 0-32-16,0 63 18 15,0-7-5-15,0 11 0 16,0 2 0-16,0 11-14 16,0 6 4-16,0-7 37 15,0-19-11-15,0-24-17 16,0-19-15-16,0-11 0 15,0-6 7-15,-7 0 0 16,0-9 14-16,0-28 17 16,-1-16-4-16,8-20 4 15,0-11-33-15,0-8-5 0,0-4 4 16,22-4-4-16,-3 2 0 16,3 12-5-16,-3 20-13 15,-6 28 13-15,-1 18-4 16,2 14-2-16,5 6-6 15,6 0-19-15,10 0 7 16,-3 30 18-16,-3 13-23 16,-10 10 4-16,-4 4 24 15,-11-1-8-15,-4-2 9 16,0-5-4-16,-7-1-17 16,-20-10 15-16,1-9-6 15,12-12 17-15,2-10-3 16,12-3 3-16,0-4 0 0,0 0 4 15,0 0 8 1,0 0 2-16,0 0-10 0,22 1 0 16,8 11-4-16,0 4 4 15,3 8-2-15,-8 8-2 16,-2 8 0-16,-8 7 0 16,-8 6 2-16,-7-4-2 15,0 1 0-15,0-4-1 16,-26-10-2-16,-18-6 3 15,-19-6 0-15,-18-7-26 16,-8-8-139-16,6-9-63 16,4 0-50-16,31 0-2 15</inkml:trace>
  <inkml:trace contextRef="#ctx0" brushRef="#br0" timeOffset="62846">27533 4357 4 0,'0'0'459'0,"0"0"-323"16,0 0 14-16,0 0-2 16,0 0 38-16,0 0-48 15,74-51-49-15,-61 7-7 16,3-12-56-16,-1-8-4 15,-8-8 7-15,0-4-26 16,-4 1 9-16,-3 2-7 0,0 17-2 16,0 18-1-16,0 20 2 15,0 11-3-15,0 7-2 16,0 0-1-16,-7 0-5 16,-8 40-3-16,-2 24-12 15,-5 31 16-15,13-4-10 16,9 5 10-16,0-6 4 15,0-14-8-15,5-6 7 16,12-10-1-16,-1-19-21 16,2-9 16-16,1-16-6 15,-2-13 3-15,2-3 11 0,0 0 1 16,0 0 5-16,6-30 1 16,4-6 15-16,9-7-2 15,5-3-9-15,-6 2-6 16,1 12 5-16,-9 0-8 15,-11 17-2-15,-4 9 0 16,-2 3-7-16,-2 3 7 16,9 0-21-16,-3 0 7 15,-3 0 1-15,-6 12-16 16,-2 0-11-16,-5 0 3 16,0-9-10-16,0 2 21 15,0-5 21-15,-5 0 6 16,-15 0 22-16,-11 0-12 0,2-8 15 15,0-9-5 1,3 4-1-16,7 2 12 0,4 5-7 16,12 6-9-16,-1 0-9 15,1 0-6-15,-6 0-5 16,-5 30-4-16,-1 13-6 16,1 7-15-16,-1 6 21 15,8 0 3-15,7-12-9 16,0-5-17-16,0-14-12 15,4-13 3-15,18-9 15 16,7-3 26-16,-7 0 0 16,-3-10 10-16,-5-15 42 0,-2-3 12 15,1-5-15 1,-1-3-17-16,-2-1-15 0,-1 7 21 16,-6 14-18-16,-3 3 7 15,0 13 8-15,0 0-35 16,0 0 0-16,0 0-3 15,0 1-17-15,0 27 15 16,0 8 2-16,4 1-5 16,11-7 2-16,2-4-9 15,2-9 2-15,0-4-1 16,0-13 10-16,-1 0 4 16,-1 0 0-16,6-7 2 15,6-19 12-15,1-7-12 16,3-7 10-16,1 7-7 15,-14 5-4-15,-8 8 14 0,-1 8-10 16,-11 6 6 0,5 6-7-16,-2-3-3 0,-3 3-1 15,0 0 0-15,0 0-7 16,0 0 3-16,0 0 3 16,0 0 1-16,0 0-3 15,-8 0-2-15,-15 6 3 16,-6 21 0-16,4 9-9 15,3 4 5-15,11 3-3 16,3-3 5-16,8-4-7 16,0-3-18-16,8-10 7 15,28-6 11-15,9-10-1 0,2-6 11 16,-2-1 0 0,-1 0 2-16,-3 0 5 0,-1-21-2 15,-6-10 12-15,-2 2 17 16,-6-7-16-16,-11-4 17 15,-1-7-9-15,-9-5-6 16,-5-1 6-16,0-2-17 16,0 3 6-16,0 8 0 15,0 12-12-15,0 6 22 16,0 9-11-16,0 4-11 16,0 5 14-16,-5 7-13 15,1-6-2-15,1-5-1 16,-4 4 4-16,-5-5-1 15,9-1-3-15,-1 6 3 16,1 3 7-16,3 5-9 0,-3 0 8 16,3 0-9-16,0 0-10 15,-4 10 8-15,-1 36-11 16,-2 18 13-16,-3 8 3 16,-2 0-2-16,2 0-1 15,-6-4 0-15,10-2 1 16,2 0-1-16,1-13 1 15,3-3-1-15,0-22 0 16,0-20-3-16,0-1 1 16,0-7-6-16,0 0 8 15,0 0 8-15,0 0-2 16,0-30-3-16,0-6-3 0,13-4-3 16,13-3 3-16,8 3-9 15,-5 7-18-15,-3 10 19 16,-7 13-12-16,-9 10 3 15,-2 0 3-15,-4 0-33 16,6 0 9-16,-7 20 5 16,-3 9 2-16,0 2 10 15,0 5-11-15,0-7 25 16,0-2 0-16,0-6 5 16,4-9-19-16,27 0 7 15,8-12 9-15,14 0 5 16,12 0 1-16,1-8 1 15,1-16-4-15,-12-2-23 0,-14 0-40 16,-9-1-59-16,-1-6-38 16,-14 0-45-16,-5-2-212 15</inkml:trace>
  <inkml:trace contextRef="#ctx0" brushRef="#br0" timeOffset="63176">28957 3639 505 0,'0'0'195'16,"0"0"-40"-16,0 0-41 0,0 0-51 15,0 0-30-15,0 0-11 16,33 131 52-16,-2-47-38 15,-6 12 18-15,4 8-18 16,-6-1-20-16,-5-2 17 16,-7-5-13-16,-11 0-14 15,0-12 4-15,-7-4-8 16,-38-4-4-16,-9 3 1 16,-6-6-27-16,-3-6 2 15,11-18-44-15,11-19-64 16,12-10-77-16,16-14-90 0,4-6-95 15</inkml:trace>
  <inkml:trace contextRef="#ctx0" brushRef="#br0" timeOffset="66552">29694 3988 194 0,'0'0'346'16,"0"0"-207"-16,0 0-30 15,0 0-20-15,0 0-17 16,0 0-11-16,-48-23-27 16,22 26-22-16,4 17-1 15,3 7-8-15,9-4-1 16,10 5 0-16,0 0-2 0,0-9-1 16,3 2-1-16,16-8 4 15,7-10 1-15,-1-3-3 16,-2 0 5-16,2 0 3 15,-11 0 2-15,-2-16 7 16,-5 0 27-16,-7-8-12 16,0-4 7-16,0 8-20 15,0 5-9-15,-19 9-4 16,-2 3-6-16,3 3-3 16,-8 0-18-16,7 9-36 15,4 25-45-15,11 11-79 16,4 7-29-16,0 6-15 15,4 1-93-15</inkml:trace>
  <inkml:trace contextRef="#ctx0" brushRef="#br0" timeOffset="66820">29716 4921 595 0,'0'0'218'0,"0"0"-35"15,0 0-22-15,0 0-60 0,0 0-2 16,0 0-42-16,0-32-38 16,0 32-7-16,0 29-12 15,-22 21 0-15,-33 23 10 16,-24 16-10-16,-8 2 0 15,-14 17-34-15,-16 2-146 16,-22-5-312-16</inkml:trace>
  <inkml:trace contextRef="#ctx0" brushRef="#br0" timeOffset="72215">14511 3727 268 0,'0'0'299'0,"0"0"-23"0,0 0-267 16,0 0 5-16,0 0 23 15,0 0 6-15,0 0-2 16,0 0-19-16,-4 23 1 16,4-21 7-16,0 1-18 15,0 0 14-15,0-3-10 16,0 5-7-16,0-5 10 16,0 0-9-16,0 0 0 15,0 0 8-15,0 0-17 16,0 0 2-16,0 0-3 15,0 4-13-15,0 7 1 16,45 10-59-16,38-1-15 16,39-9-88-16,33-11-162 15</inkml:trace>
  <inkml:trace contextRef="#ctx0" brushRef="#br0" timeOffset="74688">23666 3375 24 0,'0'0'539'0,"0"0"-362"16,0 0-56-16,0 0-57 0,0 0 9 15,0 0-19 1,0 153 48-16,0-63-23 0,0 6-33 15,0 0 3-15,0 6-5 16,0 1-15-16,0 3-1 16,19 6-2-16,0 1-8 15,3 12 8-15,-5 5-25 16,-1-1 10-16,-6-1 4 16,-1-12-12-16,1-9 14 15,5-14-14-15,-5-11 2 16,2-5 7-16,-1-18-10 15,1-3-2-15,-2-8 0 16,2-14 6-16,-5-3-5 16,-1-7-1-16,3-8 0 0,-2-4 2 15,8 0-1-15,2 3-1 16,14 2 0-16,17 0 0 16,25-3 0-16,19-1 0 15,21 3 0-15,17-1 4 16,7 9-4-16,16 5 0 15,16 3-1-15,23 0 7 16,30 5-6-16,13-4 0 16,30-4 0-16,29 5-1 15,20-4 3-15,31-4-2 16,27 1 0-16,8-4 1 16,14 0 0-16,-8-6 3 15,-10-1-3-15,-23 4-1 0,-33-7-3 16,-21 1 3-16,-35-1-2 15,-28-5 4-15,-41 7-6 16,-33-6 6-16,-41 5-2 16,-29-4 6-16,-28-6-6 15,-23-1 0-15,-16-3-2 16,-15 0 6-16,-6 0-4 16,-4 0 0-16,0 0 5 15,0 0 20-15,0 0-19 16,0 0 15-16,0 0-7 15,0 0-11-15,0-3 23 16,0-17-19-16,0-12-5 16,0-9 7-16,0-10-6 0,0-16 8 15,0-15-7-15,-10-23 2 16,-6-25 2-16,-1-25-5 16,-5-26-2-16,-4-19 4 15,-1-3-4-15,7-5-1 16,-3 3 0-16,-2 3-5 15,-3-6 3-15,-1-4 2 16,-15-7 0-16,-7-1 1 16,-12-1 0-16,-6-6-1 15,-1-3 0-15,0 15-1 16,0 6 1-16,7 19 0 16,15 27 1-16,7 7 2 0,12 10 0 15,7 20-3-15,7 11 0 16,-3 10 3-16,3 14-8 15,-4 7 5-15,2 8 0 16,-2 1 7-16,1 2-7 16,-5 1 0-16,5 0-2 15,4 13-2-15,-1 3 2 16,-1 4 2-16,6-2 0 16,-2 11 0-16,2 3 2 15,3 14-2-15,2 9 0 16,-2 4 1-16,4 10-7 15,-1 3 6-15,1 0 0 16,-1 0-8-16,-1 0-7 16,2 0 7-16,-7 0 2 15,-19 0-19-15,-31 0 24 0,-46 0-18 16,-53 13-1-16,-36 7 19 16,-40-2-23-16,-42-3 16 15,-32 5 6-15,-34 3-22 16,-28 0 16-16,-13-3-8 15,1-7 11-15,16-3-3 16,32-10 8-16,24 0 0 16,24 0-2-16,19 0-8 15,4 4-1-15,2 13-5 16,11 12 16-16,12 14-4 16,26 10 4-16,40 0 0 15,47-10 0-15,49-10-32 0,32-13 12 16,32-11-4-16,8-4 3 15,5-3 20-15,0-2-2 16,0 0 3-16,0 0 0 16,0 0 3-16,0 0-3 15,-4 0 0-15,1 0 1 16,-7 7-1-16,-6 7 9 16,-6-2-9-16,-4 1 0 15,4-2 3-15,-3-2-7 16,-4 5 4-16,-9 2 0 15,-6-3 6-15,-4 4-4 16,-10-1-2-16,-2-2 2 0,5-1 2 16,11 2-5-16,11-6 1 15,15-3 0-15,6 0-2 16,5 2 2-16,-3 4 0 16,-6 1 0-16,6 12-3 15,-2 10 3-15,5 15 0 16,4 11 0-16,3 11-5 15,0 15 5-15,0 18 0 16,10 20 5-16,16 25-2 16,18 32 7-16,11 27 6 15,18 24 3-15,16 14 15 16,3 5-15-16,-6-10 3 16,-10-12 9-16,-6-18-21 0,-11-17 2 15,-7-21-12 1,-9-19-9-16,-12-16-36 0,-17-23-96 15,-14-43-204-15,0-53-518 16</inkml:trace>
  <inkml:trace contextRef="#ctx0" brushRef="#br0" timeOffset="78968">17183 6902 48 0,'0'0'662'0,"0"0"-424"0,0 0-47 16,0 0-82-16,0 0 13 15,0 0-36-15,0 0-21 16,7-96-28-16,-7 96-34 15,0 46-5-15,0 30 2 16,0 34 0-16,0 9 23 16,0 16-21-16,0 9 2 15,0 2-4-15,12 5 7 16,10-8-8-16,7-17 1 16,0-26-10-16,-3-35 7 15,-7-28-29-15,-9-27-24 16,-10-10 12-16,0 0-11 0,0-44 24 15,-17-18-1 1,-36-14 10-16,-17-5 17 0,-17 3-41 16,-17 5 1-16,-6 11 29 15,-1 10-23-15,9 17 25 16,23 15 5-16,28 11 4 16,29 1 4-16,22 8 1 15,0 0-18-15,34 0 4 16,33 0 5-16,20 9 9 15,24-9 0-15,22 0 3 16,17 0-3-16,4-9 2 16,-2-23-1-16,-24-11 19 15,-29-7-11-15,-29-3 30 16,-22-11 4-16,-17-5-15 0,-18-7 26 16,-13-11-14-16,0-6-3 15,-10 2 7-15,-31 14-23 16,0 21 1-16,9 22 2 15,10 18-1-15,6 11 10 16,3 5-33-16,-10 15 0 16,-2 54-1-16,-9 27 3 15,13 20-2-15,13 11 0 16,8 5 3-16,0 0-8 16,15-2 12-16,17-8-7 15,3-15 0-15,4-25-1 16,-2-24-8-16,-4-20-5 15,-8-18-3-15,1-20 17 0,-4 0 0 16,9-17 5-16,1-32-5 16,1-4 8-16,4-6-8 15,-4-1 0-15,-6-1 1 16,-1 11 0-16,-4 15 2 16,-12 15-3-16,1 11 0 15,1 9-5-15,-2 0 0 16,12 0-10-16,4 24 10 15,4 11 3-15,-1 2 2 16,0-5 0-16,6 0-1 16,-6-11 1-16,-7-7 0 15,-3-8-2-15,-2-6-4 0,-5 0 6 16,-2 0 1-16,5-26 10 16,-1-15-8-16,-2-8 3 15,3-4-6-15,-8 1 0 16,-7-1 8-16,0 10-3 15,0 11-2-15,0 17-1 16,0 10 7-16,0 5-9 16,0 0-5-16,0 28-6 15,0 22 10-15,0 12-1 16,0 2 2-16,0-1 0 16,26-14-1-16,11-10-2 15,-1-10 2-15,2-10-1 16,1-13 2-16,5-6 0 15,-3 0 0-15,4-11 2 16,-4-21 3-16,-2-6 0 0,-5-3-5 16,-12 1 0-16,-8-3 3 15,-11-4 3-15,-3 5-3 16,0-6 2-16,0 13 3 16,-13 8-5-16,-3 7-3 15,10 11 0-15,-3 4 0 16,9 5-10-16,0 0 10 15,0 20-5-15,0 24-6 16,0 5 9-16,9 0 2 16,16 1-2-16,1-1 3 15,6 6-5-15,-1-2 5 16,-5-1-1-16,-4 3 0 0,-5-2-1 16,-9-6-2-16,-4-6 2 15,-4-10-7-15,0-3 7 16,-19-8 1-16,-29-10-13 15,-10-10-32-15,-5 0-72 16,0 0-5-16,-2-17-33 16,-2-24-86-16,-3-7-97 15</inkml:trace>
  <inkml:trace contextRef="#ctx0" brushRef="#br0" timeOffset="79309">18350 6899 279 0,'0'0'115'0,"0"0"-8"15,0 0 19-15,0 0-6 16,0 0-69-16,0 0-35 16,-33-76-16-16,21 119 0 15,9 3 21-15,3 2-19 16,0-17 14-16,0-4 24 15,0-7-15-15,15-11 4 16,-1-4 9-16,8-5 4 16,0 0 32-16,1-5-29 15,-5-18-21-15,-2 2 0 0,-9-2-20 16,-7 3-3 0,0 8-1-16,0 6-9 0,0 6-6 15,0 0-70-15,7 29-114 16,30 29 69-16,21 13-100 15,21 24-90-15</inkml:trace>
  <inkml:trace contextRef="#ctx0" brushRef="#br0" timeOffset="79670">19216 7923 461 0,'0'0'157'0,"0"0"-11"0,0 0-4 16,0 0-46-16,0 0-32 15,0 0-56-15,-12-50 2 16,12 50-10-16,0 0-24 16,0 9 21-16,0 15 3 15,0 0 0-15,0-5 13 16,15-5-5-16,11-8-1 15,-1-6 7-15,-2 0-6 16,-8 0 42-16,-8 0 2 16,-4-20-2-16,-3-3 1 15,0 3-42-15,0 0 7 16,-7 4-16-16,-8 4-5 0,5 4-5 16,1 5-3-16,9 3-72 15,0 0-112-15,0 0-143 16,22 0-178-16</inkml:trace>
  <inkml:trace contextRef="#ctx0" brushRef="#br0" timeOffset="81510">19701 7579 450 0,'0'0'234'16,"0"0"-72"-16,0 0 34 15,0 0-69-15,0 0-28 0,0 0-28 16,-36-111-17-16,36 111-23 16,0 0-31-16,0 27 0 15,0 19 1-15,0 12 8 16,0 3 13-16,7-2-15 16,12-1-6-16,-1-1 1 15,-1-9 4-15,-1-7-6 16,-1-10 0-16,-1-11 5 15,-6-12-6-15,-4-8 1 16,-1 0 0-16,1 0 12 16,11-8-7-16,7-35 2 15,7-15-7-15,4 0 6 0,1 10-3 16,-5 5-3-16,-7 9 0 16,-3 11 0-1,-9 14 1-15,-3 2-2 0,8 7-7 16,1 0-8-16,13 12 16 15,8 20 0-15,6 0 0 16,5 3-5-16,0 3 5 16,-1-9-5-16,-2-5 4 15,-8-10-12-15,-1-8 13 16,-5-6 0-16,-5 0 1 16,-1 0 0-16,1-10 4 15,-1-24-5-15,-2 2 0 16,-8-14 8-16,-8-7-7 0,-7-3 2 15,0-7 0 1,-15 11 5-16,-25 9 1 0,-1 10-9 16,0 12 0-16,9 7 3 15,10 11 1-15,-1 3-4 16,5 0 0-16,-8 23-10 16,4 20 5-16,3 5 5 31,12 10-1-31,7-6-3 0,0 1 1 0,33-5 3 15,11-9 0-15,0-13-5 16,-3-9 4-16,-5-14 1 16,-5-3-3-16,-5 0 10 15,-4-23-3-15,-8-10 4 16,1-7-7-16,-12-6 19 0,-3-4-10 16,0 4-6-16,0 2 7 15,0 12-7-15,0 12 18 16,-7 6-8-16,7 10-10 15,-3 4 5-15,3 0-9 16,0 0-9-16,0 32 4 16,0 6 2-16,0 12 3 15,0 1 0-15,0 2 0 16,0-1-1-16,7 7 1 16,22-2-2-16,12-9-3 15,7-10-7-15,-4-18 7 16,-8-15 3-16,-5-5 2 15,-2-5 17-15,-4-38-12 0,1-10-5 16,-4-14 0 0,-12 0 7-16,-1 3 3 0,-9 0-8 15,0 15 0-15,0 8 15 16,0 18-11-16,0 14-1 16,0 9-5-16,0 0-5 15,0 0 1-15,0 2-2 16,7 28 6-16,8 13-9 15,-1 4 11-15,1 2-2 16,4 4 0-16,-2-7-2 16,2-5 2-16,0-14 0 15,-9-11 0-15,2-12 1 0,-9-4 3 16,4 0-4 0,9-7 0-16,6-19 4 0,0-14 9 15,0-1-13-15,-3 6 1 16,-9 0 5-16,2 9-2 15,-8 6-4-15,2 14 0 16,-2 6 1-16,-1 0-14 16,-3 0 13-16,9 0-7 15,1 0-2-15,5 24 3 16,4 1 6-16,-5 1-4 16,1-2 9-16,-5-1-12 15,6-5 7-15,-3-7 0 16,-1-6-2-16,-1-5 2 15,-6 0 0-15,5 0 0 16,9-20 15-16,3-17-9 0,4-6-6 16,-8-2 0-16,-1 8 6 15,2 7-3-15,-7 7-3 16,-2 12 0-16,-3 5-6 16,2 6-5-16,5 0 7 15,8 0 4-15,3 20-17 16,6 16 17-16,2 4 0 15,4 7-5-15,-8 5-8 16,7 0 6-16,2 0-5 16,-6-8 8-16,6 0-4 15,-6-15-15-15,2-6 19 16,-5-8 3-16,4-10-11 0,4-5 12 16,-4 0 0-16,1-23 0 15,-2-17 19-15,-6-8-14 16,-7-1 2-16,-4-6-2 15,-15 6 9-15,0 2-3 16,0 12-7-16,0 6-2 16,0 5 15-16,0 8-12 15,-5 4-5-15,2 6 0 16,-4 0 7-16,3 3-10 16,-3-3 3-16,-4-2 0 15,-5-1 3-15,-1-5-1 16,-9-2-2-16,-1 5 0 15,7-2 1-15,1 8-3 0,3 5 2 16,13 0 0-16,3 0-9 16,-3 0 3-16,3 25-2 15,0 26 4-15,0 8 2 16,0 7-1-16,0 1 3 16,13 1 0-16,21 4 1 15,2-7 2-15,12-10-3 16,0-6 0-16,15-18-2 15,11-11-5-15,8-10 7 16,1-10-21-16,-6 0 17 16,-10-14-96-16,-11-18-10 15,-17-15-13-15,-4-5-37 0,-6-5-12 16,-7-2 2-16,-7 6-52 16,-8-2 12-16</inkml:trace>
  <inkml:trace contextRef="#ctx0" brushRef="#br0" timeOffset="81841">23538 7484 611 0,'0'0'100'0,"0"0"7"15,0 0 47-15,0 0-65 16,0 0-55-16,0 0 6 16,45-34-30-16,23 23-10 15,24 3 1-15,13 7 5 16,0 1-12-16,-16 0-12 15,-19 0-56-15,-25 0-24 16,-27 6-61-16,-18 17-8 16,0 1-33-16,-41 2-82 15</inkml:trace>
  <inkml:trace contextRef="#ctx0" brushRef="#br0" timeOffset="81982">23711 7671 110 0,'0'0'170'0,"0"0"-91"16,0 0-2-16,0 0 26 15,0 0 28-15,0 0-55 16,207 36-12-16,-93-36-36 16,14 0-28-16,5 0-12 15,6 0-96-15,-6-12-343 16</inkml:trace>
  <inkml:trace contextRef="#ctx0" brushRef="#br0" timeOffset="83640">25180 7413 700 0,'0'0'120'0,"0"0"66"16,0 0-23-16,0 0-68 16,0 0-15-16,0 0-29 15,-29-58-25-15,25 58-26 16,1 32 0-16,3 17 3 15,0 10-1-15,3 5 8 16,23-1-10-16,-4-1 13 16,0 1-13-16,0-13 0 15,-4-13 1-15,-7-16 1 0,-4-9-2 16,0-9 0-16,-2-3 11 16,12 0-6-16,14-36 19 15,5-21-11-15,12-7-7 16,-4 6 8-16,-3 2-13 15,0 4-1-15,-8 14 0 16,-4 12 4-16,-4 6-7 16,1 16 3-16,-1 4-15 15,3 0 4-15,8 16 7 16,1 21 4-16,3 13-5 16,4 2 1-16,-3 1-2 15,3-1 6-15,-3-4 0 16,2-15-10-16,-2-4 12 0,10-15-2 15,-10-14 0 1,-8 0 3-16,1 0-3 0,-15-37 0 16,3-7 2-16,-9-11 20 15,-13-10-20-15,0 2-2 16,0-4 11-16,-32 10-4 16,-9 10-7-16,-3 14 0 15,11 12 2-15,4 10 4 16,2 11-6-16,10 0-2 15,-9 12-4-15,-1 32-10 16,6 7 14-16,9 8 0 16,9-1 2-16,3 6-6 0,0 0 7 15,10-8-1 1,16-4 0-16,8-8-9 0,7-18 5 16,-5-9 2-16,1-17 4 15,-8 0 1-15,0-12-2 16,-3-23 4-16,0-11 8 15,-8-7-12-15,-6-7 7 16,-5 4-5-16,-7 3-1 16,0 5 22-16,0 16-18 15,0 16 11-15,0 5-1 16,0 11-14-16,0 0 5 16,0 0-7-16,-3 0-14 15,-6 16 13-15,-1 21-5 16,0 13 6-16,10 2-1 15,0 9 1-15,32-1-2 0,31-13-3 16,7-11 5-16,-15-20 2 16,-7-6-2-16,-12-10 0 15,-2 0 10-15,-2-30-4 16,-3-19-4-16,2-12 2 16,-12 6 2-16,-9-4 9 15,-3 1-14-15,-7 12 1 16,3 14 6-16,-3 12 0 15,0 8-8-15,0 11 0 16,0 1 2-16,0 0-9 16,9 0 1-16,-6 25-1 15,4 24-5-15,5 11 15 0,5 11-3 16,6-2 0-16,2-2 1 16,6-11-2-16,-6-13 2 15,-6-17 0-15,-8-12-1 16,-5-14-2-16,3 0 2 15,8-4 4-15,5-39-2 16,12-14 14-16,-1-2-15 16,-8 2 8-16,-2 4-8 15,-5 7 7-15,5 10-8 16,-8 8 0-16,-1 16-1 16,-2 6-10-16,-6 6 6 15,5 0-7-15,4 9 6 16,7 28-6-16,4 10 11 0,-7 2 1 15,-6-2 0 1,6-6 2-16,-7 0-2 0,2-15 0 16,-2-9-3-16,-5-13-7 15,-1-4 7-15,-6 0-7 16,16 0 10-16,9-17 9 16,4-16-6-16,2-11-1 15,-5 9 0-15,-4-3 1 16,0 6-6-16,0 6 2 15,-1 6-4-15,-2 2-3 16,-4 16 3-16,0 2-16 16,2 0 6-16,6 0-16 15,2 23 16-15,1 9 4 16,-1 6-6-16,6-3 16 0,5-1-7 16,8 1-1-16,11-8 8 15,-2-7-8-15,-2-11 9 16,-3-9 0-16,-15 0 4 15,-3-9 4-15,-9-23-2 16,-2-18-2-16,-4-11 8 16,-8 0-5-16,-7-14-3 15,0 7-4-15,-22 8 4 16,-14 15 16-16,5 14-16 16,2 14 6-16,3 17-8 15,-6 0-2-15,-2 14 0 16,1 36-9-16,-1 10 9 15,20 1-4-15,14 10 4 0,0-10 0 16,7 11-2-16,38-10 4 16,9-4-2-16,16-10 0 15,19-15-21-15,22-19 8 16,14-14-80-16,0 0-111 16,-18-28-145-16,-23-25-267 15</inkml:trace>
  <inkml:trace contextRef="#ctx0" brushRef="#br0" timeOffset="83815">28903 7299 289 0,'0'0'400'0,"0"0"-270"0,0 0 55 16,0 0-18-16,0 0-63 16,0 0-32-16,0-72-67 15,0 72-5-15,0 26-59 16,7 20 28-16,11 14-95 15,0 6-173-15,0 4-91 16</inkml:trace>
  <inkml:trace contextRef="#ctx0" brushRef="#br0" timeOffset="83970">29277 8032 67 0,'0'0'411'16,"0"0"-353"-16,0 0 154 0,0 0-8 15,-198 179-66 1,70-113-109-16,-24 7-10 0,-24 3-19 16,-12-7-117-16,-12-9-434 15</inkml:trace>
  <inkml:trace contextRef="#ctx0" brushRef="#br0" timeOffset="84652">17595 9501 657 0,'0'0'189'0,"0"0"-51"15,0 0 6-15,0 0-16 16,0 0-82-16,0 0-27 15,-32 65-15-15,38 41 2 16,13 23 50-16,3 10-34 16,1-2-8-16,-1 2 17 15,0-2-27-15,-8-6-1 16,4-10-3-16,-2-12-22 16,-6-23-38-16,-7-26-133 15,-3-24-180-15,0-36-318 16</inkml:trace>
  <inkml:trace contextRef="#ctx0" brushRef="#br0" timeOffset="85696">17228 10297 125 0,'0'0'99'16,"0"0"-29"-16,0 0 28 15,0 0 25-15,224 76-6 16,-98-76-26-16,9 0-17 16,-2-29 13-16,-15-11-14 15,-26-3-3-15,-22-1-4 16,-22-5-15-16,-12-4 15 0,-11-6-15 16,-13-4-8-16,-5-4 8 15,-7 5-27-15,0 5 17 16,-10 15-10-16,-12 11-17 15,6 10 36-15,6 16-28 16,7 5-18-16,-2 0-4 16,-2 23-1-16,0 40-3 15,-5 33-4-15,5 15 16 16,7 8-2-16,0-8-6 16,0-2 0-16,16-9 1 15,13-15 5-15,0-15-12 16,-4-21 6-16,1-17-12 15,-7-20 7-15,-1-12 3 0,1 0 2 16,7-20 12-16,13-33-11 16,9-14 11-16,5-5-12 15,-5-1 5-15,-12 10 0 16,-7 15-5-16,-11 24 0 16,-6 13-1-16,-5 8 1 15,0 3-5-15,8 0-13 16,4 27 9-16,3 19 7 15,4 3 2-15,3 1 0 16,0-4 5-16,5-13-5 16,-5-6 0-16,-3-7-2 15,-4-10 4-15,-7-10-3 0,3 0 2 16,4 0 0-16,3-33 18 16,1-12-13-16,1-6-3 15,-10-2-1-15,-1-3 6 16,-13 1 3-16,-3 17-6 15,0 8-3-15,0 17 21 16,0 10-19-16,0 3 0 16,0 0-4-16,0 11-27 15,0 41 24-15,0 12 2 16,0 9 1-16,0-9-3 16,7-1 3-16,27-13 0 15,7-7 0-15,2-20-16 16,13-13 10-16,6-10 6 0,4-3 0 15,1-31 5 1,-12-11 1-16,-8-6-6 0,-16-5 0 16,-10-5 9-16,-9 6-9 15,-12-1 3-15,0 7 4 16,0 6 4-16,-23 16-6 16,8 10-5-16,8 11 0 15,7 6-13-15,-3 0 12 16,-4 37-13-16,2 12 14 15,5 4-5-15,0 3 5 16,0-1 0-16,22-4-5 16,4 9 7-16,4 3-6 15,-4 6 5-15,0 0-1 16,-4-2 0-16,-3-10-1 0,-9-10 1 16,-10-12 0-16,0-12-9 15,0-3 6-15,-48-2 3 16,-22-10-15-16,-29-8-68 15,-12 0-102-15,-7 0-1 16,9-41-174-16</inkml:trace>
  <inkml:trace contextRef="#ctx0" brushRef="#br0" timeOffset="86040">18891 9736 358 0,'0'0'244'0,"0"0"-104"16,0 0 6-16,0 0 27 16,0 0-84-16,0 0-36 15,0 0 13-15,0-139-57 16,0 139-5-16,0 32-4 16,0 6 0-16,0 6 0 15,0-4 0-15,0-14 4 16,16-2 2-16,6-16-1 15,3 0-5-15,4-8 21 16,1 0-14-16,-5 0 31 16,1-23-9-16,-7-6-22 15,-7 4 20-15,-9 6-23 0,-3 3 1 16,0 9-5-16,0 7-14 16,3 0 9-16,13 0-46 15,9 36-161-15,11 19-102 16,15 20-188-16</inkml:trace>
  <inkml:trace contextRef="#ctx0" brushRef="#br0" timeOffset="86432">20592 10748 623 0,'0'0'137'0,"0"0"35"0,0 0 8 16,0 0-75-16,0 0-71 15,0 0 10-15,-54-104-1 16,42 104-40-16,1 0 13 16,0 0-16-16,0 24 0 15,11 4-4-15,0 1 4 16,0-3 0-16,0-5-4 15,0-9-1-15,19-4 5 16,-2-8 0-16,2 0 0 16,0 0 18-16,-9 0-11 0,-2 0 21 15,-1-24 20 1,-7-4-31-16,0-4 4 0,0 0-20 16,0 0-1-16,-18 6-6 15,4 13-92-15,-2 3-58 16,10 10-89-16,6 0-81 15,0 0-130-15</inkml:trace>
  <inkml:trace contextRef="#ctx0" brushRef="#br0" timeOffset="91254">21299 10098 560 0,'0'0'157'16,"0"0"4"-16,0 0 4 15,0 0-58-15,0 0-11 16,0 0-65-16,0 0 2 15,0 0-33-15,-111-29 9 16,89 101-7-16,5 18 2 16,5-4-3-16,12 0-1 15,0-5 0-15,34-3-1 16,14-16-3-16,3-18 2 16,1-21-1-16,-1-18 6 15,-7-5-3-15,4-19 11 0,0-30-9 16,0-11 8-16,-4-9 4 15,0-4 3-15,-8 4 11 16,-5 4-15-16,-5 17 2 16,-13 15-8-16,-1 10-3 15,-8 16-8-15,3 7 2 16,8 0-20-16,7 13 14 16,7 21 4-16,4-1-12 15,-6-2 13-15,-10-3-17 16,-5-8 8-16,-5-13-1 15,-4-4-5-15,1-3 18 0,1 0 0 16,-5 0 8-16,0 0 7 16,0 0-9-16,0-23 2 15,-12-7-8-15,-7 2 0 16,-3 7 16-16,5 7-7 16,5 4 6-16,2 3-1 15,-2 7-11-15,5 0-3 16,0 7-10-16,-8 37-1 15,-1 18 3-15,6 1 4 16,10 7-12-16,0-4 15 16,0-10-20-16,26-3 13 15,9-15-18-15,6-13 6 16,0-15 16-16,0-10-10 16,-12 0 14-16,0-20 2 0,-10-23-2 15,-8-13 10-15,0-7 0 16,-11-6-2-16,0 5 16 15,-6 5-10-15,-32 13 4 16,0 16 7-16,-4 10-14 16,4 13 1-16,1 7-12 15,8 0-7-15,6 14 3 16,5 25-3-16,7 14 2 16,11 0-12-16,0 0-16 15,23-3 19-15,31-10-1 16,9-14 3-16,4-12 9 15,6-14-4-15,4 0 7 16,5-28 0-16,-5-21 3 0,-7-10-3 16,-8-8 7-16,-21-9-2 15,-12-5 35-15,-17-7-18 16,-12-4 12-16,0 2-7 16,-26 14-20-16,-8 15 11 15,1 20-8-15,11 18-4 16,7 12 23-16,8 11-24 15,4 0-5-15,-16 14 0 16,-7 47-16-16,-3 30 14 16,4 13 2-16,25 13 0 15,0-10 0-15,35-8 0 16,25-13 0-16,10-18-4 16,7-24-12-16,-7-13 10 15,4-25-4-15,-1-6 10 0,-6-6 3 16,-1-41 0-16,1-6 1 15,-9 0 6-15,-7-6-3 16,-7 7-7-16,-6 8 0 16,-12 7 3-16,-4 14-6 15,-5 13 3-15,5 10-7 16,0 0 4-16,1 0-13 16,-5 7 12-16,1 16-2 15,-9 0-11-15,2 0 12 16,-8-9-15-16,-4-5 13 15,0-2-2-15,0-7-14 16,0 0 22-16,0 0 1 0,0 0 1 16,0-7 18-16,-22-19-18 15,-11-1 7-15,-8-3-4 16,-7 4 2-16,0 3 0 16,-3 2-2-16,7 9 1 15,6 9 6-15,13 3-11 16,2 3-2-16,-2 46 1 15,-1 21-8-15,11 16 7 16,15 0 0-16,0-5 2 16,15-13-3-16,30-15 3 15,-4-17 0-15,1-13-7 16,-4-11 0-16,-13-12 7 16,1 0-9-16,-7-8 9 0,0-32 13 15,-1-12-6-15,-7-12-1 16,-8-5 5-16,-3 6-7 15,0 3 8-15,-19 9-4 16,-17 13 1-16,-1 11 18 16,4 11-15-16,-4 9-9 15,4 7 0-15,-4 0-3 16,4 30-7-16,4 23 3 16,7 7-3-16,14 4 6 15,8-3-9-15,0-1 5 16,34-10 1-16,10-9-17 15,4-23 6-15,0-12 1 0,0-6 14 16,-1-6 1-16,1-36 4 16,0-15 1-16,3-2 4 15,-6-5-5-15,-9 8 12 16,-2 3-4-16,-9 14-8 16,-6 8 11-16,-9 15-12 15,6 11-4-15,6 5 0 16,4 0-17-16,6 28 16 15,-1 12-12-15,-6 8 13 16,1 0 3-16,0 5-3 16,3-3-6-16,8-4-5 15,3-3-54-15,7-15-30 16,13-13-56-16,7-15-129 0,-2 0-156 16</inkml:trace>
  <inkml:trace contextRef="#ctx0" brushRef="#br0" timeOffset="91466">24075 10013 74 0,'0'0'440'0,"0"0"-310"16,0 0 3-16,0 0 0 15,0 0-83-15,0 0-35 16,188-143-7-16,-77 120-8 0,3 0 0 15,-8 8-22-15,-33 15-88 16,-20 0-64-16,-36 4-75 16,-17 33-31-16</inkml:trace>
  <inkml:trace contextRef="#ctx0" brushRef="#br0" timeOffset="91599">24198 10320 275 0,'0'0'84'0,"0"0"20"16,0 0-18-16,234 4-33 16,-101-28-53-16,7-12-47 15,7 0-213-15</inkml:trace>
  <inkml:trace contextRef="#ctx0" brushRef="#br0" timeOffset="93414">25919 9539 16 0,'0'0'709'0,"0"0"-599"16,0 0 64-16,0 0 12 15,0 0-111-15,0 0-52 0,-51-39-11 16,32 84-8-16,-6 25-4 16,-1 26 18-16,7-3-15 15,16-7 14-15,3-7-16 16,0-12-1-16,22-8 5 16,12-16-5-16,2-16 0 15,-2-11-1-15,5-16 2 16,9 0 6-16,19-26 6 15,10-20 4-15,5-18 25 16,-2-5-34-16,-10-2 16 16,-14 2-17-16,-13 10-2 15,-12 18 7-15,-18 18-4 16,-1 21-2-16,-8 2-6 0,3 0-6 16,11 0-8-16,1 0-13 15,10 14-1-15,-7 6 27 16,-3-5-18-16,-5-1-1 15,-6-7 13-15,-8-4-19 16,0-3 21-16,0 0 4 16,0 0 2-16,0 0 11 15,-8-19-10-15,-18-6 4 16,1 2 2-16,-4 4-3 16,-4-1-1-16,2 9-1 15,-1 5 0-15,6 6 3 16,-3 0-6-16,-5 31 0 0,2 22-5 15,3 9 6 1,13 4-3-16,16-7-1 0,0-2-13 16,22-14 13-16,14-13-25 15,5-15 5-15,-7-7 7 16,-1-8-16-16,-4 0 19 16,-3 0 13-16,4-43 0 15,-9-18 15-15,1-17-14 16,-10-8 10-16,-12 3 15 15,0 7-25-15,-15 15 23 16,-25 23-5-16,-4 8-18 16,0 17 26-16,-1 6-16 15,1 7-7-15,6 0-4 16,6 24-5-16,3 20 5 16,22 17-7-16,7-1 0 0,0-1-1 15,36-7 8-15,23-14 0 16,6-8-4-16,5-10-2 15,12-14 0-15,-5-6 6 16,9 0 0-16,-3-43 10 16,-6-13-6-16,-10-12 4 15,-19-7 26-15,-18-10-24 16,-26-10 33-16,-4 11-17 16,-16 0-11-16,-25 17 19 15,-3 23-19-15,8 12 7 16,10 19 6-16,11 6-22 15,1 7-6-15,-8 0 0 0,-8 48-13 16,-10 25 12-16,-4 23 2 16,22 9-1-16,22 8 0 15,6-5 4-15,61-4-4 16,22-8 0-16,7-13-2 16,6-20-1-16,-6-20 3 15,-14-20 0-15,-12-13 3 16,-5-10 10-16,-2-3-11 15,0-44 5-15,-2-14-6 16,-8-6 25-16,-5-5-19 16,-9 8 0-16,-4 8 4 15,-10 12-6-15,-11 16-5 16,-2 19 0-16,-9 6-9 0,-3 3 1 16,4 0 0-1,-1 0-22-15,9 12 17 0,2 23-5 16,1 2 18-16,0-1 0 15,-4-8-8-15,1-5 2 16,-9-8 6-16,-3-12 0 16,3 0-10-16,-3-3 17 15,0 0-7-15,0 0 4 16,0-26 3-16,0-12-5 16,-11-3-2-16,-7 1 0 15,0 10 5-15,-1 10-1 16,4 6-4-16,4 11 0 15,4 0-10-15,-5 3-3 16,-1 6 7-16,-9 42 4 0,-1 14-10 16,8 11 4-16,15 3 4 15,0-6 1-15,0-7-23 16,19-10 22-16,6-18-5 16,-2-11 7-16,-1-17-13 15,-3-7 14-15,-2 0 1 16,8 0 1-16,-6-31 11 15,3-17-1-15,-3-19-11 16,-12-2 1-16,-7-7 20 16,0 6-17-16,-7 12 1 15,-25 14-5-15,-3 13 7 16,3 14-10-16,3 11 3 16,2 6 0-16,1 0-7 0,-3 35-1 15,3 20 8-15,8 5-5 16,14-1-7-16,4-9 4 15,0-10 8-15,0-16 0 16,26-5-3-16,3-10 7 16,12-9-4-16,0 0 2 15,7-3 10-15,-1-30 11 16,-2 0-12-16,-9-3-1 16,-6 2 29-16,-9 5-35 15,1 2 7-15,-6 10-11 16,-10 9 4-16,0 8-12 15,4 0 8-15,12 0-26 0,10 19 24 16,9 20-24-16,4 11 18 16,3-4 7-16,-4 0-31 15,-8-11 27-15,-2-7 2 16,-5-3-14-16,4 0 16 16,14-9-53-16,10-5-19 15,16-11-35-15,7 0-119 16,2-33-155-16</inkml:trace>
  <inkml:trace contextRef="#ctx0" brushRef="#br0" timeOffset="93767">29156 9374 660 0,'0'0'161'15,"0"0"-71"-15,0 0 95 16,0 0-47-16,0 0-66 16,0 0-39-16,-93-91 1 15,76 91-34-15,-1 18-8 16,-8 18-1-16,4 3 9 16,22-6 0-16,-4-9-3 15,4-8-6-15,0-7 7 16,0-4 2-16,7-5 0 0,8 0 4 15,-1 0 2-15,-14 0-1 16,19-20 7-16,-12-1 1 16,-4 4-4-16,-3 9-9 15,0 1-12-15,0 7-4 16,0 0-79-16,0 0-99 16,0 35-143-16,0 15-15 15</inkml:trace>
  <inkml:trace contextRef="#ctx0" brushRef="#br0" timeOffset="93932">29723 10612 410 0,'0'0'183'16,"0"0"-8"-16,0 0-37 0,-19 238 21 15,-55-145-74-15,-28 6-62 16,-16 0-23-16,-7-12-181 15,-4-20-648-15</inkml:trace>
  <inkml:trace contextRef="#ctx0" brushRef="#br0" timeOffset="103060">6340 3156 709 0,'0'0'203'16,"0"0"-18"-16,0 0-43 16,0 0-17-16,0 0-69 15,0 0-19-15,0 0-32 16,-51-102 1-16,51 125-12 15,0 39 12-15,0 33-4 16,7 7 5-16,8 0-5 16,-5-3-2-16,2-3 0 15,-1-15-15-15,-6-13 8 0,-5-14-43 16,0-21-30 0,0-10-4-16,0-13-20 0,-12-10 21 15,-24 0 8-15,-9-20-15 16,-6-23 24-16,2-6-29 15,6 2 21-15,9 4 56 16,8 14 18-16,7 12 3 16,13 2 13-16,2 15 8 15,4 0 6-15,0 0-30 16,0 4-1-16,0 27-8 16,22-3 9-16,7 4-1 15,16-14-2-15,9 0-2 0,16-18 5 16,12 0 19-1,6 0 19-15,-3-41 18 0,-5-6 1 16,-5-8 10-16,-17-6 13 16,-13-3-7-16,-13-6 3 15,-20-3-17-15,-12 1 25 16,0 5-8-16,-3 14-33 16,-19 13-10-16,3 20 0 15,7 13-27-15,8 7 29 16,1 0-27-16,0 0-8 15,-4 47-1-15,-5 18-10 16,2 18 11-16,1 1 0 16,9-8 2-16,0-3-7 15,0-3 5-15,0-9 0 16,12-11-2-16,7-9-17 0,-6-16-14 16,6-10-4-16,-3-9-21 15,-6-6 38-15,9 0-5 16,3-10 25-16,0-29 4 15,7-8 1-15,-7-10-5 16,0 4 0-16,-3 14 1 16,-8 11 2-16,-8 19-2 15,0 9 0-15,-3 0-1 16,9 0-3-16,1 0-7 16,9 9 1-16,3 23 6 15,7 3-3-15,-7 5 6 16,7 1 0-16,-3-3-3 0,-4-9-1 31,4 0 2-31,-4-10-3 0,0-6-10 0,-3-7 7 16,-7-6 3-16,5 0 5 15,5-6 9-15,9-35-6 16,5-8 6-16,-4-9 19 16,-4-3-17-16,-6 8 33 15,-12 10-11-15,-3 8-9 16,-4 14 24-16,-3 10-35 15,0 10 3-15,0 1-16 16,0 0-7-16,0 0 5 16,0 20-26-16,9 24 15 15,10 13-6-15,10-3 13 0,3-8-8 16,13-14 1-16,2-11-32 16,-2-12 42-16,-1-9-9 15,-8 0 12-15,-2-7-1 16,2-28 11-16,-2-5-10 15,-5-4 0-15,-7-5 7 16,-6 2 11-16,-9 1 13 16,-7-1-14-16,0 4 24 15,0 5-29-15,-12 8-6 16,5 14 0-16,0 4 6 16,7 12-15-16,0 0 3 15,0 0-11-15,0 0-3 0,0 33-49 16,0 15 63-16,7 5-3 15,19-4-2-15,-1 0-7 16,9-2 9-16,2-3-10 16,-7-4 11-16,5-4-12 15,-8-4 12-15,-7-4 2 16,-9-8-7-16,-10-7-1 16,0 3 8-16,-22-1-16 15,-40 6 8-15,-33 3-32 16,-32-8-58-16,-16-1-119 15,3-7-36-15,19-8-137 16</inkml:trace>
  <inkml:trace contextRef="#ctx0" brushRef="#br0" timeOffset="103429">7261 2924 423 0,'0'0'191'0,"0"0"-12"16,0 0-63-16,0 0-32 15,0 0-68-15,0 0-11 16,-11 11-5-16,11 35 7 16,0 4-6-16,0-4 2 15,11-7 0-15,30-8-3 16,3-15 0-16,4-6 3 0,-4-10-3 15,-4 0 39-15,-15 0 19 16,-6-17 14-16,-11-12-31 16,-4-8 18-16,-4-5-8 15,0 1-50-15,-15 12 25 16,-11-2-26-16,0 12-6 16,4 6 5-16,7 6-68 15,4 7-13-15,11 7-55 16,0 36-53-16,19 10 61 15,46 11-168-15</inkml:trace>
  <inkml:trace contextRef="#ctx0" brushRef="#br0" timeOffset="104044">9418 3075 68 0,'0'0'546'15,"0"0"-342"-15,0 0-48 16,0 0 9-16,0 0-13 16,0 0-61-16,-139-151-11 15,139 151-23-15,0 0-44 0,0 0 18 16,0 0-31-16,0 40 0 15,0 30-7-15,0 17 13 16,0-2-6-16,0-3 0 16,0 5 10-16,-12-1-8 15,2 0-2-15,-2-9 1 16,-1-11-1-16,-3-18 3 16,1-11-3-16,5-19 0 15,1-9-25-15,6-9 22 16,-8 0 3-16,-4 0 0 15,-11-24 15-15,-10-16-10 16,-1-12-5-16,-1-1 0 16,6 1 8-16,6 8-8 15,11 12 0-15,8 14 0 16,4 16 1-16,3 2-1 0,0 0-9 16,0 0 6-16,0 37-37 15,29 12 30-15,5 7 10 16,2-9-10-16,12-7-2 15,11-7-8-15,11-10 12 16,14-11 7-16,8-4-11 16,0-8 11-16,4 0 1 15,-4-23 0-15,-3-17 4 16,-9-10-4-16,-13-3-17 16,-19-5-41-16,-16 6-58 15,-16 2 1-15,-6 0-105 16,-10 7-33-16,0 2-139 0</inkml:trace>
  <inkml:trace contextRef="#ctx0" brushRef="#br0" timeOffset="104739">9713 2418 547 0,'0'0'174'0,"0"0"-95"16,-220-189-27-16,167 147 69 16,2 5-20-16,-1 14-45 15,-2 8 20-15,-13 15-68 0,-10 0 12 16,-15 28-20 0,-4 35 11-16,-11 18-5 0,1 34 4 15,5 26-9-15,24 25 14 16,19 13-13-16,33-1-2 15,25-6 0-15,0-9 5 16,42-14-6-16,40-10 1 16,33-9 0-16,32-20-2 15,22-21 12-15,12-34-8 16,-9-31-2-16,-10-24 6 16,-8-7 0-16,-5-42 15 15,-9-15 3-15,-9-8 39 0,-13-19-34 16,-3-14 11-1,-20-15 15-15,-9-11-48 0,-28-14 38 16,-21-12-21-16,-26-12-12 16,-11 13 14-16,-30 18-21 15,-33 28-5-15,-24 31 0 16,-24 19-10-16,-25 18 0 16,-27 11 10-16,-21 14 0 15,5 11-13-15,6 6 12 16,14 0 1-16,23 43-7 15,18 40-5-15,15 43 3 16,18 33 9-16,22 20 0 0,23 7-13 16,25-5 6-1,15-1 7-15,12-11-2 16,58-21-29-16,32-26 28 0,27-35-14 16,19-34 8-16,9-33-5 15,12-20 12-15,6-15 2 16,-6-36 0-16,-7-9 11 15,-22-9-8-15,-26-12 1 16,-18-18-3-16,-41-21 18 16,-26-20-19-16,-29-19-10 15,-55-13-33-15,-66-15-195 16,-38 5-272-16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14T17:22:23.698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fitToCurve" value="1"/>
    </inkml:brush>
  </inkml:definitions>
  <inkml:trace contextRef="#ctx0" brushRef="#br0">18039 874 506 0,'0'0'221'16,"0"0"-20"-16,0 0-54 16,0 0-7-16,0 0-23 15,0 0-51-15,0-115-33 16,0 138-33-16,0 30 4 0,0 23 6 15,8 10-2 1,21 1 0-16,7-5 4 0,8-6-9 16,4-10-3-16,0-8 0 15,0-20 3-15,-7-12-3 16,-4-14 0-16,-4-12 2 16,11 0-3-16,4-24 5 15,3-27-4-15,1-5 2 16,-8-5 4-16,-3-15 10 15,-5-8-3-15,-11-3 5 16,-6 15 8-16,-7 15-22 16,-8 26 16-16,-4 13-5 0,0 15-7 15,0 3 8 1,0 0-16-16,3 21-6 0,7 22-3 16,6 11 11-16,6 6-2 15,7 1 0-15,2-6 1 16,-2-9 1-16,0-1-2 15,3-17 2-15,2-1-5 16,-8-10 4-16,3-11-1 16,0-6 0-16,5 0 2 15,14-29 3-15,7-18 0 16,-1-2-3-16,3-4 7 16,-16 1-2-16,-12-3-7 15,-11 9 2-15,-4-1 6 0,-2 11 4 16,-5 8-12-1,0 10 1-15,-4 15-1 0,9 3 0 16,7 3-14-16,10 41 4 16,15 21 8-16,-4 8-3 15,4 7 5-15,0-1 0 16,-6-13-1-16,-6-8 2 16,-9-19-2-16,-8-16-1 15,-8-9 2-15,-4-14 2 16,1 0-1-16,8 0 0 15,6-28 20-15,11-25-17 16,4-9-4-16,8-10 0 16,3-1 3-16,-8 2-3 15,-2 11 0-15,-5 14 4 0,-6 16 0 16,-5 17-4-16,-4 10-2 16,5 3 1-16,3 0-18 15,19 37 19-15,3 5 0 16,8 7 2-16,-5 3-4 15,1-14 2-15,-7-4-2 16,-5-7-2-16,-2-15-4 16,-12-7 8-16,-4-5 0 15,-3 0 1-15,7 0 5 16,7-38-1-16,9-5-5 16,-2-10 0-16,5-10 8 15,-9 4-2-15,2 2-6 16,-8 10 0-16,-4 18 3 0,-12 9 0 15,-6 17-3-15,4 3 0 16,2 0-22-16,6 0 22 16,13 32 0-16,3 16 1 15,9 4-4-15,4 8 4 16,-1 0-1-16,0-8 0 16,-8-5-7-16,2-15 5 15,-12-3 2-15,-4-14 0 16,-7-7-4-16,-8-7 6 15,3-1-2-15,9 0 4 16,7-29 3-16,3-18 1 16,5-6-8-16,-12-5 0 0,0-3 12 15,-8 5-9-15,1 10-3 16,-5 12 0-16,-4 18 9 16,-3 9-14-16,0 6 5 15,-3 1 0-15,4 0-9 16,3 0 2-16,1 1 4 15,2 22-5-15,6 8 11 16,-2 2-4-16,-3 7 1 16,3 4 0-16,-5-6 0 15,1 2 0-15,-7-7 0 16,6-5 0-16,-6-13 1 16,1-5-2-16,-4-2 1 15,3-6 0-15,-3-2 5 0,0 0 3 16,4 0-8-1,7 0 8-15,3-26 0 0,8-15-8 16,1 2 0-16,2-3 0 16,-6-2 2-16,3 10 2 15,-3 5-4-15,0 6 0 16,-2 10-7-16,5 6 5 16,4 7 0-16,-8 0 2 15,-2 0-10-15,-6 0 10 16,-7 0 0-16,-3 0 0 15,0 0 3-15,0 0-3 16,0 0 0-16,0 0 2 0,0 0 5 16,0 0-2-1,0 0-4-15,0-4 4 0,0 4 2 16,0 0-7-16,0 0 0 16,0 0 0-16,0 0 13 15,0 0-9-15,0 0-2 16,0 0 0-16,0 0 2 15,0 0-4-15,0 0 0 16,0 0 1-16,0 0-7 16,0 0 6-16,6 11-9 15,-3 18 8-15,0 18-5 16,13 6 6-16,-6 3 0 16,16-5 0-16,11-10-1 15,3-6 1-15,16-15 0 16,2-12 0-16,9-8 2 15,-1 0-3-15,-8 0 1 16,-1-28 0-16,-18-13 6 0,-2-9-4 16,-21-11 1-16,-13-10 1 15,-3-5 1-15,-15-7-5 16,-26 2 0-16,-14 9 1 16,1 20 1-16,13 19-2 15,3 22 0-15,16 11-3 16,8 5-2-16,-5 47-2 15,9 21 1-15,10 13 0 16,0 0 6-16,7 1 0 16,41-12 1-16,25-7-2 0,26-16-2 15,12-12 3-15,0-28-2 16,-15-9 3-16,-23-3-1 16,-11-6 3-16,-2-23-3 15,-6-14 4-15,6-4-1 16,-9-3-3-16,-6 2 0 15,-6 0 4-15,-8 5-4 16,-9 11 0-16,0 11 1 16,-5 13-7-16,9 8-1 15,5 0-5-15,1 0 0 16,6 23-7-16,-9 2 16 16,0 4-4-16,-4-9 7 15,-6-6-12-15,-4-6 5 0,-8-7 6 16,-7-1 1-1,0 0 0-15,0-1 9 0,0-34 5 16,-15-14-13-16,-18-6 1 16,-11 0 0-16,-4 9-4 15,-3 7 2-15,0 15 0 16,6 16-3-16,8 8 3 16,4 0 0-16,8 24-6 15,-1 29-7-15,4 14 9 16,10 5-2-16,12-5-7 15,0-6 10-15,26-18-9 16,21-14-6-16,6-17 15 16,-1-12-23-16,6 0 15 15,-2-9 8-15,-5-34 3 0,0-16 3 16,-13-11-1-16,-18-13-2 16,-8-10 5-16,-12-6 4 15,0-4-3-15,-3-1 6 16,-16 7 5-16,0 20 2 15,9 21-6-15,2 26-5 16,1 14 29-16,0 12-37 16,7 4 4-16,0 0-4 15,0 36-19-15,0 31 19 16,0 29 0-16,36 16 4 16,8 1-4-16,4-1 4 15,0-6-4-15,3-10 0 16,2-8-1-16,2-23-3 0,-7-16 4 15,-4-18 0-15,0-19-2 16,-4-12 5-16,-3 0-3 16,1-8 0-16,-2-36 8 15,-2-13-1-15,-9-8-7 16,-7-2 1-16,-10 0 10 16,-8 18-8-16,0 15-3 15,0 15 0-15,0 19 6 16,0 0-17-16,0 3 11 15,0 40-5-15,7 13-7 16,8 7 15-16,-1-3-3 16,12 1 0-16,8-13-14 0,17-4 11 15,12-12-11-15,7-9-6 16,4-16-14-16,-10-7-48 16,-19 0-11-16,-14-9-42 15,-31-35-59-15,0-14-197 16</inkml:trace>
  <inkml:trace contextRef="#ctx0" brushRef="#br0" timeOffset="340">24187 120 333 0,'0'0'106'0,"0"0"-66"15,0 0 19-15,0 0 33 0,0 0-15 16,0 0-23-16,-179 75-38 16,179-47 15-16,0-8-17 15,0-4 4-15,29-8 44 16,12-8-8-16,6 0-2 16,-2 0 7-16,-6-15-17 15,-5-18 18-15,-17-3-16 16,-5-7-15-16,-12 6 6 15,0 1-21-15,0 9 4 16,-22 7-18-16,-4 14-8 0,4 6-7 16,-7 0-54-1,7 41-52-15,7 17-36 0,11 8-108 16,4 4-139-16</inkml:trace>
  <inkml:trace contextRef="#ctx0" brushRef="#br0" timeOffset="1449">25005 712 415 0,'0'0'264'0,"0"0"-81"16,0 0-48-16,0 0-27 0,-99-169-28 15,77 153-21 1,0 12-34-16,3 4-7 0,-3 0-18 16,-4 11 6-16,0 25-7 15,-3 13 1-15,10 4 0 16,8 4 0-16,11-7-5 16,0-1 4-16,5-6-10 15,27-10-6-15,6-10 16 16,4-10-10-16,-1-9 7 15,0-4-2-15,-12 0 12 16,-3-5-6-16,0-19 3 16,-8-5-3-16,1-2 18 0,-9 7-6 15,2 8-1 1,-8 9 7-16,-1 7-12 0,4 0-12 16,8 0 3-16,8 23-7 15,9 15 7-15,9-3 3 16,10 1-1-16,16-6-5 15,18-6-6-15,2-15 12 16,-5-9 0-16,-12 0 3 16,-22 0 6-16,-15-29-6 15,-11-21 10-15,-3-23 22 16,-13-16-8-16,-6-21 31 16,0-15-7-16,0-1-17 15,-25 7 31-15,3 16-24 0,-4 20-6 16,11 31 27-1,1 22-37-15,-1 16 6 0,11 14-16 16,1 0-12-16,3 17-6 16,-4 46-3-16,1 28 6 15,3 29 4-15,0 25-2 16,14 6-2-16,33 4 0 16,10-10-1-16,1-9-3 15,5-23 4-15,-5-26-24 16,2-25-5-16,-12-33-50 15,-12-17 2-15,-2-12 0 16,-12-23-2-16,-5-45-16 16,-17-21-94-16,0-11-20 15,-39-2 14-15,-31 1 30 0,-19 6 153 16,-3 18 12-16,3 13 8 16,15 20 28-16,20 15-1 15,25 12 27-15,13 8 24 16,13 4-34-16,3 5 2 15,0 0-20-15,22 0-27 16,40 14 20-16,26 16 6 16,20 2 46-16,13-4-16 15,1-12-54-15,-1-12 11 16,-7-4 6-16,-15 0 0 16,-22-17 27-16,-14-14-11 15,-22-5 16-15,-18-7 4 16,-13 2-39-16,-10-3 19 0,0 7-12 15,-26 7-18 1,-15 17 18-16,-7 9-22 0,1 4-5 16,2 20-6-16,6 33-1 15,17 23 4-15,22 19-3 16,0 2 6-16,54 2-8 16,28-6 5-16,14-17 0 15,10-13 12-15,5-23-10 16,7-13-2-16,3-24 0 15,-10-3-29-15,-21 0 12 16,-19-33-25-16,-31-13-36 16,-28-14-33-16,-12-10-37 0,-41-19-126 15,-54-14-276 1</inkml:trace>
  <inkml:trace contextRef="#ctx0" brushRef="#br0" timeOffset="2079">18469 178 489 0,'0'0'203'0,"0"0"-53"16,0 0-12-16,0 0-24 15,0 0-41-15,0 0-53 16,-125-105 0-16,84 127-20 15,-7 18 2-15,13 3 0 16,12-3-2-16,11 0 0 16,12 0 0-16,0-4 2 15,41-3-2-15,19-6 1 16,5-15 1-16,5-12 40 16,-17 0-9-16,-14 0 20 15,-16-16 20-15,-20-11-25 16,-3-9 16-16,0-1-21 0,-29-2-20 15,-26 10-2 1,-18 5-21-16,-13 14-1 0,3 10-11 16,4 0-96-16,21 20-49 15,24 17-177-15,27-1-345 16</inkml:trace>
  <inkml:trace contextRef="#ctx0" brushRef="#br0" timeOffset="-6597">6582 480 638 0,'0'0'209'0,"0"0"-70"16,0 0-55-16,0 0-25 16,0 0-7-16,-19 220 55 15,16-92-34-15,3 6-42 16,-3 0 13-16,3-3-34 16,0-12-6-16,0-15-4 15,0-13-4-15,0-15-31 16,0-19-108-16,-23-21-116 15,1-24-94-15,-9-12-173 0</inkml:trace>
  <inkml:trace contextRef="#ctx0" brushRef="#br0" timeOffset="-9253">804 427 394 0,'0'0'242'0,"0"0"-103"15,0 0-33-15,0 0-35 16,0 0 2-16,0 0-16 16,0 0-36-16,-210-108-6 15,162 108 3-15,9 32-17 16,-2 8 9-16,12 0-6 15,10 9-1-15,13 2 7 16,6 1-4-16,0 8-5 16,6-1 4-16,30 7-5 15,14 4-2-15,8-1 1 16,8 7 2-16,1 2-3 0,-5 0 2 16,-11-2 0-1,-14 3-1-15,-18-1 5 0,-15 4-6 16,-4 2 2-16,-19-5 0 15,-39-6 1-15,-21-13 0 16,-8-11 2-16,-17-11 26 16,-2-9-10-16,7-17 12 15,7-12 2-15,13 0-31 16,18-20 13-16,13-25-15 16,22-9-42-16,26-15-80 15,0-14-127-15,45-6-212 16</inkml:trace>
  <inkml:trace contextRef="#ctx0" brushRef="#br0" timeOffset="-7821">823 887 111 0,'0'0'497'0,"0"0"-294"16,0 0-73-16,0 0-15 15,0 0-57-15,0 0-43 16,0 72 5-16,0-11-13 16,0 6 4-16,4 6-8 15,30-3 4-15,8-9-1 16,11-6-6-16,5-23 1 16,2-15-1-16,-2-17 0 0,-3 0 0 15,-6 0 0-15,-6-34 6 16,-12-1 1-16,-5-6-1 15,-13 2 15-15,-1 0 41 16,-12 6-20-16,0-2 8 16,0 12-7-16,0 10-31 15,-3 6 13-15,3 7-19 16,0 0-2-16,0 0-8 16,0 15-9-16,0 25 11 15,0 4-2-15,22-1-29 16,14-2 31-16,8-15-13 15,7-5 3-15,6-16 5 0,1-5-8 16,-3 0 15-16,1-12 0 16,-5-25 7-16,0-7-3 15,-10-5 6-15,-8-6 18 16,-14-6 24-16,-13 3-31 16,-6 2 19-16,0 12 24 15,-10 15-39-15,-5 12 24 16,5 12-20-16,6 5-10 15,-1 0-6-15,-2 31-13 16,-8 36 0-16,-2 32-5 16,-2 14 9-16,7 21-5 15,12 15 1-15,0 8 0 16,0 11 2-16,9-5 0 0,4-14-2 16,6-4 0-1,-12-22-3-15,-2-23 3 0,-5-32 0 16,0-21 0-16,0-27-5 15,0-17 6-15,0-3-1 16,0 0 6-16,0-27 3 16,-22-42 14-16,-19-34-23 15,0-29 3-15,5-23-6 16,-2-17 3-16,13-14-9 16,6-6 6-16,12 9-32 15,7 25 34-15,3 28-5 16,35 28 6-16,10 22-12 0,7 20 4 15,4 17-2-15,6 14 10 16,-2 18-35-16,1 11 30 16,-3 0-18-16,-1 23-12 15,-2 34 30-15,-14 16-39 16,-18 9 18-16,-14 8 19 16,-12-3-39-16,-4-9 41 15,-40-10-24-15,-19-13-23 16,-14-9 25-16,-12-16-24 15,-3-13 40-15,8-14 6 16,21-3 8-16,26 0-3 16,23 0 2-16,14 0-2 15,3-14 7-15,42 1-7 16,13 5 0-16,15 0-5 16,-3-1-2-16,9-1 6 0,-6-10-2 15,4-9-1-15,0-8-1 16,8-10 10-16,-1-5-5 15,-2-3 2-15,-9-4 6 16,-14 4 2-16,-19-6 23 16,-21 1-4-16,-19-6 34 15,0 3-31-15,-19 4 3 16,-25 16-9-16,5 17-20 16,1 15 10-16,6 11-16 15,1 0 9-15,2 47-16 0,7 16 7 16,12 18-2-1,6 7 1-15,4-1-13 0,7-3 9 16,37 1-2-16,11-13-12 16,0-13 16-16,1-11-14 15,-5-24-1-15,-6-12 8 16,-6-12 6-16,2 0 4 16,0-18 0-16,7-25 3 15,3-13 9-15,0-7 4 16,0-5-4-16,-3-7 8 15,-3 7-17-15,-4 2 3 16,-4 12-1-16,-15 17-2 16,-8 21 5-16,-2 13-5 15,-2 3-3-15,9 0-3 16,7 26-10-16,3 27 13 16,5 13-2-16,-8 13 4 15,-4-1-7-15,0-8 10 0,0-12-5 16,-1-12 0-16,6-10-7 15,-1-8-19-15,-1-13-14 16,8-10-65-16,11-5-100 16,14-16-240-16</inkml:trace>
  <inkml:trace contextRef="#ctx0" brushRef="#br0" timeOffset="-7311">3904 1174 567 0,'0'0'169'16,"0"0"-61"-16,0 0 16 16,0 0 4-16,0 0-72 15,273-28-16-15,-122 4 10 16,33-2-35-16,4 3 0 15,-22 0 0-15,-42 11-14 16,-45 1 14-16,-40 4-9 16,-23 4-6-16,-16 3 17 0,0-2-7 15,-7-10 21 1,-38 3-2-16,-28-3-20 16,-16 0-9-16,-13 4 1 0,1-3 3 15,17 4-5-15,21-6 6 16,27 6-5-16,21 2 0 15,11-3 4-15,4 8 12 16,0-4-2-16,0 1-11 16,29 3-3-16,38-6 1 15,25 0-1-15,11 1 1 16,8 5 4-16,-9 0 6 16,-3 0-1-16,-10 28-5 15,-9 4 9-15,-13 9-8 16,-19-2-3-16,-18 0-3 15,-23 2 1-15,-7 3-2 0,-15 4 1 16,-55 3-41-16,-17 2-35 16,-21-2-141-16,-3-10-301 15</inkml:trace>
  <inkml:trace contextRef="#ctx0" brushRef="#br0" timeOffset="-4935">6147 166 623 0,'0'0'23'15,"0"0"-9"-15,0 0-2 16,194-152 9-16,-112 152-6 16,14 0-4-16,10 50-7 15,-2 22-1-15,-5 21 10 16,-29 18-4-16,-29 9-1 0,-38 16 24 16,-3 10-14-1,-63-1-2-15,-26-5-3 0,-1-13-12 16,5-25 5-16,27-32-3 15,23-21-1-15,25-23-2 16,10-12 4-16,0-2-8 16,22-1 4-16,36-7 0 15,28-4 3-15,23 0 3 16,17-15-6-16,6-22 10 16,1-4-8-16,-12-5 9 15,-6-1 6-15,-23 3 6 16,-22 6 17-16,-22-5 16 15,-22-9 9-15,-16 4 8 16,-10-1-32-16,-7 1 2 0,-37 18-5 16,-11 12-8-16,10 6 6 15,5 12-7-15,10 0-9 16,12 4-16-16,-1 33 1 16,12 18-7-16,7 13 2 15,0 1-4-15,26-1 2 16,22-8 2-16,22-13-9 15,15-18 3-15,11-14-26 16,9-15 15-16,3 0 10 16,-9-27-1-16,-3-16 8 15,-11-10 1-15,-11-8 0 16,-16-3 14-16,-14-17-11 0,-22-12 34 16,-18-9-2-16,-4-5-11 15,0 8 21-15,-19 14-10 16,-14 18 1-16,4 24 13 15,4 20-22-15,6 13 4 16,7 6-4-16,2 4-26 16,-2 20 3-16,-2 47-3 15,2 29-2-15,2 20 3 16,7 23 0-16,3 21-3 16,0 14 0-16,10 24 1 15,12 26-3-15,-3 17 2 16,-4 27 0-16,-5 7-2 15,6-27 3-15,6-29-3 0,4-59 2 16,-1-56-16-16,1-43 8 16,-1-38 3-16,1-23 3 15,15-14-4-15,14-56 8 16,11-34-2-16,4-27 0 16,-8-21-17-16,-13-17 5 15,-20-3-27-15,-18 4-2 16,-11 18 16-16,-7 18-5 15,-48 19 3-15,-30 11 22 16,-18 16-33-16,-11 13 23 16,-1 15 0-16,13 20 15 15,23 12-3-15,25 8 1 16,25 4 2-16,17 8 0 0,12-1 2 16,0 2-8-16,0-10 6 15,44 0-7-15,19-14 3 16,11-8 7-16,6 2-3 15,-13 0 0-15,-8 9 3 16,-14-4 10-16,-13 2 3 16,-3 2-2-16,-13 3 20 15,-9 8-16-15,-7 3 17 16,0 6 3-16,0 0-19 16,0 2 9-16,0 0-20 15,-4 1-4-15,-8 3-3 16,-1 0-1-16,1 40 0 15,-2 16-3-15,14 14-7 16,0 2 6-16,10 4 4 0,38-9 0 16,12-6-2-16,1-17-7 15,9-12 6-15,-7-20 0 16,-5-8 1-16,-5-4 2 16,-5-11 4-16,0-30-1 15,0-16 2-15,-9-7 1 16,-5-3-6-16,-11 0 0 15,-10 2 6-15,-4 16-6 16,-2 15 0-16,-7 19 0 16,3 9 1-16,9 6-1 15,5 0-12-15,5 15 8 16,9 25-8-16,-5 13 9 16,3 8 3-16,0 3 0 15,5-1-1-15,9-2-8 0,1-13 9 16,9-13-3-16,2-10 1 15,-4-18 1-15,-3-7 1 16,-1 0 0-16,1-25 10 16,-3-18-9-16,-1-15-1 15,-12-4 0-15,-16-10 10 16,-16-4-9-16,0-2-1 16,-26 5 0-16,-18 21 7 15,-1 12-4-15,13 20-3 16,10 16 0-16,6 4-3 15,10 0-2-15,-3 40-2 0,9 16 7 16,0 8-9-16,34 0 7 16,17-3 2-16,13 3 0 15,2-6-2-15,-1 3 1 16,5-2 1 0,-14-7 0-1,-8 0 3-15,-15-9-3 0,-18-10 0 0,-15-4-3 16,0-2 2-16,-31-4 0 15,-34-3 1-15,-23-7-15 16,-20-9-8-16,2-4-70 16,14 0-74-16,19-11-157 15,32-30-300-15</inkml:trace>
  <inkml:trace contextRef="#ctx0" brushRef="#br0" timeOffset="-4170">11287 547 427 0,'0'0'437'16,"0"0"-146"-16,-118-184-108 15,88 152-38-15,16 13-72 16,6 9-12-16,8 10-22 0,0 0-34 15,0 20-5 1,0 46-1-16,5 30 1 0,8 19 3 16,6 15 11-16,-4 4-14 15,-1-9 0-15,-2-2 0 16,2-22 5-16,-2-14-2 16,-5-28-3-16,4-22 0 15,-4-17-11-15,-3-10-3 16,-4-10-4-16,0 0 18 15,0-39-5-15,0-21 5 16,0-16-12-16,-33-5 1 16,-20 11-22-16,-5 9 7 0,-8 11 8 15,14 21 17 1,20 10 0-16,17 13 1 0,15 6 0 16,0 0-5-16,0 0 1 15,44 0-9-15,29 0 11 16,27 0 2-16,14 0 1 15,0 0-1-15,-11 0 0 16,-14-3 1-16,-23-7 1 16,-14 4-2-16,-20-2 2 15,-13 2-1-15,-12 0 15 16,-2 3-11-16,-5 3 2 16,0 0-3-16,0 0-4 15,-9 15 0-15,-5 37 0 16,-1 4 1-16,15 7 3 15,0 1-4-15,48-7 0 0,25-10 2 16,20-14-2-16,2-18 0 16,-6-15-1-16,-9 0 7 15,-16 0 4-15,-20-12-4 16,-18-20 11-16,-13-19 33 16,-13-9-43-16,0-9 15 15,-20-13-7-15,-40-2-10 16,-20 8 9-16,-13 10-14 15,-2 16 0-15,3 21-2 16,15 21 0-16,14 8-29 16,11 8-63-16,15 35-81 15,15 6-91-15,15 7-160 0,7-1-282 16</inkml:trace>
  <inkml:trace contextRef="#ctx0" brushRef="#br0" timeOffset="-3038">13909 340 460 0,'0'0'236'0,"0"0"-59"16,0 0-4-16,0 0-35 15,0 0-33-15,0 0-19 16,-12-141-40-16,5 141 14 16,4 10-38-16,-9 53-17 15,5 36 7-15,-5 33 22 16,9 16-21-16,-1-3 13 15,4-2-22-15,0-12-1 16,0-15-3-16,19-20 2 16,3-24-4-16,-3-22 2 0,-5-20-17 15,-8-19-6 1,0-11-33-16,0-11 35 0,-2-42 10 16,-4-20-95-16,0-12 17 15,-51-4 5-15,-26 10 5 16,-24 12 16-16,-5 18 8 15,7 17 46-15,17 17 8 16,24 15-5-16,24 0-1 16,20 0 2-16,11 19 5 15,3 17 0-15,13 5 3 16,51-6-3-16,19 0 3 16,21-14 0-16,11-7 10 15,-6-14 1-15,6 0 8 16,-8-6 34-16,-1-38-21 15,2-8 18-15,-9-12 10 0,-16-12-22 16,-13-7 21-16,-32-6-15 16,-23-3-12-16,-15 5 17 15,0 14-20-15,-34 21 7 16,2 22-4-16,6 13-24 16,7 17 14-16,1 0-20 15,-8 20-5-15,-3 44 2 16,0 21 4-16,14 22-6 15,15 8 0-15,0 9 2 16,0-5 1-16,10-15-3 16,17-8 0-16,-6-12 0 15,6-25 3-15,-10-22-3 0,2-13 0 16,-4-18-2-16,2-6 1 16,14 0 2-16,17-38 4 15,13-17 6-15,-1-12-7 16,-9 9-4-16,-10 7 0 15,-15 14 3-15,-7 14-6 16,-6 15 3-16,3 8 0 16,6 0-2-16,4 0-11 15,15 15 13-15,3 19-6 16,7 4 2-16,11 2 2 16,8-7 2-16,12-10-5 15,-2-11-7-15,-3-12 11 16,-14 0 1-16,-12 0-2 0,-10-23 11 15,-15-22-7-15,-7-6 1 16,-16-17 0-16,-3-13 4 16,-15 0 1-16,-33 11-8 15,-3 18 0-15,-1 22 8 16,8 20 2-16,11 10-10 16,8 20 8-16,6 46-14 15,12 27 10-15,7 6-4 16,17 0 0-16,43-12 5 15,17-8-7-15,22-15 2 16,22-23 0-16,9-9-7 16,-2-24-11-16,-20-8-60 0,-28 0-50 15,-24-17-100-15,-33-35-105 16,-23-24-245-16</inkml:trace>
  <inkml:trace contextRef="#ctx0" brushRef="#br0" timeOffset="3112">6276 3283 673 0,'0'0'153'0,"0"0"43"15,0 0-50-15,0 0-35 16,0 0 16-16,0 0-79 16,14-59-29-16,-14 120-14 15,0 30-2-15,0 25 27 16,0 9-9-16,0-6-11 0,0-3 12 15,0-9-20-15,0-10 0 16,0-13-2-16,0-17 4 16,0-21-2-16,0-16-2 15,0-17 3-15,0-10-3 16,0-3 5-16,0 0-5 16,0-13 10-16,0-40-4 15,0-23 13-15,0-17-13 16,0-16-5-16,-7-10 0 15,-8-4 0-15,1-2-1 16,11 6 0-16,3 8 2 16,0 10-7-16,0 1 5 0,22 10 0 15,17 12-7-15,18 17-3 16,13 26 2-16,10 20 1 16,16 15-21-16,6 36 19 15,6 39-9-15,-20 17-1 16,-26 14 14-16,-28-1-23 15,-24 2 16-15,-10-14-5 16,-10-9-1-16,-38-8 8 16,-15-11-44-16,-7-14-12 15,3-10 4-15,6-11-54 16,8-17-23-16,21-13 5 16,13 0-3-16,19 0-27 15,0-13-47-15</inkml:trace>
  <inkml:trace contextRef="#ctx0" brushRef="#br0" timeOffset="4545">7322 3594 372 0,'0'0'242'0,"0"0"-37"15,0 0-3-15,0 0-34 16,-12-178-71-16,-28 123-36 15,-7 2-21-15,-1 7-31 16,0 9 36-16,7 13-18 0,8 12-16 16,11 10 2-1,0 2-13-15,0 23 0 0,-4 40-4 16,1 20-20-16,6 15 22 16,7 1-11-16,12-6-9 15,0-12 17-15,37-19-26 16,15-19-8-16,-1-23 10 15,5-13 2-15,-1-7 27 16,-4-10 0-16,0-38 0 16,-6-6 19-16,-8-6-18 15,-14-6 18-15,-10-2 14 16,-13 10-23-16,0 8 36 16,0 16-16-16,0 11-17 15,-10 16 19-15,7 7-24 16,-9 0-4-16,5 27-4 15,3 25-8-15,4 15 8 16,0 0 0-16,0-1 0 0,33-7-4 16,4-10 4-16,8-5 0 15,-6-13-2-15,6-15-14 16,-4-11 6-16,3-5 10 16,4 0 0-16,-4-12-1 15,7-28 6-15,-6-9-5 16,3-10 0-16,-9-5 2 15,-2 0-2-15,-4 6 0 16,-2 15 5-16,-9 13-6 16,-2 21 3-16,8 9-4 0,-3 0 1 15,8 18-17 1,-1 26 16-16,2 6-2 0,-1 6-4 16,-4-9-3-16,5-5-5 15,-2-8 10-15,3-19 4 16,-10-4-3-16,-6-11 4 15,2 0 1-15,-6 0 0 16,10-29 15-16,-2-15-5 16,-5-13-6-16,-7-2 9 15,-11-10-3-15,0-1 1 16,-22 6-2-16,-21 9-7 16,-2 14 30-16,11 15-29 15,5 17 4-15,14 9-1 16,5 0-5-16,-2 38-2 15,1 29-4-15,5 20 5 0,6-5 0 16,0-2 0-16,35-12 0 16,17-10-5-16,7-12 2 15,0-19 3-15,-3-14 0 16,-8-13 0-16,3 0-9 16,-3-4 10-16,0-32-1 15,-4-7 0-15,-3-6 7 16,-12-6-7-16,-3 2 0 15,-16-2 4-15,-2 3 2 16,-8 11-5-16,0 12 2 16,4 14-3-16,-4 12 0 15,3 3-1-15,7 0-7 0,6 12-4 16,-1 19 9-16,4 2 3 16,-5 2 0-16,-2-3-6 15,5-3-2-15,-2-1-1 16,0-5 2-16,3-7-14 15,-7-8 21-15,5-7-12 16,-6-1 12-16,9 0 5 16,3-1 3-16,4-27-6 15,3-4-2-15,3 2 0 16,-1 7 2-16,-5 3-2 16,-8 10 0-16,-4 10 0 15,1 0-5-15,8 0-8 16,2 19 4-16,8 15-14 0,1 1 21 15,2 0-12-15,5-6-1 16,-5-12 11-16,1-14-14 16,4-3 18-16,-8 0 0 15,4 0 3-15,-8-29 0 16,-10-15 16-16,-2-16 9 16,-17-15 10-16,0-13-15 15,0-4 9-15,-36-9 3 16,-8 0-18-16,3 8 24 15,1 8-22-15,10 14-5 16,4 12 23-16,12 21-31 16,2 14 9-16,9 16-12 0,0 8-1 15,-1 32-4 1,-4 40-6-16,8 30 8 0,0 24 4 16,0 7-1-16,44 1-3 15,19-6 0-15,7-17-13 16,-3-24 13-16,-12-24-46 15,-11-24-52-15,-12-30-30 16,-6-9-91-16,-11-9-187 16</inkml:trace>
  <inkml:trace contextRef="#ctx0" brushRef="#br0" timeOffset="4725">9246 3207 340 0,'0'0'249'0,"0"0"-94"16,204 0 10-16,-71 0-34 16,2 0-91-16,-5 0-14 15,-21 0-23-15,9 0-3 16,37 5-26-16,33-5-118 16,22 0-221-16</inkml:trace>
  <inkml:trace contextRef="#ctx0" brushRef="#br0" timeOffset="5641">12587 3303 233 0,'0'0'434'15,"0"0"-189"-15,0 0-64 16,-118-175-80-16,81 155-7 16,11 8-18-16,0 12-46 15,1 0-1-15,-4 4-29 16,-5 36 4-16,5 7-4 0,3 10 0 15,14-4 0-15,12 3-2 16,0-10-2-16,3-14 4 16,35-9 0-16,3-12 1 15,7-11-11-15,3 0 12 16,0-11-2-16,-3-32 0 16,-10-4 7-16,-20-5-7 15,-14 0 0-15,-4-4 8 16,-12 1 1-16,-33 6-5 15,-9 6-4-15,-4 18 11 16,1 11-2-16,10 14 2 16,2 0-11-16,13 15 5 15,-2 37-14-15,13 11 6 16,13 1 3-16,8 7-6 0,15-1-1 16,51-19 6-16,34-6 1 15,28-25 0-15,24-20 3 16,10 0 2-16,-2-17-5 15,-11-31 0-15,-31-11 12 16,-31-6-6-16,-27-3 18 16,-28-1 23-16,-13 7 24 15,-16 5-48-15,-3 14 9 16,0 19 12-16,0 12-44 16,0 4 38-16,0 8-22 15,0 0-12-15,-3 0 1 16,-4 20-5-16,-1 41-2 15,-6 26-7-15,-5 15 18 0,-3 20-9 16,-4 21 0-16,-3 14 2 16,-1 23-3-16,12 26 4 15,7 12-3-15,11 7 0 16,15 13-20-16,46-23 18 16,25-43-16-16,9-56-3 15,13-73 10-15,1-43 11 16,-8-15 0-16,-5-57 0 15,-16-29 6-15,-25-18-6 16,-21-10 0-16,-34-2 2 16,-12 0 7-16,-75 12-8 15,-58 17-1-15,-31 15 0 0,-19 27-39 16,7 24 6-16,26 20-8 16,41 16-32-16,25 0 5 15,33 3-65-15,30 27-67 16,25 3-95-16,8-7-155 15</inkml:trace>
  <inkml:trace contextRef="#ctx0" brushRef="#br0" timeOffset="6729">14780 2570 528 0,'0'0'346'15,"0"0"-87"-15,0 0-75 16,0 0-55-16,0 0-76 16,0 0 1-16,-65-99-42 15,43 172-8-15,-9 29 27 16,14 21-27-16,8 9 5 15,6 8-9-15,3 3 3 16,0-12 5-16,0-10-8 16,12-25 0-16,5-24 0 0,-2-25-24 15,-3-22-17 1,-5-17-22-16,7-8 19 0,1-20 40 16,7-44-12-16,-11-18-64 15,-11-7 53-15,-26 0 7 16,-51 6 20-16,-25 13-5 15,-6 17 12-15,16 24 1 16,22 15-2-16,31 9 3 16,20 5-7-16,7 0-2 15,8 28-1-15,4 19-2 16,0 2 6-16,41 1-1 16,40-7 0-16,23-6 2 15,21-19 11-15,8-15-10 16,-5-3 4-16,-3 0 0 15,-14-35-7-15,-12-11 37 0,-26-9-17 16,-20-7 5-16,-24-5 22 16,-22-2-21-16,-7-4 13 15,-4 0-11-15,-33 9-9 16,-6 9 24-16,9 18-21 16,15 21-3-16,6 9-2 15,4 7-19-15,-8 4 0 16,-5 49 0-16,0 23 1 15,6 26-1-15,13 8 0 16,3 9 0-16,0-5 1 16,15-6 2-16,11-8-3 15,-1-20 0-15,1-20 0 0,0-21-1 16,-1-19 1-16,1-17 0 16,15-3 5-16,7-18-1 15,15-26-4-15,-5-13 0 16,-7-2 6-16,-13 1-9 15,-9 15 3-15,-14 16 0 16,-5 16 3-16,2 11-3 16,5 0-6-16,9 0-11 15,15 26-12-15,3 12 29 16,1 2-5-16,10 4 5 16,1-9-6-16,-1-3 6 15,-1-12-3-15,-3-19 2 16,-3-1 0-16,-7 0-1 0,-3-15 4 15,-9-23-2-15,-7-14 7 16,-7-15-1-16,-15-6-6 16,0-8 0-16,-18 5 4 15,-30 12 4-15,3 21-5 16,1 16 0-16,12 19 3 16,6 8-6-16,4 0 0 15,6 40-4-15,10 24 0 16,6 12 3-16,0 5 1 15,54-5 0-15,23-18 5 16,19-6-5-16,8-23 0 16,-5-14 0-16,-7-10 4 0,-15-5-18 15,-17 0 7-15,-28 0-93 16,-22-20-33-16,-10-14-98 16,-39-16-324-16</inkml:trace>
  <inkml:trace contextRef="#ctx0" brushRef="#br0" timeOffset="9593">18732 3140 519 0,'0'0'219'0,"0"0"-24"0,0 0-58 15,0 0-31 1,-97-171-4-16,68 150-53 0,6 9 1 16,10 4-20-16,1 8-20 15,5 0 22-15,-5 0-30 16,-2 29-2-16,-4 29 0 15,2 12 0-15,9 2 0 16,7 4 0-16,0-9 2 16,33-9-4-16,23-8 2 15,11-18 0-15,3-12-1 16,7-15 3-16,-1-5-2 16,1-5 0-16,-7-30 0 15,-6-9 10-15,-13-2-8 0,-14-4-2 16,-8-2 7-16,-10-4 2 15,-9 2-9-15,2 8 4 16,-12 10 1-16,0 10 23 16,0 12-8-16,-3 10-1 15,-2 4 4-15,5 0-20 16,-4 0-6-16,1 12-1 16,3 20 0-16,0 12 3 15,3 0 1-15,42 8 0 16,3 0-1-16,11 0 3 15,3-5-2-15,11-10 0 16,-3-7-1-16,-3-18-3 0,0-12 4 16,-4 0 0-1,-5-12 5-15,-4-29-2 0,-1-11-3 16,-17-10 0-16,-10-1 3 16,-11-7 3-16,-8 0-6 15,-7 0 1-15,0 12 7 16,-3 3 0-16,-16 20-8 15,5 14 2-15,6 16 6 16,4 5 5-16,4 0-13 16,0 0-11-16,0 28 8 15,0 22-9-15,0 12 12 16,12-2 0-16,24-7 1 16,5-7-5-16,7-8 4 15,0-15 0-15,-12-11 0 0,-2-4 0 16,-12-8 0-16,0 0-2 15,7-11 5 1,12-21 7-16,7-16-10 0,0-5 0 16,0-3 7-16,-9-2 0 15,-8-6-7-15,-9 7 9 16,-15 9-8-16,-7 11 26 16,0 10-4-16,0 14-16 15,0 6 22-15,0 1-27 16,0 6-1-16,0 0-1 15,0 0-16-15,0 9 16 16,0 24-2-16,15 15 2 16,7-1-1-16,7 2 1 15,4 3 0-15,11 1 0 0,4 5 2 16,7-10-5-16,4 3 3 16,-4-11 0-16,-4-7-2 15,-10-7 2-15,-12-9-1 16,-13-8 0-16,-13-3-18 15,-3 0 18-15,-3 6-23 16,-49-1-2-16,-21 1 24 16,-12-12-50-16,8 0 10 15,14-7 29-15,23-21 10 16,18 7 0-16,22-11 3 16,0 1 0-16,17-7-4 0,43-4-7 15,17 2 6-15,8 8 4 16,2-3-3-16,-5 6 4 15,-15 3 0-15,-16 0 0 16,-10 2 12-16,-15 1-6 16,-9 6 2-16,-5-3 17 15,-9 13-18-15,-3 3 39 16,0 4-26-16,0 0-11 16,0 0-4-16,0 0-5 15,0 0 0-15,4 31-7 16,11 9 6-16,7 10 0 15,14 2 1-15,5-3 0 16,3 8 6-16,4 3-5 16,0-5-1-16,0 2 0 15,0-6 1-15,0-10-3 0,-7-3 2 16,-19-15 0-16,-9-14 1 16,-13-3-1-16,0-6 0 15,-10 0-4-15,-34 0 0 16,-4 0-5-16,0 0 9 15,11-6 0-15,11-17-7 16,12-4 7-16,9-2-1 16,5-11-6-16,0-7-21 15,15 3 25-15,15-4-10 16,4 9 13-16,-2 6-5 16,9-7 6-16,-5 8-1 15,8-3 0-15,4-2-1 16,-7 1 1-16,0 4 0 0,-8 1 4 15,-15 5 5 1,-7 11-2-16,-11 0 4 0,0 6 10 16,0 5-17-16,0 0 17 15,0 4-21-15,0 0 6 16,-4 0-13-16,-6 4 7 16,-5 29 0-16,1 14-3 15,2 5 4-15,9 8-2 16,3 6 1-16,6 0 0 15,35 2-1-15,14-13 2 16,1-11-1-16,-1-16 0 16,3-10 5-16,2-16-5 0,3-2 0 15,2 0 0 1,2-31 13-16,-8-7-13 0,-7-9 0 16,-17-2-1-16,-4-3 18 15,-14-6-16-15,-5 14 1 16,-5 6 1-16,-3 15 4 15,-4 14-6-15,5 4-1 16,-5 5 0-16,6 0-19 16,5 5 16-16,11 27-6 15,0 6 9-15,0-3 1 16,4 2-1-16,-11-12 0 16,4 3-1-16,-5-13-2 15,5-1 1-15,3-8 2 16,3-6 0-16,4 0 9 0,9-9-5 15,-9-23-4-15,12-9 2 16,-5-2 8-16,-2 4-11 16,-2 2 1-16,-6 3 0 15,-7 14 4-15,-9 7-4 16,2 10 0-16,3 3-4 16,6 0-16-16,6 3 18 15,2 24 2-15,4 2 0 16,4 8-7-16,-1-2 7 15,5-6 0-15,-3-6-3 16,-6-14 0-16,-6-2 2 16,-7-7 1-16,3 0 0 15,3-24 17-15,1-17-16 0,3-23 2 16,-7-9 9-16,-6-10-5 16,-16-8 0-16,0-10 9 15,0-5-9-15,-26 2 28 16,-12 8-30-16,3 12 10 15,4 20 7-15,2 20-19 16,7 19 4-16,15 15-7 16,-5 10 5-16,8 0-14 15,-2 38 9-15,-6 35 0 16,12 28-4-16,0 5 7 16,0 3-3-16,34-6 0 15,2-4 4-15,8-10-7 16,7-5 3-16,-3-11 0 0,8-11-1 15,6-13-15 1,-2-11-13-16,-2-18-24 0,-5-17-38 16,-21-3 15-16,-22 0-52 15,-10-37-14-15,-29-8-135 16,-54-16-122-16,-25 3-62 16</inkml:trace>
  <inkml:trace contextRef="#ctx0" brushRef="#br0" timeOffset="9783">23119 2673 175 0,'0'0'153'0,"0"0"-8"16,0 0-1-16,0 0 8 16,0 0-23-16,0 0-56 0,4-27-26 15,95 27 46 1,15 0-33-16,8 0-23 0,-8 0-2 16,-6 0-26-16,-16 0 9 15,-19 0-15-15,-21 0-1 16,-20 0-4-16,-23 0-52 15,-9 0-94-15,-48-3-291 16</inkml:trace>
  <inkml:trace contextRef="#ctx0" brushRef="#br0" timeOffset="11498">25649 2797 452 0,'0'0'232'16,"0"0"-4"-16,0 0-58 15,-29-187-36-15,22 147 2 16,-2 11-77-16,9 12 10 0,-3 7-23 15,3-3-7-15,-3 13 19 16,3 0-50-16,-7 0 11 16,7 0-19-16,0 3 0 15,0 37-2-15,0 16 2 16,0 21 0-16,22-1 8 16,-2 3-6-16,11-6-2 15,2-13 0-15,1-21 0 16,-2-11-2-16,-10-19 2 15,1-6 0-15,-5-3-4 16,11-3 4-16,4-34 0 16,1-13 0-16,2-3 10 15,-7-2-10-15,2-2 0 0,-6 7 9 16,-11 7-8-16,1 10-1 16,1 10 0-16,-6 8 0 15,5 10-5-15,4 5-7 16,2 0 10-16,6 5 2 15,5 24-14-15,-6 6 14 16,3 9 0-16,-3 0-3 16,-11-9-3-16,4 2 2 15,-9-13 4-15,2-9 0 16,-2-5-15-16,-3-10 13 16,-7 0 2-16,9 0 0 15,-2-4 10-15,4-32-2 0,7-10-8 16,7-10 6-16,6 1-7 15,-2 3 5-15,-3 9-4 16,-8 10 0-16,1 10-2 16,-9 10-3-16,6 6 5 15,1 7-3-15,5 0-9 16,12 14 5-16,5 29 5 16,2 10-8-16,0 3-5 15,4-7 7-15,-6-9-2 16,2-7 2-16,-3-5-1 15,-9-16 6-15,3-9 3 16,-1-3 0-16,-5 0 10 16,6-32-10-16,-6-15 0 0,3-13 5 15,1-2 4-15,-7-5-7 16,2-2 0-16,-18 7 4 16,-7-2 4-16,0 18-10 15,0 6 0-15,0 10 6 16,-10 14 4-16,1 6-10 15,-1 10 0-15,7 0 0 16,-1 0-7-16,-1 18-7 16,2 33-1-16,3 14 8 15,0-1 0-15,0 11 6 16,0-7 1-16,25 1-6 16,6-6-1-16,-2-3 0 0,-3-8-3 15,3-8-8-15,0-4 14 16,-7-8-3-1,0-4 7-15,-10-4-5 0,-5-9-1 16,-7-1 5-16,0-5 1 16,-26 5-4-16,-44-2-5 15,-22 1-1-15,-14-8-64 16,14-5-14-16,13 0-18 16,25-14 2-16,21-25-41 15,28-10-123-15,5-4-92 16</inkml:trace>
  <inkml:trace contextRef="#ctx0" brushRef="#br0" timeOffset="13386">27452 2322 4 0,'0'0'256'15,"0"0"-88"-15,0 0-11 16,0 0-20-16,111-202 51 15,-111 159-39-15,0 7-41 16,0 1-32-16,0 10 0 16,-10 12 5-16,2 2-37 15,8 8-10-15,-4 3-4 16,4 0-30-16,0 11-10 16,0 42 5-16,0 26 5 15,7 22 2-15,8 23-2 16,-3 8 0-16,-5 1 4 0,7-11-1 15,-2-13-3-15,-5-22 0 16,1-21 2-16,-1-25-4 16,-4-21 2-16,1-14 0 15,-4-6-5-15,0 0 11 16,0-14-6-16,0-36 0 16,0-10-10-16,0-16 7 15,-19-6-20-15,-3-1-3 16,-4 3 10-16,4 16-19 15,2 6 18-15,8 21 16 16,5 21-16-16,7 6 14 16,0 10 0-16,0 0-21 15,7 0-16-15,34 0-20 0,25 0 46 16,4 6 12-16,7 5 1 16,-4 2-3-16,-9 3 6 15,-13-2-2-15,-3 4 1 16,0-3 2-16,-7-6-3 15,-9 5 0-15,-6-14 3 16,-8 0 5-16,-11 0-1 16,-7 0 0-16,0 0 32 15,0 0-19-15,0 0 20 16,0 0-25-16,-15-14-8 16,-11 5 0-16,-3 9-7 0,4-4 0 15,-4 4-5-15,3 0-2 16,0 20 0-16,4 24 2 15,3 0-22-15,7 0 20 16,6 3-23-16,6-7 18 16,0 1 9-16,0-9-11 15,11-9 3-15,7-9 1 16,0-8 5-16,8-6 5 16,-4 0 1-16,4-11-1 15,-1-21 32-15,-2-4-18 16,-1-4 14-16,-7 0 14 15,-11 4-33-15,-4 4 31 16,0 13-16-16,0 0-1 16,0 14 13-16,0 5-33 15,0 0-1-15,0 0-2 0,0 0-24 16,0 8 21-16,10 27-10 16,5 13 13-16,7-5 5 15,1-3-5-15,6-4 0 16,5-11-3-16,-2-10 9 15,9-9-11-15,4-6 5 16,6 0 0-16,10-20 14 16,3-25-6-16,-5-6-8 15,-11-11 4-15,-15-1 7 16,-11-4 17-16,-12 5-7 16,-1 7-6-16,-6 17 8 15,0 18-16-15,-3 14-6 0,4 6-1 16,8 0-26-16,1 36 20 15,10 20 5-15,6 7 1 16,-2 0 0-16,2 0 0 16,0-13 0-16,4-8 0 15,-6-8-7-15,-7-13-1 16,-4-9 8-16,-4-12 0 16,-5 0 3-16,3 0 8 15,9-36-9-15,6-16-2 16,-3-6 11-16,-3 2-11 15,-3-1 0-15,-10 13 0 16,1 6 4-16,-3 11-4 16,4 14 0-16,-4 13 0 0,2 0-21 15,10 0 21 1,-3 26-20-16,6 21 20 0,0 2-11 16,0 3 11-16,-2-8-1 15,5-1 0-15,0-6-17 16,9-7 11-16,5-7 3 15,8-9 4-15,1-10 2 16,2-4 1-16,-6 0-3 16,-5-35 7-16,2-11 1 15,-2-4 0-15,-7-6-8 16,2-4 5-16,-9 7 9 16,-5 9-14-16,2 9 0 0,-7 15-1 15,-6 11 6 1,1 9-14-16,2 0 8 0,8 0-16 15,2 12 7-15,-1 15 4 16,-2 3 2-16,-9-3-4 16,-4-6-4-16,-3-13 11 15,0-1 1-15,0-7 0 16,0 0 2-16,0 0 2 16,0-7 5-16,-10-22-5 15,-12-8 5-15,-4 1-10 16,4 6 1-16,-9 3 0 15,2 10 0-15,0 16 0 16,-5 1 0-16,1 0-1 16,1 35-14-16,1 18 10 15,14 7-4-15,5 12-16 0,12 1 24 16,0-10-16-16,22-3 17 16,26-14-6-16,19-16 4 15,28-16 2-15,20-14 0 16,3 0 0-16,-16-38 16 15,-13-14 1-15,-19-15 10 16,-7-12 8-16,-8-14-29 16,-7-3 23-16,-19-3-1 15,-4 6-26-15,-13 20 32 16,-12 17-10-16,0 20-6 16,0 16 14-16,0 13-20 15,0 7 0-15,0 0-12 0,-15 20-18 16,-7 40 15-16,-7 19 4 15,3 10-1-15,11 7 0 16,15 0-1-16,0-9 1 16,7-3-6-16,33-20-11 15,17-11 13-15,8-13-7 16,5-20-7-16,12-10-3 16,10-10-42-16,10 0-12 15,1 0-59-15,-18-14-41 16,-21 5-115-16,-35 2-142 15</inkml:trace>
  <inkml:trace contextRef="#ctx0" brushRef="#br0" timeOffset="13682">31473 2702 524 0,'0'0'276'0,"0"0"-110"15,0 0-3-15,0 0-35 16,0 0-28-16,0 0-45 16,-40-102-36-16,32 102 6 15,-2 0-23-15,-9 5-2 16,-3 23 3-16,8 8 2 16,5-3-5-16,9-2 0 0,0-5 0 15,23-3 0-15,14-8 0 16,-1-10 0-16,-2-5-1 15,-1 0-29-15,-15 0-48 16,-14-23-44-16,-4-11-99 16,-19-5-224-16</inkml:trace>
  <inkml:trace contextRef="#ctx0" brushRef="#br0" timeOffset="14401">25200 2024 314 0,'0'0'220'0,"0"0"-39"15,0 0-14-15,0 0-51 16,0 0-20-16,0 0-43 16,15-46-31-16,-15 46-14 0,0 20-3 15,0 20-5 1,0 3 0-16,10-1 7 0,12-2-4 16,4-5-2-16,0-7 1 15,-1-15 24-15,-2-3-22 16,2-10 14-16,9 0 28 15,7-13-26-15,2-25 41 16,5-14 0-16,-7 3-12 16,-7-4 14-16,-20 3-35 15,-14 10 10-15,-4 4 5 16,-44 8-36-16,-18 13 7 16,-14 12-14-16,1 3 3 15,6 0-13-15,14 18-49 16,18 23-39-16,23 9-56 0,18 7-144 15,8-13-258-15</inkml:trace>
  <inkml:trace contextRef="#ctx0" brushRef="#br0" timeOffset="18535">18264 2274 224 0,'0'0'115'15,"0"0"-18"-15,0 0-67 16,0 0 13-16,0 0 52 16,0 0-58-16,0 0 6 0,0-48-35 15,0 48-7-15,26-4 23 16,57-5-20-16,57-11 55 15,48-3-18-15,56-10-40 16,60 1 40-16,65-3-32 16,81 3-6-16,62-1 42 15,24-1-38-15,6 14 3 16,-23 2 10-16,-33 7-16 16,-30 7 17-16,-35 4-17 15,-46 0 0-15,-55 0 8 16,-47 20-11-16,-46-1-1 15,-24 2 0-15,-18-8 15 16,-20-6-17-16,-14 0 2 16,-33-7 0-16,-36 0-4 15,-43 0 7-15,-31 0-3 0,-8 0 0 16,-34 0-35-16,-49-11 21 16,-51 2 14-16,-31 2-24 15,-33 0 10-15,-28 1-16 16,-28-2-4-16,-40 2 25 15,-53 3-30-15,-42 0 28 16,-47 3-1-16,-16 0 5 16,-11 0-4-16,-8 12 11 15,18 5 0-15,26 3 0 16,43-5-4-16,61 3-2 16,53-4 6-16,60-2-31 15,44-8 27-15,45 0-27 0,41-4 26 16,29 0 4-16,25 0-30 15,7 0 31-15,11 0 0 16,4 0 5-16,1 0 1 16,3 0 0-16,0 0-6 15,0 0 0-15,15 0-7 16,62-4 7-16,60-12 14 16,68-16-1-16,87-9 29 15,80-9-29-15,77-2-3 16,52 0 38-16,25 17-44 15,3 2 39-15,9 2-22 16,-7 6-17-16,-24-2 27 16,-46 4-27-16,-61 5-4 0,-53 10 0 15,-57 1 16 1,-42 2-8-16,-57 5-8 0,-70-1 5 16,-57-4-1-16,-42 5-4 15,-22-2-13-15,-82 2-17 16,-91 0 30-16,-91 0 12 15,-93 8-12-15,-89 9 0 16,-73-2-11-16,-60-3 11 16,-53 8 0-16,-46 11-2 15,-45 11 9-15,-35 18-11 16,-11 16 4-16,21 10 0 16,64 10 8-16,77 0-8 0,121-13 0 15,132-14-6 1,151-29-26-16,133-19 25 0,70-21-3 15,118 0-9-15,88-31 0 16,90-35 21-16,83-13-2 16,73-10 0-16,68 6 14 15,65 7-14-15,70 12 0 16,55 12 4-16,26 12-3 16,-3 10-1-16,-21 0-8 15,-46 2-1-15,-70-4-72 16,-92 3 9-16,-113 6-11 15,-111-1-18-15,-97 4 37 16,-108-9-97-16</inkml:trace>
  <inkml:trace contextRef="#ctx0" brushRef="#br0" timeOffset="20909">18411 4463 388 0,'0'0'14'0,"0"0"-28"16,236-61 9-16,-52 41 5 15,65-7 30-15,69-4-28 16,75-1 13-16,97-4 37 16,67-7-46-16,49-6 61 0,35 2-53 15,30 7-10-15,24 4 20 16,24 7-14-16,20 5-3 15,8 8 8-15,-10 4-7 16,-38 7 0-16,-47-2-8 16,-93-1 0-16,-84 0-2 15,-77 1 7-15,-89-7-5 16,-74 8 0-16,-83-3 3 16,-68 1-3-16,-50 5 0 15,-34 0 2-15,0-3-9 16,-89 2-28-16,-69-4 7 15,-81 3-75-15,-67-2-127 0,-67-6 49 16</inkml:trace>
  <inkml:trace contextRef="#ctx0" brushRef="#br0" timeOffset="21239">19997 3843 295 0,'-363'36'42'0,"45"10"-26"16,53 7 14-16,59-10-26 15,62-8 10-15,61-11 18 16,57-10-26-16,52-11 0 0,124-3 16 16,118-17 17-16,138-32-1 15,139-10-23-15,128-2 9 16,104 6 28-16,103 11-31 15,59 12 20-15,23 12-12 16,1 7-25-16,-34 8 13 16,-72 3-17-16,-66-2-7 15,-72 1 5-15,-78 0-51 16,-74 0 2-16,-93 3-32 16,-98 0 14-16,-104 0-25 15,-103 0-45-15</inkml:trace>
  <inkml:trace contextRef="#ctx0" brushRef="#br0" timeOffset="30000">31456 1567 398 0,'0'0'201'0,"0"0"-97"15,0 0-65-15,0 0-9 16,0 0 26-16,0 0 26 16,-9 175 40-16,-34-51-33 15,-10 16-28-15,-17 27-17 16,-13 22-8-16,-10 19-4 15,-6 19-8-15,-1-12 4 16,16-17-19-16,7-27 3 0,24-27-5 16,17-35-7-16,14-39 6 15,15-32-6-15,7-17 0 16,0-21-5-16,0 0 11 16,0 0-1-16,0-59 7 15,36-45-8-15,27-39-4 16,7-31 2-16,11-23 2 15,4-24-2-15,-1-18 0 16,20-6-2-16,-8-3 0 16,-1 17-4-16,1 21 3 15,-33 32-5-15,-2 31 6 16,-16 38-1-16,-23 37 3 0,-7 28 1 16,-11 24 4-16,-4 14-4 15,0 6-6-15,0 0 0 16,0 20-23-16,-19 71 16 15,-36 63 10-15,-33 61 11 16,-30 38 12-16,-7 18-13 16,-5 7 11-16,9-10-13 15,22-21-7-15,14-32 10 16,23-35-11-16,25-36 3 16,11-35-3-16,19-41-4 15,7-33 1-15,0-27-2 16,0-8-10-16,0 0 13 15,4-55 4-15,40-58 15 0,17-50-8 16,25-44-8 0,3-46-2-16,6-22 1 0,4-22 0 15,-6-6 3-15,-10 30-3 16,-8 38 0-16,-17 56 0 16,-17 67 2-16,-18 51-2 15,-17 37 1-15,-6 21-1 16,0 3-2-16,0 20-17 15,0 68 8-15,-18 51 8 16,-23 53 6-16,-14 23 2 16,-3 10-5-16,-2 3 2 15,12-9 7-15,4-18-9 0,22-24 5 16,15-43-5 0,7-26-19-16,0-33-25 0,29-23-123 15,5-20-179-15,11-23-238 16</inkml:trace>
  <inkml:trace contextRef="#ctx0" brushRef="#br0" timeOffset="33316">29054 4491 572 0,'0'0'182'0,"0"0"58"16,0 0-113-16,0 0-32 0,0 0 39 16,0 0-67-16,0 0-30 15,-44-40-32-15,34 73 4 16,-16 30-4-16,-5 33 13 15,-5 24 1-15,7 13 12 16,4 18-29-16,13 1-2 16,12 8-1-16,0-20 1 15,34-36-3-15,34-29 3 16,21-36-21-16,19-35 15 16,13-4-10-16,11-63 1 15,4-37 15-15,-9-24-1 16,-22-15 1-16,-31-6 1 15,-30-10 6-15,-32 2 12 0,-12 1-16 16,-5 3 5-16,-39 10-8 16,-8 16 1-16,1 34 21 15,3 30-15-15,4 32 2 16,8 23 24-16,2 4-29 16,5 14 4-16,-4 52-8 15,8 43-5-15,9 30 4 16,16 20 1-16,0 10 0 15,23-10 1-15,31-6 5 16,13-18-7-16,6-28 1 16,1-27-8-16,-8-36 8 15,-11-20 0-15,-11-24-1 16,1 0-4-16,6-29 10 16,12-38 1-16,4-15-2 0,3-28 1 15,-5-6 4-15,-12 6-9 16,-9 8 1-16,-11 31 7 15,-11 23-7-15,-12 24-1 16,-1 15 0-16,1 9-15 16,5 0 7-16,7 20-12 15,4 21 20-15,3-9-5 16,-10 8 1-16,0-11 3 16,-2-2-3-16,-2-10 1 15,-8-8-1-15,-4-9 4 16,-3 0 0-16,0 0 15 0,0 0-12 15,0 0 10 1,0-20-2-16,0-17 0 0,-22-5-9 16,-7 2-2-16,-7 5 3 15,-1 8-6-15,1 13-1 16,-5 14 4-16,0 0 0 16,0 9-8-16,2 43 1 15,1 12 6-15,9 23 1 16,14 3-8-16,15-5 8 15,0-7-4-15,3-26 1 16,24-13-23-16,2-19 25 16,0-17-17-16,0-3 0 15,2 0 12-15,2-15 6 16,-4-23 0-16,-7 6 11 0,-3 6 3 16,-13 4-5-16,-2 13 4 15,-4 5 0-15,0 4 21 16,0 0-33-16,0 0 6 15,0 0-7-15,0 0-16 16,0 24 9-16,0 19-7 16,5 6 14-16,9 6 4 15,8-14-3-15,4-11-1 16,-1-4 0-16,1-11-5 16,-4-15 5-16,4 0 0 15,4-10 0-15,6-44 24 16,2-14-24-16,6-27 4 15,-5-7 5-15,2 3-1 0,-12 6-3 16,-10 23 2 0,-7 21-5-16,-8 26 18 0,-4 13-12 15,0 8-7-15,0 2-1 16,0 0-21-16,0 20 11 16,10 33-8-16,5 11 18 15,11 17 6-15,-1-3-6 16,5-3 0-16,4-11 0 15,-9-7-5-15,-8-6 5 16,2-18 0-16,-15-7 4 16,1-9-13-16,-5-2 5 15,-5 3 1-15,-31 2-2 16,-16 0-7-16,0-5 11 16,12-4-17-16,6-8 3 0,12 0 9 15,15-3-2-15,7 0 8 16,0 0-4-16,19-26-21 15,32-27 2-15,26-20 14 16,19-19 9-16,4-17 1 16,-9-1 2-16,-6 9-3 15,-22 10 2-15,-18 19 8 16,-20 14-10-16,-14 15 16 16,-11 20-5-16,0 10 35 15,0 6-32-15,-4 3-3 16,-3 4-11-16,-5 0 5 15,2 0-10-15,-9 11-1 16,1 25-3-16,7 12 9 0,11 0 2 16,0 1-1-16,0 8-2 15,33 2-4-15,1 2 5 16,2-4 0-16,-10-9 2 16,-8 0-4-16,-2-9 2 15,-16-1 0-15,0 2 3 16,0 1-2-16,0-2-1 15,-28 4 0-15,-14-2-6 16,-11-5 5-16,5-3-81 16,5-13-104-16,35 0-154 15,8-10-287-15</inkml:trace>
  <inkml:trace contextRef="#ctx0" brushRef="#br0" timeOffset="33467">32262 5074 862 0,'0'0'263'16,"0"0"-92"-16,0 0-98 15,0 0 19-15,0 0-92 16,0 0-7-16,-26-43-331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14T15:55:12.24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1622 172 184 0,'0'0'188'16,"0"0"-88"-16,0 0-2 16,0 0 7-16,0 0-7 15,0 0-20-15,5 0-13 16,-5 0 5-16,0 0-17 15,0 0-9-15,0 0 2 0,0 0-24 16,0-7-3 0,-22 2-9-16,-31-7-10 0,-27 3 0 15,-19 2-2-15,-15 0-4 16,-1 4 3-16,4 0-13 16,12-3 15-16,3-2-1 15,13-1-12-15,16-2 14 16,11 2-1-16,17-2 3 15,1 2-2-15,5-4 5 16,4 6-5-16,-1-6 0 16,1 7 1-16,3 1-1 15,4-1 0-15,6 3 0 0,6 3 4 16,3-3 0-16,7 3-6 16,0 0 2-16,0 0-3 15,0 0-1-15,0 0 1 16,-5 3-8-16,-5 35 10 15,-5 10 2-15,1 8 0 16,-1 0-1-16,4 4 3 16,-7 7 12-16,2 1-1 15,-3 4 2-15,6-1 2 16,-6-5-14-16,4 0 7 16,4 2-9-16,-4 1 2 15,1 4 9-15,2 0-4 16,-1 0 4-16,-6 0 8 15,4-9-16-15,-4-1 1 16,5-2 1-16,-1-8-6 0,4-7 13 16,0-6-8-16,7-4-1 15,1-10 0-15,-1-5-5 16,1-8 0-16,3-6-2 16,0-7 2-16,0 0 3 15,0 0-3-15,0 0 5 16,0 0 10-16,0 0-14 15,0 0 15-15,0 0 0 16,0 0-14-16,0 0 11 16,0 0-11-16,0 0 0 15,0 0-1-15,0 0-1 16,0 0-4-16,0 0-9 0,7 0 7 16,22 0 5-16,12 8 1 15,13 1 0-15,16-3 2 16,26 0-1-16,22-3-1 15,19-3 0-15,13 4-3 16,5 0 3-16,-4-1 0 16,1 0 3-16,-21 4-3 15,-10-4 3-15,-3 2-6 16,0 3 6-16,5-1-3 16,5-2 4-16,19 3-3 15,12-4-1-15,17 2 9 16,8-1-8-16,-15 4-1 15,-13-3-1-15,-32 0-1 0,-31 1 2 16,-20-3 0 0,-22-1 0-16,-17 0-2 0,-11 0 2 15,-13-3 0-15,-2 4 0 16,-4-4 0-16,-1 0 0 16,7 0 0-16,2 0 0 15,2 0 3-15,1 0-3 16,4 3 0-16,-9-3-1 15,6 0 2-15,-13 0-1 16,-3 0 1-16,0 0 4 16,4 0 7-16,4-10 0 15,6-28 25-15,8-10-23 16,-3-11-13-16,-6-8 12 16,3-9-6-16,-1-13-5 0,-1-11 10 15,-2-7-12-15,2-1 0 16,-6 4-1-16,-5 8 6 15,1 8 6-15,-4 4-6 16,0 8 4-16,0 13 0 16,0 14-8-16,0 16 7 15,0 13 7-15,0 5-11 16,0 0 17-16,0 2-14 16,0-4-6-16,-10 1-1 15,-31-11-2-15,-45-9-1 16,-71-8-38-16,-91 2-34 15,-86 8-27-15,-74 25-42 16,-57 9-28-16,-47 26-94 0,-21 50-90 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13T17:06:54.5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16776 7475 143 0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14T15:55:14.72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1050 88 270 0,'0'0'184'15,"0"0"-111"-15,0 0 44 16,0 0 32-16,0 0-42 15,0 0-22-15,0 0-19 16,0 0-10-16,0 0 2 0,0 0-36 16,-12-13-3-16,-17 1-9 15,-12-2-5-15,-20-3 1 16,-25 8-6-16,-16 3 0 16,-13 6-5-16,8 0-7 15,11 0 4-15,16 0-3 16,10 6-7-16,15 11 2 15,11-2-1-15,15-1-5 16,13-8 7-16,10 1-19 16,6-2 15-16,0-5 1 15,0 0-7-15,0 0 8 16,0 1-1-16,0-1 18 0,0 0-3 16,0 7 6-16,0 0-1 15,0 10 11-15,0 9 9 16,0 12 12-16,0 11 17 15,6 9-23-15,-2 12 5 16,-4 9-10-16,0 5 3 16,0-2-15-16,0 5 3 15,0-1 8-15,-16 0-11 16,3-3 19-16,-6-7-20 16,4-3-5-16,4-3 4 15,-4-14-9-15,5-10 2 16,3-16 3-16,7-10-5 15,0-12 0-15,0-3-1 0,0-2 9 16,0-3-8 0,-5 0 0-16,5 0 3 0,0 0 10 15,0 0-11-15,0 0-1 16,0 0-1-16,12 0 0 16,46 0 0-16,31 0 3 15,25 0 2-15,18 0-6 16,13 0 1-16,5 0 0 15,9 0-2-15,13 0 2 16,4 4-3-16,12 16 1 16,3 3 2-16,-3 3 0 15,5 1-6-15,5-1 6 0,4-6 0 16,-2-7-3-16,-16-6 3 16,-30-7 0-16,-28 0 1 15,-27 0 7-15,-29 0-8 16,-30 0 3-16,-18 0 7 15,-22 0-7-15,0-3 16 16,0-1 2-16,0 1-2 16,0 3 19-16,0-4-26 15,0 4 5-15,0 0 1 16,0 0-16-16,0-3 17 16,0-3-10-16,0-5-8 15,0-5 13-15,0-13-6 16,0-11-7-16,0-7-1 15,0-16-3-15,0-6-2 16,0-17 5-16,0-10-2 0,0-13-8 16,15 1 9-16,4 6 1 15,-5 11 0-15,-2 7 5 16,-6 12-5-16,-2 4 0 16,-4 5 2-16,0 4 2 15,0 7 1-15,0 8-4 16,0 12-1-16,0 9 9 15,0 5-9-15,0 11 0 16,0 6 0-16,0 1 4 16,0 0-4-16,0 0 0 15,0-5 0-15,-22-5-8 16,-30-3 1-16,-36 0 2 0,-66 7-28 16,-85 6 5-16,-79 0-85 15,-64 0-69-15,-39 27-20 16,13 1-32-16,29 13 85 15,55 2-56-15,71 10-78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14T15:55:18.06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1116 56 377 0,'0'0'210'0,"0"0"-80"16,0 0-4-16,0 0 0 0,0 0-37 15,0 0-29-15,0 0-36 16,-22-46 0-16,-7 43-9 16,-7 0-4-16,-24 3 16 15,-17 0-27-15,-22 0 3 16,-24 6-3-16,-8 14 4 16,1-2-4-16,5-6 2 15,26-9 0-15,36-3 2 16,27 0 0-16,24 0-4 15,12 0 4-15,0 0 1 16,0 0 2-16,0 0-5 16,0 0 2-16,0 0 16 15,0 0-12-15,0 0 7 0,0 0-13 16,0 0 3 0,0 5-10-16,0 0-2 0,0 25-11 15,0 19 17-15,0 26 1 16,0 13 0-16,0 8-2 15,0 3 5-15,-3 8-3 16,-13 4 0-16,3 6 2 16,-3-4 0-16,3-4-2 15,4-9 0-15,6-15-1 16,3-9 3-16,0-13-3 16,0-19 1-16,0-18 0 15,0-6-1-15,0-10 4 16,0-3-3-16,0-1 0 15,0-6 1-15,0 3 2 16,0 1-2-16,0-4 3 0,0 3-3 16,0 2 5-16,0-4-6 15,18 3 0-15,37-4 0 16,34 0 14-16,39 0-3 16,34 0-10-16,26-17-1 15,22 1 3-15,22 6-4 16,11 0 1-16,-1 6 0 15,-13-2 0-15,-19 6 0 16,-29-3 3-16,-27 3 1 16,-36 0-3-16,-36 0-2 15,-34 0 0-15,-16 0 1 16,-6 0 2-16,-1 0 0 0,1-3 2 16,0-5 13-16,-1 5-16 15,-6-3 16-15,-4 3-11 16,-11-1-2-16,-4 4 12 15,0-3-3-15,0-1 7 16,3-5 14-16,-3-4-29 16,4-4 0-16,4-6-3 15,3 0 1-15,7-14 4 16,5-13-7-16,9-9 0 16,6-11-1-16,-3-10 1 15,6-5 0-15,-3-2 0 16,-9 8 4-16,-7 10 15 15,-12 13 1-15,-1 13-2 0,-9 5 20 16,0 6-20-16,0-2 4 16,0-2-16-16,0 5-4 15,0 6 7-15,0 5 1 16,0 11 1-16,0-3 11 16,3 12-21-16,-3 0 9 15,0-2-10-15,0 2 2 16,0 0 3-16,0 0-5 15,0 0 0-15,-34-9-3 16,-39-15-4-16,-45 0-15 16,-41 0-6-16,-39 6-22 15,-34 0 10-15,-26 2-30 0,-21 6-9 16,-1 8 8 0,14 2-53-16,27 0-33 0,34 2-133 15,39 17-148-15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14T16:02:23.21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540 564 718 0,'0'0'36'0,"0"0"74"15,0 0 55-15,0 0-54 16,0 0 9-16,0 0-51 15,0 0-24-15,22-59-12 16,-22 59-33-16,0 13-1 16,0 36 1-16,0 14 0 15,-4 17 39-15,-25 4-29 16,-8-8-3-16,1 2 15 16,2-12-21-16,5-6 8 0,7-17-9 15,11-6 1-15,5-18 3 16,6-12-4-16,0-7 1 15,0 0 16-15,0-23-10 16,10-47 6-16,41-31-13 16,16-30-2-16,6-11 2 15,4-10 2-15,-10-1 2 16,-4 10-1-16,-5 20-3 16,-17 40-1-16,-12 42-4 15,-14 23 4-15,-8 18-7 16,5 0-5-16,2 44-5 15,8 34 11-15,0 33 0 16,-7 22 7-16,-4 6 0 16,1-1 6-16,-6-2-6 15,6-10 2-15,-1-10 0 0,-1-17-2 16,2-18-6-16,-2-28-11 16,5-22-64-16,-8-14-74 15,-7-14-45-15,0-3-55 16,0-8-31-16,0-47-98 15</inkml:trace>
  <inkml:trace contextRef="#ctx0" brushRef="#br0" timeOffset="213">0 898 306 0,'0'0'166'0,"0"0"-69"16,0 0 40-16,0 0 134 15,0 0-193-15,256-13 2 16,-53-27-19-16,26-3-30 16,-5-3-18-16,-14 9-7 15,-32 11-6-15,-54 10-27 16,-40 12-55-16,-36 4-147 16,-26 0-227-16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14T16:02:24.69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192 126 868 0,'0'0'160'0,"0"0"-17"15,0 0-25-15,0 0-44 0,0 0 11 16,0 0-25-16,0 0-9 15,0-96-31-15,0 96 0 16,0 0-13-16,0 3-7 16,0 33-9-16,0 21 7 15,0 13 4-15,-4 4 14 16,-21 4-15-16,-3-5 7 16,3-4 8-16,3-10-14 15,-1-15-2-15,6-15 0 16,5-12 1-16,9-11 4 15,3-6-2-15,-15 0 3 16,11 0 20-16,1-19-21 16,-1-27 2-16,4-14-7 15,0-19-1-15,0-8-2 16,7 3 3-16,19 13 0 0,-4 17-1 16,4 15-13-16,4 11 9 15,-4 7-5-15,6 1-23 16,13 2 32-16,3 9-17 15,3 1-2-15,0 8 10 16,-3 0-24-16,-7 17 14 16,0 27 2-16,-19 8 7 15,-8 6 11-15,-14 1 0 16,0-7 1-16,0-3-4 16,-26-5 0-16,-6-12-1 15,-1-4-1-15,6-12 5 16,5-8 7-16,8-8 0 0,7 0-5 15,7 0 21-15,0-8-16 16,0-12-14-16,11-4 3 16,26 3-10-16,18 1 10 15,11 9 0-15,1 8 4 16,-2 3-8-16,-2 0 4 16,-5 20 3-16,-10 20-8 15,1 7 7-15,-13 5-3 16,-10 4 3-16,-14-3 2 15,-12 4 4-15,-5-7 1 16,-46-7 0-16,-19-1 0 16,-18-8-1-16,-7-8 15 15,-6-11-14-15,14-10-3 0,8-5 15 16,21-6-15-16,17-45-4 16,22-21-2-16,19-17-93 15,23-14-242-15,40 7-241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14T16:02:25.65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15568 95 167 0,'0'0'544'0,"0"0"-331"16,0 0-25-16,0 0-26 15,0 0-67-15,0 0-37 16,-34-87-50-16,-18 87 1 15,-14 0-6-15,-8 11-2 16,-3 22-1-16,-3 10 0 16,5 2 1-16,10 10-2 15,17 0 1-15,23 6-10 16,20 2 7-16,5-1 3 16,15 5 0-16,45-11 4 15,13-10 3-15,4-13-6 0,12-13 4 16,-19-15 1-1,-12-5-3-15,2 0 3 0,-21 0 2 16,5-20 2-16,-6-5-10 16,-16-3-23-16,4 5-67 15,-13 3-109-15,3 2-168 16,-1-5-390-16</inkml:trace>
  <inkml:trace contextRef="#ctx0" brushRef="#br0" timeOffset="-71141.73">284 1965 784 0,'0'0'238'16,"0"0"-92"-16,0 0 2 16,0 0-5-16,0 0-59 0,0 0-40 15,0 0-10-15,-39-28-27 16,39 28 7-16,0 23-14 16,-4 32 0-16,-8 24 14 15,-3 11 2-15,1 3-8 16,-1-13 4-16,1-12-11 15,2-13-1-15,5-26 0 16,4-17 1-16,3-7-1 16,0-5 8-16,0 0-5 15,0-13 15-15,0-55-11 16,0-30 8-16,22-24-15 16,4-10 5-16,-4-4-5 0,-8-15 0 15,-2-17 2-15,-5-14 1 16,3 16-3-16,5 30 0 15,-3 52-4-15,-2 43 2 16,1 27-1-16,-6 14 3 16,8 0-11-16,16 55-1 15,12 41 3-15,11 44 9 16,1 23 5-16,-6 6-1 16,5-7-4-16,2-20 0 15,1-15 4-15,8-18-7 16,-3-19 3-16,-2-21-12 15,-10-22-35-15,-7-18-51 16,-16-17-10-16,-14-7-91 0,-11-5-37 16,0 0 3-1,-26 0-161-15</inkml:trace>
  <inkml:trace contextRef="#ctx0" brushRef="#br0" timeOffset="-68568.73">0 2202 429 0,'0'0'206'0,"0"0"-104"15,0 0 74-15,226-66-30 16,-112 24-54-16,18-14-29 16,4-5 1-16,-2-14-8 15,-10 3-7-15,-13 4-2 0,-18-5-15 16,-17 6 12-16,-21-9-19 15,-17-8 12-15,-25 0-5 16,-13-4-11-16,0 12 13 16,-13 10-23-16,-35 9 6 15,0 15 1-15,-8 12-14 16,11 13 3-16,9 10-6 16,2 7 1-16,5 0-4 15,-3 34-12-15,3 28 10 16,7 33 3-16,13 13-3 15,9 20 2-15,12 2 3 16,43-8-1-16,8-10 0 16,10-16-1-16,13-15-7 0,-3-26 0 15,6-14-21-15,-12-21 16 16,-7-20-6-16,-3 0 19 16,-6-14 6-16,2-36-3 15,0-20-2-15,-8-17 10 16,-7-24-4-16,-19-22 6 15,-14-15 1-15,-15-7-4 16,-3 2 11-16,-41 30-18 16,-11 31 1-16,-5 26 9 15,12 29-9-15,0 24 18 16,13 9-20-16,0 4-1 16,3 32-1-16,3 43-6 0,10 24 6 15,19 26-3-15,0 15 1 16,29 8 2-16,26-5 0 15,11-10 0-15,5-21-5 16,-1-23 5-16,0-22-7 16,-4-23-6-16,-11-21-8 15,-7-17 19-15,-11-6-1 16,2 0 3-16,14-41 14 16,2-17-14-16,3-15 8 15,-5-9 4-15,-10-2-10 16,-6 1 6-16,-8 15-7 15,-6 15 2-15,-8 18-3 16,-5 22 0-16,2 13 0 16,7 0-7-16,7 6-11 15,3 28 16-15,0 7-5 0,-4-1 3 16,-3-2-8-16,1-5 11 16,-8-13-3-16,-5-6 3 15,-1-12-14-15,-9-2 13 16,0 0 2-16,0 0 1 15,0 0 18-15,0-2-9 16,-9-32 1-16,-23-2-5 16,-6 1 0-16,-1-3-8 15,-2 15 2-15,3 3 0 16,9 14 4-16,4 6-4 16,6 0-8-16,5 0 5 15,2 32-9-15,2 27 9 0,10 19 3 16,0 3 0-16,0-4-6 15,14-6 2-15,20-12-2 16,2-16-3-16,5-16-21 16,-5-12 11-16,1-15-2 15,-4 0 21-15,-8 0-4 16,-3-12 8-16,-10-23 1 16,-1-9 14-16,-11-14-10 15,0-15 7-15,0-5-5 16,-36-6-5-16,-21 1 7 15,-1 17-11-15,-5 16 8 16,9 24-3-16,9 20-6 16,1 6-2-16,8 0-3 0,5 39 1 15,11 24 0-15,11 18 3 16,9 1-4-16,0-4 4 16,38-10-2-16,16-16-6 15,16-11 8-15,4-18-9 16,8-11 3-16,-2-12 3 15,-3 0 3-15,-4-4-1 16,-9-24 8-16,-10-7-7 16,-16-1 5-16,-13-7-2 15,-9 2 28-15,-9-7-21 16,-7 3 6-16,0 10 3 16,0 12-18-16,0 11 16 0,0 12-9 15,0 0-6-15,-4 0-2 16,4 0-10-16,-3 32-5 15,3 27 15-15,0 17-2 16,13 7 1-16,44-3 1 16,4-8 0-16,2-14-3 15,-8-11 2-15,-10-21-2 16,-11-13-2-16,-9-13-12 16,-8 0 15-16,9-8 4 15,1-38 3-15,-1-6 6 16,-12-9-11-16,-11 5 0 15,-3 1 2-15,0 2 2 16,0 10 0-16,0 9-4 0,-7 19 0 16,0 3 0-1,7 12 0-15,0 0-3 0,0 0 2 16,0 4-20-16,11 35 9 16,19 14 5-16,3 3 3 15,3-4 3-15,1-3-11 16,4-17-1-16,-2-12 3 15,-8-6-9-15,-2-14 17 16,-7 0 2-16,4-4 0 16,0-31 21-16,-8-12-21 15,1-9 1-15,-15-8 14 16,-4-6-13-16,0-2 16 16,-16 5-11-16,-16 9-3 15,-2 14 8-15,8 15-8 0,7 15-7 16,-1 14 3-16,4 0-24 15,1 9 24-15,1 45-6 16,11 16 4-16,3 9-2 16,0 5-2-16,14-16 2 15,27-5 1-15,13-14-18 16,9-11 15-16,-1-23-2 16,1-7 8-16,-12-8-2 15,1 0 8-15,-8-34-4 16,-3-9 1-16,-12-13-2 15,-14-3 7-15,-15-7 1 16,0-7-4-16,-6 3 14 16,-32 3-14-16,-6 12-3 15,8 18 2-15,2 17 7 16,15 13-13-16,9 7 2 0,6 0-5 16,-3 23 1-16,-1 33-9 15,4 20 13-15,4 7 0 16,0 2 2-16,33-13-3 15,20-10 1-15,5-13 0 16,12-8-2-16,-7-17 2 16,-5-13-4-16,2-11 0 15,-9 0 4-15,-3-6 3 16,3-32-1-16,-6-5-2 16,-1-9 10-16,-8 0-5 15,-5 4-5-15,-9 0 0 16,-5 4 5-16,2 15-5 0,-4 10 0 15,-1 5 5-15,1 11-12 16,7 3-3-16,7 0 0 16,5 0 6-16,-1 24-16 15,-1 1 17-15,3 5-11 16,-10-7-8-16,-6-3 20 16,-5-5-6-16,-6-12-7 15,-4 0 12-15,-4-3 3 16,0 0 1-16,0-3 11 15,0-28 6-15,-23-6-3 16,-6-6-9-16,-8 8-2 16,-1 9-4-16,2 4-3 15,-1 16-3-15,8 6 3 0,-4 0 0 16,8 34-2-16,2 28-1 16,11 15 2-16,12-1 1 15,0-8-12-15,9-11 10 16,27-13-11-16,8-17-13 15,1-16 20-15,-4-11-9 16,-2 0 18-16,-1-32 8 16,2-23-6-16,-4-15 20 15,-7-17 1-15,-13-9 1 16,-16-7 11-16,0-9-18 16,-26 0 4-16,-22 5-2 15,1 22-17-15,6 25 23 0,15 28-17 16,11 17-7-16,8 15-2 15,3 3-2-15,4 61-12 16,0 35 8-16,0 30 10 16,19 7-3-16,20 0 0 15,25-20 3-15,12-13-8 16,25-19-4-16,24-12-13 16,22-28-2-16,22-20-57 15,12-24-1-15,-2 0-136 16,-20-47-206-16,-34-17-409 15</inkml:trace>
  <inkml:trace contextRef="#ctx0" brushRef="#br0" timeOffset="-65132.73">5995 854 834 0,'0'0'167'0,"0"0"-31"16,0 0-2-16,0 0-32 15,0 0-33-15,0 0-53 16,41 1-10-16,-8 50 5 15,11 17 7-15,0 25 4 16,1-2-20-16,-9 13-1 16,-2 0 7-16,-12-8-5 15,-5-8-3-15,-5-25 0 16,-9-22-24-16,1-14 7 16,-4-13-37-16,0-12-17 15,0-2 7-15,-4 0 20 0,-25-8 6 16,-15-32-12-16,-16-4 9 15,-5-6 38-15,-20 0-44 16,-4 4-3-16,5 9 29 16,6 8 5-16,16 15 16 15,21 13-2-15,16 1-6 16,13 0 6-16,12 0-5 16,0 0-7-16,34 12 8 15,27-3-22-15,37-9 23 16,11 0 5-16,16-3 16 15,1-33 19-15,-11-7 9 16,-20-4 5-16,-25 1 8 16,-18 0 2-16,-23-4 32 0,-11-3 3 15,-11-3-22-15,-7-4-6 16,0 0-21-16,-13 8-19 16,-15 8 10-16,6 15-12 15,8 13 14-15,7 9-10 16,2 7-27-16,5 0 10 15,-3 0-11-15,3 26-14 16,0 37 10-16,0 20 7 16,0 16-3-16,0 10 0 15,3 4 8-15,28 1-11 16,5-18 3-16,5-21 0 16,0-26-2-16,-12-19 0 15,-7-16-1-15,-12-11-5 0,-1-3-2 16,5-6 9-16,8-48 2 15,3-19 5-15,1-17 6 16,-11 5-12-16,-8-2 0 16,-7 19 7-16,0 11 1 15,0 22-8-15,0 14 4 16,0 14-2-16,0 7-3 16,9 0 1-16,8 0-15 15,20 20 3-15,11 20 9 16,19 6 1-16,3 4 2 15,0-4-3-15,3-3 0 16,-15-7-15-16,-10-9 6 16,-10-7 11-16,-13-7-16 15,-6-10 17-15,-8 1 0 0,-8-4 2 16,0 0 7-16,-3 0-8 16,5-7 8-16,2-22 10 15,0-8-12-15,-3-6-5 16,-4 8-2-16,0-3 0 15,0 3 8-15,-11 11-8 16,-14 4 0-16,2 6-6 16,5 8 14-16,11-1-12 15,3 7 4-15,4 0 0 16,0 0-8-16,0 0 8 16,0 0-1-16,0 0-4 15,-3 0 9-15,3 0-4 0,0 0 0 16,0 0 0-16,0 0 9 15,0 0-6-15,0-4-3 16,0 4 0-16,0-1 5 16,0 1 6-16,0-5-1 15,0 5-5-15,0 0 15 16,0 0-19-16,0 0 1 16,0 0-2-16,0 0 3 15,0 0-4-15,0 0 1 16,0 0 0-16,0 0-7 15,0 0 5-15,0 0-11 16,21 0 5-16,13 6 1 16,7 21 7-16,10 3 0 15,4 0 0-15,4 2-7 16,-1 2-3-16,-6 4 3 0,-8-3 5 16,-3-2-24-16,0 3 26 15,-9-6-14-15,-6-10 10 16,-11-2 0-16,-11-18-22 15,-4 0 4-15,0 0 17 16,0 0-19-16,0 0 24 16,-7-4 2-16,-15-20 2 15,6-6-1-15,10-8-1 16,6-6-4-16,0 4-1 16,0 0-11-16,17 0 14 0,13 4 0 15,3 0 2-15,8-1-2 16,7 4 0-16,3 3 0 15,-3 7-2-15,-4 6 3 16,-15 6-1-16,-10 2 0 16,-12 3 3-16,-4 3 6 15,-3 3-7-15,0 0-2 16,0 0 5-16,0 0 1 16,0 0-2-16,0 0-4 15,0 0-3-15,0 29 2 16,0 15 1-16,0 0 0 15,9 4-2-15,20 0 4 0,3-10-4 16,6-3-4 0,-2-11-3-16,5-10 5 15,0-4-13-15,0-10 16 0,-2 0-3 16,-8 0 8-16,-6-10 4 16,-11-26 5-16,-5-14 7 15,-9-10 8-15,0-4-17 16,-6-9 1-16,-41 2 4 15,-12 3-13-15,-7 15 4 16,-1 10-1-16,1 15-5 16,11 7 5-16,7 17-6 15,16 4 0-15,10 0-5 16,6 1-8-16,9 36 12 16,4 21-1-16,3 13 2 15,0 9-3-15,39-1 3 0,21-3-8 16,17-10 5-16,8-13-17 15,2-17 19-15,-5-16-9 16,-8-16 10-16,-8-4 4 16,-11-10-1-16,-4-33-2 15,-10-5 21-15,-12-10-13 16,-7 0 17-16,-6-6 3 16,-9 1-17-16,-7 3 10 15,0 14-17-15,0 11 6 16,0 10-4-16,0 15-1 15,0 7-2-15,0 3-4 16,0 0-5-16,0 0 2 0,0 16-21 16,12 27 21-16,20 11 2 15,6-1-9-15,4-1 7 16,6-8-4-16,-3-3-5 16,-8-17 12-16,-8-4-15 15,-7-13 7-15,-3-7 4 16,-5 0 8-16,1-7 0 15,11-34 7-15,-4-3-10 16,0-11 23-16,-10 3-22 16,-12 3 7-16,0 6 0 15,0 13-6-15,0 10 5 16,0 10-8-16,0 10 3 16,0 0-8-16,0 0-4 0,0 23-10 15,21 21 16-15,16 5 0 16,4 4-2-16,14-3 3 15,15-7-8-15,15-10 7 16,14-10 1-16,4-13 1 16,-8-10 1-16,-13 0 0 15,-17 0 2-15,-20-5-2 16,-14-27 0-16,-18-4 17 16,-13-12-10-16,0 0-2 15,-10-1 6-15,-31 2-8 16,-7 11 1-16,-3 6-4 15,10 17 4-15,8 9-11 16,11 4 7-16,7 0-6 16,1 11 3-16,6 21-14 0,1 5 10 15,7 3-10-15,0-8-8 16,0-5 17-16,19-3-27 16,6-12 8-16,1-8 17 15,3-4-1-15,-7 0 11 16,-3 0 1-16,-5 0 4 15,-6-4 15-15,2-5-9 16,-6 6 5-16,1-1 11 16,-5 4-14-16,0 0 10 15,0 0-23-15,0 0 0 16,0 25-6-16,0 30 7 16,0 21-1-16,-9 29 0 15,9 14 1-15,0 11-1 0,52 13 7 16,11-8-6-16,7 8 10 15,0 6-11-15,-12-6 0 16,-5-4-4-16,-14-30 6 16,-17-29-2-16,-13-28 0 15,-9-22-2-15,-22-20-5 16,-60-10 13-16,-33 0-6 16,-28-24 0-16,-11-35-30 15,11-10 3-15,28-11-15 16,38-9 1-16,40-4 26 15,30-6-26-15,7 0-6 16,36-9 15-16,37 1-9 0,31-13 38 16,24-17-18-16,13-14 17 15,2-2 4-15,0 1 0 16,-16 13 0-16,-14 16 5 16,-13 20-2-16,-23 9 39 15,-29 19 15-15,-22 11-10 16,-26 12 20-16,0 8-24 15,-4 6 0-15,-30 8-12 16,-2 2-30-16,2 13 16 16,14 6-6-16,8 4-1 15,5 5-10-15,-2 11-5 16,-4 51-6-16,1 34 7 16,8 17 8-16,4 3-2 0,9-10-2 15,30-13 1-15,9-10 3 16,3-20-4-16,-3-21-3 15,-4-11 1-15,1-22 2 16,2-9-4-16,1 0 8 16,9-33-4-16,1-15 17 15,-7-3-17-15,-3 5 2 16,-14 12 1-16,-8 11 1 16,-1 13-8-16,4 10 4 15,16 0-7-15,13 7 4 16,17 26-14-16,2 7-1 15,0 0-7-15,-7-8-39 16,-19 0-5-16,-14-14-47 16,-23-1-44-16,-14-14-72 0,0-3-82 15,-14 0-59-15</inkml:trace>
  <inkml:trace contextRef="#ctx0" brushRef="#br0" timeOffset="-79872.73">5737 6322 226 0,'0'0'98'0,"0"0"-35"15,0 0 53-15,0 0 18 16,0 0-19-16,0 0-29 15,0 0-22-15,0 0-15 16,-10 0 10-16,10 0-15 16,0 0-7-16,0 0-21 15,0 0 9-15,0 0-6 16,0 0-3-16,0 0 0 16,0 0-7-16,0 0-2 15,0 0-2-15,0 0-5 0,20 0 0 16,21 0 2-16,16 0 2 15,8 0 5-15,13 6 7 16,9-6-5-16,14 0 10 16,8 0-1-16,13 0-6 15,11-10-1-15,7-3-9 16,0-10 4-16,7 10-8 16,-4-7 4-16,-9 8-2 15,-17 7-2-15,-14-1 0 16,-7 2 0-16,-8 4 1 15,11 0-1-15,23 0 0 16,21 0 3-16,23-5 13 16,8-3 8-16,5 1-16 0,6-7 0 15,3 8-7 1,-4 3 4-16,-5-3-4 0,-13-2 2 16,-14 2-1-16,-17 3 3 15,-9 0-5-15,2 3 7 16,6-3-7-16,-6-6 0 15,5-2-1-15,-8-1 5 16,-4 0-1-16,5-2 1 16,2 8-4-16,6 3 5 15,1-3-3-15,-6 6 1 16,-4 0-3-16,-7-8 1 16,-4 8 0-16,-3-6 0 15,-1 3 0-15,7 0-1 16,5 0 2-16,4-6-2 0,6 9 0 15,-6 0 0-15,5 0 3 16,-1 0-2-16,14 0 0 16,3 0-1-16,3-5 0 15,-1-1-1-15,-18-6-1 16,-5 7 0-16,-8-2-1 16,-5-1 6-16,8 8-5 15,2 0 2-15,2 0-5 16,0 0 5-16,1 0 0 15,-5 0-1-15,0 0 0 16,1 0 1-16,-4 0 0 16,-1 0-3-16,1 0 0 15,-3 0 3-15,-6 0 0 0,9 0 0 16,0 0 2-16,8 0-1 16,9 0-1-16,2 0 0 15,-13 0 0-15,-1 8 0 16,-20-1-6-16,-11-7 6 15,-3 5 0-15,-9 7 0 16,5-12-1-16,11 0 0 16,10 0 2-16,8 0-1 15,4 6 0-15,3-6-3 16,1 5 3-16,4 4-1 16,-5-3 1-16,4 3-1 15,3-1 3-15,5 1-3 0,1 3 1 16,0-4 0-16,7 4 3 15,-1-4-2-15,6 2 0 16,10-5 0-16,6 4-1 16,-3-9-2-16,-12 0 2 15,-4 0-5-15,-15 0 5 16,6 0 0-16,-1 0 0 16,-5 0-1-16,0 0 0 15,-5 0 1-15,-5 0 0 16,-9 0-3-16,-1 0 3 15,-2 3 0-15,5 3 2 16,0 0 0-16,1 2 0 16,3-8-4-16,-4 0 4 0,0 0-2 15,-2 0 0 1,5 0-1-16,1 0 1 0,6 0-1 16,0 0-1-16,9 0 1 15,5 0 0-15,-8 0-3 16,4 0 3-16,2 0 1 15,-5-8 0-15,-1-1 0 16,-9 3-7-16,-6-3 5 16,-1 9 2-16,4 0-7 15,-4 0 7-15,-9 0-2 16,1 0-2-16,-8 0 1 16,-9 0-4-16,-1 0 6 0,-8 0-7 15,-4 9 4 1,4-9 1-16,0 6 1 0,9-3 4 15,-1 3-4-15,2-6-5 16,5 0-3-16,0 0-4 16,4 0 9-16,3 0 5 15,2 0 0-15,-5 0-2 16,-9 0 2-16,-5 0 1 16,-9 0-1-16,-6 0-1 15,-6 0 1-15,9 8 3 16,-3-2 0-16,-1-3-3 15,1 9 4-15,-12-4-3 16,-1-1 1-16,3-7-2 16,-3 0 4-16,6 0 0 15,-2 0-2-15,9 0 8 0,6 0-8 16,1-7 0-16,3-1-1 16,1-4-1-16,-8 9 0 15,-5 3 0-15,-2-6 5 16,-3 6-5-16,-5 0 0 15,-4 0-3-15,0 0 2 16,-7 0-2-16,1 0 2 16,-4 0-1-16,-2 0 2 15,2 0 1-15,-3 0 0 16,-6 0 1-16,-6 0 0 16,8 0-1-16,2-8-1 15,1 8 2-15,3 0-1 0,1 0-1 16,-4-6 0-16,-1 3 0 15,-2-3-1-15,-8 6 1 16,-7-9 0-16,-6 9 4 16,-1-5-3-16,-1-1 2 15,0 2 0-15,0-4-3 16,4-4 2-16,-5 4-2 16,2-7 2-16,2-5 0 15,1-3 3-15,-1 0 7 16,1-13 6-16,1-1-2 15,-6-1 13-15,2-6-6 16,2 0-3-16,-6-7 16 16,6 6-8-16,-7-15-8 0,-2 1-1 15,2 2-4-15,-7-3 1 16,0 9-4-16,0-2-1 16,0 10 8-16,0-2-7 15,0 2-7-15,0 7 2 16,0-4-4-16,-7 4-2 15,-5-8 0-15,8 5 1 16,-6-4-4-16,2 0 5 16,1 0 0-16,-9-4-3 15,6 5 0-15,-2-5 0 16,2 7 0-16,-2 8 1 16,5 3-1-16,-3 5 0 0,-2 4 0 15,2-11 0 1,-6 11 0-16,-2-4-3 0,0 4 1 15,-12-4-3-15,1 0 4 16,-4 4-2-16,3-3 2 16,0 10-4-16,5 6 5 15,-1 4-4-15,-6 3-7 16,-16 0 2-16,-19 0 7 16,-18 0-3-16,-7 0 5 15,-11 10-2-15,-4 3 4 16,-11 1-4-16,-3 2 2 15,-14-7 0-15,-5 5 5 16,-16-5-4-16,-13 2 0 16,-12-8 0-16,-3 4 1 15,1-7-1-15,14 7-1 0,3-7 1 16,11 1 1-16,4 7-1 16,-7-8-1-16,-1 4-4 15,-14-4 2-15,-18 0-2 16,-16 0 1-16,-16 0 1 15,-3 0 2-15,9 0 0 16,14 0 1-16,20 0 5 16,21 0-5-16,13 0 0 15,6 0-1-15,-14 0 1 16,-24 0-1-16,-17 0 1 16,-9-7-1-16,16 1 0 15,18-1-7-15,21 0 7 0,24 7-2 16,7-3 1-16,7 0-3 15,-16 0 4-15,-14 3-8 16,-25 0 7-16,-7 0 1 16,-8 0-3-16,15 0 3 15,25 9 0-15,33 5 4 16,29-8-4-16,24-3 0 16,7 1 0-16,0-4-1 15,-6 0 0-15,-13 0-13 16,-25 0 6-16,-15 0-4 15,-16 0-1-15,1 0 11 16,26 0-1-16,14 0-4 16,23 0 6-16,15-4 0 0,6 1 2 15,0 3-2 1,-4 0 2-16,-9 0-1 0,-1 0 0 16,-8 0-18-16,0 0 5 15,4 0 3-15,3 0 2 16,13 0 5-16,6 0 2 15,-1 3 1-15,6 8-1 16,3-2-4-16,7-2 5 16,6-4 0-16,13 0 1 15,3-3-2-15,0 0 1 16,0 0 0-16,0 0 0 16,0 3 1-16,0-3-2 15,0 0 1-15,0 0-3 16,0 14 3-16,0-5 0 0,0 5 9 15,0 6 5-15,0 3-12 16,0-3-2-16,0 7 5 16,0 2-5-16,0 11 11 15,0 7-8-15,0-5 9 16,0 18-4-16,0-10 4 16,0 3-4-16,12 6-3 15,17 1 3-15,-4 6 3 16,1 7-4-16,-7-7 5 15,-12 7-9-15,-7-6 0 16,0 0-1-16,0-9-1 16,-4-5 3-16,-8-10 0 15,2-5-3-15,10-15 0 0,0-2-1 16,0-7-1-16,0-4 1 16,0-2 0-16,0 4 0 15,0 5 2-15,0-3-2 16,-3-2 1-16,-1 5-1 15,1-8 3-15,-2 6-2 16,5-4-1-16,0 4 0 16,0 2 1-16,0-8 1 15,0 3-1-15,0-4-1 16,0 1-3-16,0-2 3 16,0 1 0-16,0-2 1 15,0-1-1-15,0-5 1 0,0 0 0 16,0 0-2-1,0 0 0-15,0 0 1 0,0 0 0 16,0 0-5-16,0 9 4 16,0-3-6-16,12 3 7 15,-2-1 0-15,-2-2 0 16,3-3-11-16,4 3 5 16,2 8-1-16,5-7 6 15,9 1 1-15,5-3 0 16,12-1-2-16,11 2-4 15,12-6 5-15,12 5 2 16,9-5 1-16,16 0 1 16,13 0-3-16,7 9 5 15,9-6-5-15,10 3 2 0,-7 0-4 16,-7 2 1-16,-8-2-2 16,-7-3 3-16,0 1 1 15,3-2 1-15,3-2-2 16,-1 0-2-16,2 0 2 15,-4 0 0-15,-3 6-2 16,7-6-3-16,-4 0 5 16,9 0-4-16,-5 0 3 15,-1 0-8-15,3 0 4 16,-10 0-2-16,-2 0-3 16,3 0 9-16,0 0-11 15,6 0 11-15,13 0-1 16,3 0-6-16,-9 0 7 0,-6-6-2 15,-14 6 0-15,-12 0 1 16,-7 0 4-16,-3 0-2 16,7 0 0-16,6 0 0 15,16 0-3-15,3 0 3 16,6 0-1-16,1 0-3 16,2 0 4-16,-6 0 0 15,-6 0-1-15,-15-2 1 16,-3 2 0-16,-16 0 0 15,2-4 0-15,-6 4 2 0,-3-3 4 16,8-3-6 0,-5-2 2-16,2 8 0 15,-5-9-1-15,-3 3 1 0,-8 6-2 16,-3-9 6-16,-1 9-6 16,1-5 4-16,4 5 0 15,10-6-3-15,3-3-1 16,9 6-3-16,-4-2 3 15,-5-2 0-15,-3-1 1 16,-2 8-1-16,-1 0 0 16,3 0-1-16,-4 0 0 15,0 0 0-15,-3 0 2 16,1 0 0-16,2 0 0 16,12 0 0-16,11 0-2 15,10 0 3-15,8 0-4 0,1 0 0 16,-1 8 2-16,-3-1 1 15,-8 1 1-15,-11-3-1 16,-19-1 1-16,-18-4-2 16,-14 0 0-16,-19 0 0 15,-8 0 1-15,5 0 4 16,11 0 1-16,3 0-3 16,3-9-2-16,1 6 0 15,-8 3-2-15,5 0-3 16,-1 0 4-16,-4 0 2 15,-7 0-2-15,-10 0 3 16,-9 0-2-16,1 0 2 16,-4 0-2-16,7 0-1 0,8 0-7 15,11-5 7-15,6 5 1 16,-1 0 1-16,-5-7-1 16,-13 7-1-16,-8 0 4 15,-5 0-3-15,0 0 1 16,0-8 9-16,0 8-5 15,0 0 7-15,0-6-12 16,0 3 1-16,0-3-2 16,0 0 3-16,0-2-1 15,0-7 6-15,0-13 0 16,-8-2-2-16,-2-5-5 16,-2-6 2-16,-2-2 4 0,2-10-2 15,2-4-4 1,6 4 10-16,-4-6-8 0,1 2 3 15,0-2 1-15,-5 6-4 16,5-13 3-16,4 8-2 16,-1-3 0-16,-1-12 4 15,5-7-3-15,0 6-2 16,0-7-3-16,0 8 2 16,0 20-1-16,0 1-1 15,0 0 2-15,0 14 3 16,0 1 1-16,-3 1-5 15,-7 2 2-15,-2 5-3 16,5 3 2-16,-3 6-2 16,1-1 1-16,2 12-2 15,0-8 4-15,2 11-2 0,2-1-1 16,-1-1 1-16,4 7-1 16,-3-3 0-16,0 1 0 15,-4-9 2-15,2 4-1 16,-2-8-1-16,3 2 0 15,-2-6 1-15,1 2 0 16,-2 3-1-16,3 2 0 16,1 3 1-16,-1 5 0 15,1 4 1-15,3 1-2 16,0 0-8-16,-5 0 5 16,1 0-4-16,-2 0-6 15,-13 0 5-15,-14 0 4 0,-18 0-3 16,-9 0 3-16,-6 0-6 15,-11 0 10-15,-3 0-5 16,-21 1-7-16,-17 7 11 16,-10-1-11-16,-16 0 10 15,-2-6-2-15,-10 4-2 16,2-2 5-16,-8 1-8 16,0-1 9-16,0 2-1 15,-4 3-1-15,0-1 2 16,-3 2 3-16,4 5-2 15,2-7-2-15,8-5-3 16,12 9 3-16,-4-1 1 16,-4-3 0-16,-11-1 0 0,-10 1-1 15,-9 0 1-15,-7-6-2 16,-10 7 2-16,-12-1 0 16,3-7 4-16,-7 3-1 15,8 3-1-15,-11 2-2 16,3 5 1-16,4-6-2 15,9 9-5-15,16-3 0 16,16 10 5-16,17-7-1 16,5 4-1-16,4 0 2 15,-19-3-13-15,-7-2 10 16,0 3-2-16,13-4 6 16,28-2-1-16,29-4 3 0,14-8 2 15,-1 0-4 1,-9 0 0-16,-27 3-2 0,-37 0-4 15,-35 3-2-15,-23-2 6 16,7 3 2-16,30-1-4 16,32 1 4-16,42 0-2 15,21-7 2-15,18 0-2 16,9 0 2-16,-5 0 0 16,-4 0-2-16,-6 0-7 15,-4 0 7-15,7 0-9 16,19 0 10-16,18 0 2 15,18 0-1-15,11 0 2 16,1 0-1-16,3 0 2 16,-5 0-3-16,5 0-6 15,0 0 6-15,-4 0 0 0,1 0 0 16,0 0 0-16,-1 0 1 16,1 0-2-16,3 0 2 15,0 0-2-15,0 0-3 16,0 0 2-16,0 0-1 15,0 0 0-15,0 0 2 16,0-4 1-16,0 4 8 16,0-3-8-16,0 3 0 15,0 0 0-15,0 0 1 16,0 0-1-16,0 0-4 16,0 0-2-16,0 0 5 15,0 16 2-15,0 14 0 0,0 7 6 16,7-1 0-1,-1 0 5-15,3 9-6 0,1 6 7 16,-3 2-7-16,8 3 0 16,1 0 4-16,-3 1-7 15,6 2 1-15,-9-2 8 16,2-1-4-16,-5 2 0 16,-3 0 2-16,4 8-5 15,-8 2 7-15,0-10-5 16,0 9 5-16,0-18-3 15,0-2 4-15,0-12-3 16,-3-15 0-16,3-8-3 0,0-6-6 16,0-6-1-16,0 0 1 15,0 0 5-15,0 0-6 16,0 0 1-16,0 0 4 16,0 0-4-16,0 0 0 15,0 0-1-15,0 0-5 16,0 0 3-16,0-6-15 15,0-9 0-15,10 6 1 16,-3 1-12-16,1 2 10 16,-4 0-15-16,-1-3-12 15,13-13-34-15,6 1-145 16,20-3-371-16</inkml:trace>
  <inkml:trace contextRef="#ctx0" brushRef="#br0" timeOffset="-63303.73">2007 3480 653 0,'0'0'122'16,"0"0"-31"-16,0 0 37 0,0 0 1 16,0 0-26-1,0 0-70-15,0 0-19 0,-147-51-14 16,217 30 0-16,45-20 13 15,32-9-13-15,15 1 1 16,-12 5 3-16,-20 8 1 16,-34 9-2-16,-38 14-3 15,-24 6 1-15,-27 7 3 16,-7 0-4-16,0 0-5 16,0 0 2-16,0 14-12 15,0 26 15-15,-7 7 2 16,-2 5 0-16,3 1 4 15,6 8-1-15,0 3-5 16,0-4 0-16,0 13 4 0,0 0-4 16,0 3 0-16,0-7 4 15,6 1-4-15,-1-20 0 16,-5-13 0-16,0-10 0 16,0-15-16-16,0 2 1 15,-18-14 12-15,-16 0 3 16,-2 0 11-16,7 0-6 15,6-6-3-15,11-8 13 16,12 5-13-16,0-5 12 16,0-1-14-16,0-8-1 15,38-10-1-15,17-13-3 16,22-6 5-16,11-9-5 16,-7 9 14-16,-6-1-9 0,-24 13 4 15,-15 10-3 1,-14 12 21-16,-10 6-11 0,-5 5 16 15,-7 7 10-15,0 0-25 16,0 0 6-16,0 0-18 16,0 0-11-16,7 5 10 15,5 21-21-15,6 10 22 16,5 4 0-16,-3 1 7 16,7 2-7-16,-6-14 0 15,-2 0 0-15,-7-14-6 16,-2-9-8-16,2-6-1 15,-2 0 14-15,6 0 0 16,2-21 1-16,3-22 14 16,6 0-11-16,-6-4 17 0,1 9-20 15,0 8 3-15,-7 2-3 16,4 13 3-16,0 7-5 16,-2 2 2-16,9 6-14 15,4 0 14-15,3 16-12 16,8 21 4-16,-2 6 1 15,2-2-4-15,7-6 7 16,-4-7-15-16,1-13-4 16,-9-9 18-16,-2-6-5 15,-5 0 10-15,-7-21 1 16,4-26 1-16,-4-10 11 16,-10-19-1-16,-12-11 8 15,0-5 13-15,-9-4-4 0,-20 0 2 16,-3 13 2-16,10 22-23 15,3 18 12-15,3 28 5 16,13 15 2-16,0 0 8 16,3 0-37-16,0 0-4 15,0 46-12-15,0 24 16 16,10 26-4-16,17 6 4 16,-1-2 0-16,3 0-1 15,7-12-4-15,5-4-37 16,0-5-45-16,-5-15-77 15,11-23-58-15,1-24-200 16</inkml:trace>
  <inkml:trace contextRef="#ctx0" brushRef="#br0" timeOffset="-60889.73">4040 3413 370 0,'0'0'198'15,"0"0"-87"-15,0 0 16 16,0 0 37-16,0 0-77 16,0 0-53-16,-52-23-34 15,78 23-5-15,44 0 5 16,22-3 15-16,19-8 3 16,-1-9 3-16,-18-3-15 0,-26 7 24 15,-25-1 1-15,-22 11 1 16,-12-4 41-16,-7-6 18 15,0-8-12-15,0-4-49 16,-3 0-2-16,-23 9 1 16,4 5-4-16,3 0-25 15,-3 14 17-15,0 0-17 16,3 0-3-16,0 20 1 16,9 23-6-16,10 14 1 15,0 9 7-15,0-3-18 16,32-1 16-16,13-5-6 15,-4-13-11-15,3-15 11 0,-8-11-17 16,1-13 12-16,-4-5 6 16,1 0 4-16,-2-23 3 15,9-20 3-15,0-13 0 16,-5 1 13-16,-7-9-14 16,-6 0 12-16,2 1-1 15,-9 14-12-15,2 9 15 16,-7 13-14-16,-8 18-1 15,6 5-2-15,4 4 0 16,9 0-14-16,9 12 7 16,5 23-11-16,-4 8 11 15,6 10 5-15,3-7 3 16,-2 4-8-16,6-21 2 16,-1-5-8-16,4-8 6 15,8-12-10-15,2-4 18 0,6 0 0 16,-6-40 1-16,1-8 20 15,-11-19-14-15,-12-5 13 16,-14-16 13-16,-10-1-12 16,-12-7 23-16,-3 3-12 15,-38 7-8-15,-7 9 17 16,0 22-18-16,14 19 0 16,12 19 5-16,15 14-23 15,4 3 4-15,3 0-9 16,0 0-13-16,0 49 9 15,0 30-5-15,0 34 9 16,3 10 0-16,23 19 1 0,18 16-1 16,11 18 0-1,15 31 2-15,8 11-4 0,3 12 3 16,4 5-2-16,-5-28-7 16,-3-38-42-16,-7-47 3 15,-14-45-4-15,-20-44 17 16,-20-21 32-16,-6-12-7 15,9-45 9-15,10-51 14 16,5-40-10-16,-8-36 0 16,-16-14-4-16,-10-11-9 15,-19 10 6-15,-46 20-2 16,-27 32-9-16,-26 33 3 16,-22 18-22-16,-7 28 26 15,-8 13-7-15,8 20-18 16,14 10 3-16,34 6-14 0,32 4-6 15,38 3 15-15,22 0-1 16,7 0 11-16,7 0-20 16,48-7 2-16,37-1 37 15,29-7 10-15,22-8-4 16,6-3 3-16,1-6-1 16,-13-6 14-16,-12 1 7 15,-18 1 8-15,-30 8 18 16,-26 13-13-16,-16 5 2 15,-18 3 6-15,-5 7-28 0,1-3 21 16,-1 0-21-16,2 3-12 16,1 0-4-16,7 0 1 15,1 0-2-15,-1 0 0 16,-7 0-8-16,-8 0 2 16,0 0 2-16,-7 0-5 15,0 0 6-15,0 0 3 16,0 0 0-16,0 0 0 15,0 0 3-15,0 0 3 16,-4-3-3-16,-21-14 6 16,-1 2-12-16,1 15 4 15,2-11-2-15,5 11 1 16,2 0-15-16,6 0 8 0,-2 0 7 16,5 32-10-1,4 19 9-15,3 14-18 0,0 5 14 16,3 3 2-16,23-10-8 15,-1-14-5-15,1-16-10 16,-4-10 8-16,-3-19 13 16,0-4 1-16,-4 0 4 15,2-10 11-15,2-28-9 16,3-14 21-16,-3-7 7 16,-5-1-23-16,-6 7 21 15,-8 14-12-15,0 9 3 16,0 15 9-16,0 15-14 15,0 0-5-15,-3 0-9 16,3 5-9-16,0 35 6 0,0 16 3 16,17 3 0-16,27-6-1 15,13 4 8-15,8-11-9 16,-2-10 2-16,0-8 0 16,-8-19 2-16,-8-9-2 15,-2 0 0-15,-1-17 10 16,1-26-1-16,-6-16 14 15,-2-7 6-15,-4-7-25 16,1-3 20-16,2 6-21 16,2 17 0-16,-3 7-3 15,0 20-4-15,-10 12 2 16,-3 14-4-16,-8 0-11 16,8 0 15-16,-3 0-17 15,0 14 0-15,0 7 12 16,-2 7-8-16,5-5 15 0,-7-10-9 15,-8 4-5-15,-3-17 11 16,-4 0-18-16,0 0 19 16,0 0 1-16,-18 0 1 15,-16 0 16-15,-10-10-13 16,8 3 0-16,2 1 15 16,13 6-18-16,9 0 3 15,6 0-9-15,-3 10-10 16,6 29 16-16,3 14-7 15,0 7-1-15,0-1 8 16,47-1-21-16,20-11 15 16,15-9 1-16,5-12-12 0,5-15 16 15,-6-11 1-15,-16 0 0 16,-9 0 7-16,-8-40-4 16,-10-16 19-16,-9-14 7 15,-8-8-14-15,-20-10 21 16,-6-4-13-16,0 5 2 15,-3 11 5-15,-23 17-24 16,1 19 10-16,6 20 4 16,9 11-11-16,5 5-2 15,1 4-7-15,1 4-26 16,-7 45 17-16,6 17 2 16,4 22 7-16,0-7 0 15,17-2-22-15,40-9 14 0,13-20-9 16,13-13-21-16,6-22 23 15,7-15-2-15,-11 0 17 16,-15-23-6-16,-12-26 12 16,-17-7-3-16,-12-11-2 15,-13 6 7-15,-16-14 17 16,0 10-12-16,0 8-4 16,-26 7 8-16,7 18-17 15,4 15 12-15,8 10-1 16,7 7-9-16,0 0-4 15,0 0-19-15,0 30-4 16,0 20 23-16,0 13-4 0,32 1 5 16,13 4 1-16,-1-5-5 15,1-2-3-15,-4-12 7 16,-2-2-2-16,2-6 3 16,-9-7-6-16,-6-5 6 15,-14-9 0-15,-9-10 0 16,-3 1-5-16,0-2-1 15,-44-3 6-15,-14 3-4 16,-9-4-1-16,4-2-62 16,24 0-115-16,23-3-153 15,16 0-380-15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14T16:03:08.98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9538 3162 49 0,'0'0'83'15,"0"0"4"-15,0 0-49 16,0 0 7-16,0 0-28 16,0 0-10-16,0 0 0 15,-38 0-2-15,20 10-10 0,-5-4 2 16,13-3-32-1,7 1-6-15,-6-1-35 0,9 2-20 16</inkml:trace>
  <inkml:trace contextRef="#ctx0" brushRef="#br0" timeOffset="921">9249 3188 60 0,'0'0'91'0,"0"0"-9"15,0 0-27-15,0 0 9 16,0 0-35-16,0 0-4 16,-109 0 19-16,87 6-24 15,10 5 25-15,5-8-11 16,7-3-13-16,0 0 16 16,0 0-24-16,0 0 2 15,0 0-14-15,7 0 18 16,41 0-5-16,30 0 16 0,31 0 3 15,50 3 56 1,29-3-21-16,36 0-11 0,34 0-1 16,18 0-31-16,5-13 20 15,-17-7-12-15,-31 7-17 16,-32-3 20-16,-30-1-32 16,-33 3 19-16,-37 1 2 15,-31 6-22-15,-34 6 21 16,-17 1-9-16,-13 0-5 15,-6-5 28-15,0-1-23 16,-3-1 13-16,-45-3-28 16,-29 0 0-16,-34 4-4 0,-32 6 4 15,-30 0-1-15,-26 0-3 16,-22 0-35-16,-25 0-9 16,-8 9-8-16,-1 3-28 15,23 3 58-15,22-6-16 16,22 11 24-16,28-6 0 15,26-4-32-15,20-2 20 16,30-3 10-16,14-2-5 16,14 9 22-16,17-12-3 15,13 2 6-15,11-2 3 16,15 0 3-16,0 0-12 16,10 0-10-16,57 0 16 15,47 0 0-15,55-2 6 0,38-13 26 16,25 2 26-1,10 0-32-15,-6-1 12 0,0-3 1 16,-7 1-23-16,-12 0 20 16,-26 3-2-16,-19-1-25 15,-25 8 27-15,-24-1-31 16,-20 3 4-16,-30 1 0 16,-25-3-2-16,-22 2 8 15,-14 4-7-15,-9-3-7 16,-3 3 28-16,0 0-24 15,0 0 7-15,0 0-12 16,-3-7-6-16,-25 7 4 16,-8-3-20-16,-11 3-39 15,-24 0-35-15,-21 0-168 0,-19 3-206 16</inkml:trace>
  <inkml:trace contextRef="#ctx0" brushRef="#br0" timeOffset="5174">3864 817 267 0,'0'0'110'16,"0"0"5"-16,0 0-20 15,0 0 30-15,0 0-15 16,0 0-22-16,0 0 7 16,-44-13-40-16,-16 13-15 15,-29 0 3-15,-35 0-39 16,-39 0 1-16,-35 0-5 15,-37 0-10-15,-27 2 6 16,-14 9-15-16,4-4-14 16,14-4 20-16,26 1-26 0,34-3 19 15,17 14 0-15,30-2-6 16,22 3 16-16,26 1 5 16,30-3 5-16,16-1-1 15,6 3 3-15,3 7-3 16,1 4 1-16,2 10-1 15,9 5 1-15,14 15 0 16,0 9 0-16,10 6 0 16,-2 15 4-16,2 21-4 15,9 28 4-15,-13 30-2 16,3 23 30-16,-13 20 3 16,-11 10 18-16,-8 16 18 15,-3 17-38-15,-3 16 13 0,3 13-12 16,16 3-17-1,10 6 20-15,13-14-20 0,9 4 5 16,0 8 10-16,0 3-30 16,5 10 12-16,6 23 2 15,-5 7-13-15,-6-5 29 16,0-12-27-16,0-32 1 16,0-33 17-16,0-25-16 15,-6-25 6-15,-5-19-7 16,-1-20 0-16,5-16 15 15,7-21-16-15,-3-15-1 16,-2-4-4-16,2-2 7 0,-1 4-7 16,-3-5 2-1,0 0 2-15,-1-15 13 0,1-10-13 16,4-8-3-16,-1-13 2 16,4-6 5-16,0-9-8 15,0 0 0-15,0-4 3 16,0 12-3-16,0 1 1 15,0 6-1-15,4 9 1 16,-1-2 1-16,-3-2-2 16,7 1 0-16,-4-13 8 15,9 0-13-15,-1-7 5 16,0-5 0-16,3-2-2 16,2-1 1-16,-1-4-1 15,-5 3 1-15,-3-9-3 16,-2-7-3-16,-1-4 7 0,-4-4-9 15,0-1 8 1,0-4-21-16,3-3 18 0,-3 6-3 16,0 2 0-16,3 1-6 15,4 0 11-15,-2 2-5 16,-1-4 5-16,-1 0-26 16,1-6 25-16,2 4-4 15,17-5-4-15,11 3 1 16,24-3 11-16,34 7-1 15,41-4 2-15,40-1 2 16,37 2-4-16,44-4 0 16,33 0 1-16,33 0 5 0,33-9-6 15,16-14 0 1,32 5-2-16,30 0 11 0,25-6-8 16,34 4-1-16,22-8 0 15,21-1-10-15,27-3 19 16,14-3-9-16,9-3 0 15,2 0-10-15,-4-5 9 16,8 5-1-16,7 0 2 16,5 5-7-16,-4 5 7 15,-15 1 0-15,2 4-5 16,-20-2 1-16,-13-4-3 16,-16 2 1-16,-31 1-6 15,-18-1 4-15,-14 8 8 16,-20-5 0-16,-13 8-4 15,-5-3-5-15,-22-2 9 0,-8 1 0 16,-16-3 6-16,-9 5-7 16,-12-1 4-16,-20 0-3 15,-16-1 0-15,-21 0 5 16,-34 3-7-16,-18 1 2 16,-26 6 0-16,-27 4 2 15,-13 2-2-15,-22 4 0 16,-12 0-4-16,-12 0 10 15,-12 0-6-15,-1 0 0 16,-5 0 2-16,-10 0-3 16,-11 0 5-16,-26 0-4 15,-27 0 0-15,-20 0 3 0,-23 0-3 16,-8 0 1-16,-3 0 6 16,0-3 40-16,0-1-35 15,0-2 6-15,0-1-16 16,0-5 12-16,0-2-14 15,0-3 0-15,0-6 4 16,0-7-1-16,0-6-1 16,0-11-2-16,0-9 0 15,0-10 8-15,0-10-8 16,-10-14 0-16,-5 1 5 16,-3-11 7-16,0-5-12 15,-1-9 0-15,-10-10-2 16,-12-13 7-16,-7-7-5 0,-15-14 0 15,-2 0 6-15,-5-14-8 16,-12-2 2-16,5-6 0 16,-5-3-1-16,5-2 3 15,4-14-2-15,-4-10 0 16,4-13 4-16,-9 4-5 16,1 0 4-16,-1 5-3 15,2 13 0-15,0-3-1 16,1 3 1-16,2 4 0 15,7-1 2-15,4 5-1 16,11 0 2-16,7 2-3 16,7 2 0-16,9 4 7 0,3 4-9 15,1 8 2-15,11 16 0 16,-1 10 1-16,-1 10-1 16,0 11 0-16,5 11 0 15,-1 16 4-15,8 7-5 16,0 18 1-16,-1 10 0 15,4 10 7-15,4 9-6 16,-3 1-1-16,0 2 0 16,-1 6 1-16,-4 0-1 15,1 6 0-15,0-8 7 16,-2 2-10-16,-1 2 6 16,-5-5-3-16,4 12 0 15,-4 0-3-15,1 1 3 0,-4 6 0 16,-5-1 2-1,-2 0-6-15,-6-3 5 0,-5-7-1 16,-5-2 0-16,0-8 0 16,9 8 0-16,3-3 0 15,10 6 0-15,4 5 0 16,4-2 0-16,1 6 0 16,-2 0-2-16,-3 0 5 15,5-3-3-15,-6 0 0 16,3-7 1-16,-3 4-3 15,-3-4 4-15,2 0-2 16,-2 3 0-16,1-2 1 0,-1 6-1 16,-7 3 0-1,1-4 0-15,-4 8-7 0,-12 0 7 16,-14-4 0-16,-8 2-1 16,-17 3-6-16,-13 1 7 15,-21-4 0-15,-26 7 1 16,-19-2-5-16,-24 2 4 15,-23 8-1-15,-23-2-4 16,-29 5-1-16,-17-6 3 16,-27 4 3-16,-8-8 0 15,-24 3 1-15,-25 3-1 16,-8-5-4-16,-28-1 3 16,-3-3-30-16,-6-2 26 15,-8 10 1-15,-5-16 4 16,-6 21-10-16,-1 0 10 0,9 0-1 15,14 11 1 1,22 3-11-16,18-5 8 0,22-2 3 16,7 6-7-16,-3-6-2 15,11-1-5-15,5 0 6 16,6-6 7-16,18 0-29 16,8 0 25-16,3 0 1 15,4 0 4-15,8 0-10 16,6 0 2-16,5 0 8 15,3 0-3-15,9 0-8 16,6 0 7-16,21 0 4 16,15 0 0-16,13 0-12 0,6 0 12 15,0 0 0-15,9 14 0 16,-6 0 0-16,1 2-4 16,15 1 4-16,6-6 0 15,20 7-1-15,18 2 2 16,14-6-1-16,16 6 0 15,21-7-15-15,1-7 15 16,6 4-72-16,0-10-22 16,-6 3 25-16,10 1-61 15,8-4-25-15,19 6-15 16,18-3-102-16</inkml:trace>
  <inkml:trace contextRef="#ctx0" brushRef="#br0" timeOffset="6779">20465 588 434 0,'0'0'175'15,"0"0"0"-15,0 0-20 16,0 0-33-16,0 0 15 16,0 0-22-16,0 0-43 15,-79-161-21-15,79 161-40 16,-3 6-11-16,3 53-3 16,-10 34 3-16,-2 30 23 15,-5 9-13-15,1 0-3 16,9-9 6-16,7-7-12 15,0-10-1-15,0-16 0 0,0-17-15 16,14-25-31-16,-2-21-62 16,-2-14-45-16,-10-13 7 15,0 0 45-15,0-40 64 16,-44-19 16-16,-11-11-17 16,-11-6 8-16,-1 7-5 15,12 6 34-15,4 15 1 16,22 10 0-16,10 15 5 15,16 9 15-15,3 14-20 16,0 0-17-16,17 0 0 16,46 0 17-16,19 0 23 0,14 0-21 15,10-6 2-15,-11-17 3 16,-6-7-6-16,-19 0 51 16,-15-6 4-16,-14-7-1 15,-9-10 14-15,-6-11-5 16,-7-4 8-16,-13-7-13 15,-6 7-1-15,0 14-1 16,0 17-13-16,0 22-10 16,0 9 9-16,0 6-15 15,0 0-28-15,0 21-4 16,0 46-22-16,0 33 20 16,16 16 12-16,6 10 1 15,4-4-3-15,3-9-4 16,-4 2 0-16,-6-12 0 0,0-10-2 15,-9-10 0-15,-1-20-79 16,-3-17-80-16,-6-19-79 16,0-15-102-16,0-12-117 15</inkml:trace>
  <inkml:trace contextRef="#ctx0" brushRef="#br0" timeOffset="7006">21112 1105 396 0,'0'0'207'0,"0"0"-74"16,0 0-29-16,0 0 20 0,0 0-24 16,0 0-51-1,0-58-49-15,0 90-28 0,0 24 28 16,0 13 20-16,0 7 4 16,0-6-13-16,0-4-6 15,19-13-2-15,-9-13-3 16,6-14-43-16,-10-14-91 15,-2-12-72-15,1 0 24 16,-5-55-82-16</inkml:trace>
  <inkml:trace contextRef="#ctx0" brushRef="#br0" timeOffset="7161">20994 800 184 0,'0'0'232'0,"0"0"-100"15,0 0-44-15,0 0 0 16,0 0-58-16,0 0-30 16,-10-52-37-16,27 52-72 15,14 9-128-15</inkml:trace>
  <inkml:trace contextRef="#ctx0" brushRef="#br0" timeOffset="7881">21437 1119 237 0,'0'0'126'0,"0"0"-24"0,0 0-19 16,0 0 7-16,0 0-21 15,0 0-28-15,198-64-2 16,-186 51 3-16,-9-2 37 15,-3 0 2-15,0-1-60 16,-15 3-12-16,-18 2-7 16,-1 8-2-16,2 3 0 15,3 0 0-15,6 3-6 16,8 28 6-16,8 13-10 16,7 8 8-16,0-3 1 15,0-2-3-15,33-8 2 0,11-9-9 16,7-6 10-1,6-12-5-15,-6-12 0 0,0 0 6 16,0-6 8-16,-3-28-6 16,-10-2 13-16,-2-4-4 15,-14-1 18-15,-10-3 23 16,-9 7-18-16,-3 2 11 16,0 12 11-16,0 11-33 15,0 3 15-15,0 5-26 16,0 0-4-16,0 4-8 15,0 0-24-15,0 0 15 16,33 14-10-16,15 20 19 0,8 5 7 16,2-1-4-1,2 5-3-15,-2-11 0 0,-2 0 5 16,-1-5-6-16,-14-4 1 16,-16-6 0-16,-14-8-3 15,-11-4 3-15,0-5-5 16,0 0 3-16,-36 0 2 15,-12 0 0-15,-5 0 3 16,9-14-1-16,15-9 18 16,18-4-20-16,11-13 0 15,14-9 0-15,49-15-13 16,26-4 7-16,3 1-14 16,-8 7-14-16,-6 15 15 15,-19 14-21-15,-12 11-5 0,-9 20-14 16,-12 0-68-16,-4 0 0 15,-5 20-43-15,-2 11-76 16,-5 5-46-16</inkml:trace>
  <inkml:trace contextRef="#ctx0" brushRef="#br0" timeOffset="9929">23049 1024 167 0,'0'0'175'0,"0"0"15"16,0 0-49-16,0 0 7 15,0 0-19-15,0 0-39 16,55-81-8-16,-47 74-56 16,-1-1 6-16,-7 8 14 0,0 0-41 15,0-1 16-15,0 1-7 16,0 0-13-16,0 0-2 16,-4 0-1-16,-14 0 2 15,-8 0 0-15,-6 0-22 16,-9 1 19-16,0 27 2 15,-4 2 1-15,6 7 1 16,5-1-1-16,12 0-4 16,15 0 2-16,7-3-19 15,0 1 19-15,10-11 2 16,24-4 0-16,-1-12-2 16,1-3 4-16,-2-4-2 15,-6 0 7-15,-4-4 2 0,-7-19 4 16,-8-3 8-16,-3-5 5 15,-4-5 34-15,0 0-38 16,0 9-1-16,0 6 7 16,0 9-21-16,0 9 22 15,0 3-29-15,0 0-11 16,0 0 6-16,3 30-31 16,28 16 36-16,8 7-8 15,9 2 19-15,0-14-8 16,-11-7-3-16,-8-13 2 15,-6-13 0-15,-13-5 6 16,5-3-7-16,4 0 20 0,0-35-18 16,-2-14 15-1,-5-6-11-15,-5-1-5 0,-7 7 30 16,0 2-31-16,0 11 19 16,0 15-12-16,0 5 1 15,0 8 2-15,0 7-11 16,3 1-11-16,12 0 4 15,14 16-35-15,12 21 42 16,7 2 0-16,0 1 1 16,-7 3-1-16,-5-4 0 15,-5 1 3-15,-11-13-6 16,-8-4 6-16,-5-13-6 16,-7-7 3-16,0-3-15 15,0 0 15-15,0 0 0 0,-19 0 3 16,-13 0-10-16,6-13 7 15,7-7-5-15,16-7-19 16,3-2-31-16,3-6 24 16,45-3-14-16,15-2-13 15,4 2 30-15,-6 9-36 16,-16 6 6-16,-8 17-7 16,-11-4-36-16,0 7-11 15,-4 3-26-15,-3 0-27 16,-2 0 9-16,1 0 37 15,1 0 56-15,-3 3 38 16,-3 1 25-16,3-4 2 16,-10 0 41-16,-2 0 54 0,-1 0 59 15,6 0 0-15,-6-13-20 16,4-1-13-16,-7 1-21 16,0-3 6-16,0 2-25 15,0 0-22-15,0 5 2 16,-22-1-62-16,5 5 7 15,1 3-8-15,-2 2-8 16,-1 0 1-16,-7 2 4 16,-3 36 3-16,0 5-10 15,10 4 6-15,13 2 2 16,6 1-2-16,0-4-2 16,10-3-3-16,31-7 9 15,0-12-20-15,7-15 17 0,-1-9-2 16,5 0 5-1,6-9 10-15,2-27-8 0,-2-16 23 16,-14-3 9-16,-3-17-4 16,-15-1 10-16,-4-3-6 15,-15 6 10-15,-7 12-18 16,0 3-6-16,0 8 12 16,-4 12 3-16,-11 0-17 15,1 27 5-15,11 8-23 16,3 0 0-16,0 0-11 15,0 20-26-15,-5 33 10 16,-2 23 22-16,3 10 5 0,1-1 15 16,3-13-11-1,0-7-1-15,0-19-3 0,0-8 0 16,0-7-1-16,10-14 3 16,2-4-2-16,-5-7 0 15,5-6-6-15,5 0 6 16,14 0 7-16,5 0-5 15,8-19 12-15,4-10-13 16,-4-5-1-16,1 8 2 16,-16 6-2-16,-10 8 0 15,-6 12-3-15,-1 0-13 16,7 0 15-16,-2 0-10 16,5 12 7-16,9 14-1 15,-2 8-4-15,7-8 4 16,-2 0 1-16,2-6 3 0,-5-13-3 15,1-7 6-15,-3 0-2 16,5-7 23-16,-5-26-23 16,0-6 16-16,-10-5-7 15,-4-2-8-15,-4 3 18 16,-8 4-8-16,-3 8 2 16,0 14 8-16,0 5-20 15,0 8 11-15,0 4-12 16,0 0-19-16,0 0 10 15,4 33-19-15,-1 11 28 16,9 8-1-16,-2 3 2 16,12-10-1-16,-3-2 0 0,3-3-11 15,7-14 3-15,2-3-24 16,5-13-21-16,2-10-14 16,-6 0-25-16,0-7-11 15,-1-29-24-15,-17-7-44 16,-6-6 17-16,-8-3-39 15,0-3 21-15,-41-6 92 16,-10 0 80-16,-5-3 3 16,5 9 29-16,15-1 53 15,5 1 40-15,10 11-34 16,6 4-6-16,3 7 30 16,9 13-14-16,-1 6-25 0,-2 5-19 15,2 1-27 1,-1 4 14-16,-2 4-34 15,4 0-5-15,-4 0-5 0,-5 0-17 16,-2 12 16-16,2 17-10 16,5 6-3-16,7 0 14 15,0-9-15-15,0 1 15 16,30-11 6-16,2-9-3 16,6-7 0-16,-1 0 5 15,-8 0 3-15,-10-3 9 16,-5-24-3-16,-11 1 8 15,-3-9 0-15,0 3-25 16,-22 12-10-16,-17 8-13 16,-6 12-15-16,1 0-61 15,11 12-54-15,11 28-16 0,14 10-92 16,8 3-146-16</inkml:trace>
  <inkml:trace contextRef="#ctx0" brushRef="#br0" timeOffset="11032">25910 863 404 0,'0'0'212'0,"0"0"-67"15,0 0-27-15,0 0 8 16,0 0-26-16,0 0-27 0,-100-142-48 15,85 142-3-15,1 0-22 16,-4 0-6-16,2 27 2 16,3 25-15-16,4 11 19 15,9 5-2-15,0-1-2 16,19-6 4-16,25-5-7 16,11-16 4-16,1-11-4 15,-4-12 3-15,-13-14 4 16,2-3 16-16,3 0-12 15,-3-20 12-15,4-13-4 16,-10-6-2-16,0-2 22 16,-6 5-13-16,0-1-2 0,-7 11-6 15,-3 13-1-15,-16 10-15 16,-3 3 5-16,7 0-16 16,5 0-5-16,2 13 15 15,4 7 6-15,-6 0-7 16,-1-6 4-16,1-5 3 15,-9-2 0-15,-3-4 1 16,3-3-1-16,-3 0 0 16,0 0 6-16,0 0 16 15,0 0-15-15,0 0 18 16,0 0 27-16,0-18-8 16,0-2-27-16,0 2-7 15,0 7 6-15,0-1-3 0,0 5-10 16,0 2-3-16,0 0 0 15,0-1-10-15,-3 2 7 16,-12-4-10-16,-4 8 4 16,-10 0 7-16,0 0-20 15,0 12 17-15,-2 23-1 16,14 9-6-16,5 2 5 16,12 4 5-16,0-1-25 15,19-9 20-15,22-4-24 16,13-9 20-16,4-14 11 15,-1-5 0-15,-6-8 11 16,-15 0-7-16,-9 0 7 16,-10-8 10-16,-1-12-7 0,-10 0 17 15,-6 4 6-15,0 3-17 16,0 3 18-16,0 7-25 16,0 3 1-16,0 0-9 15,0 0-3-15,0 0-4 16,0 0-11-16,4 0-18 15,11 20 18-15,7 6 6 16,11 4 7-16,4-10 6 16,4-11 6-16,-1-5-7 15,-3-4-2-15,4 0 3 16,2-27 20-16,10-29-6 16,-5-10-12-16,3-24 38 0,-3-12-32 15,-12-17 20 1,-6-18-21-16,-23-9-1 0,-7 4 32 15,-7 14-29-15,-40 21 0 16,-6 28 14-16,1 27-25 16,5 14 16-16,7 21-20 15,6 17 7-15,2 8-14 16,-6 62-1-16,2 35 7 16,2 34-7-16,20 10 11 15,14 4-4-15,4-1 1 16,54-13 0-16,31-8-4 15,32-14-29-15,22-21-23 16,-2-20 10-16,-30-28-47 16,-41-22-20-16,-41-20-110 0,-29-6-232 15</inkml:trace>
  <inkml:trace contextRef="#ctx0" brushRef="#br0" timeOffset="23225">8749 3165 282 0,'0'0'100'0,"0"0"-69"15,0 0-12-15,0 0 7 0,0 0 37 16,0 0 2-16,0 0-45 15,0 0 9-15,-106 53-6 16,106-50-16-16,0-3 21 16,0 0-21-16,0 0-3 15,0 0-2-15,10 0 9 16,31 0 13-16,22 0 31 16,24-16-15-16,21-1 30 15,17-1-37-15,8 3-14 16,7 5-14-16,-5 0 18 15,2 0-28-15,-8-3 5 16,-11-1 0-16,-9-5 0 16,-9-6 2-16,-15 7-2 0,-22 4 0 15,-24 1 10 1,-13 10 3-16,-17-4-13 0,-6 7 2 16,-3-3 30-16,0-7-31 15,-7 2-1-15,-34 0 0 16,-13 1-54-16,-22 7 33 15,-14 0-38-15,-21 7-9 16,-19 24 23-16,-1 7-7 16,-6-3 27-16,12-4 0 15,11-1-24-15,28-7 36 16,28-9-37-16,24-5-5 16,27-9 41-16,7 0-49 0,0 4-23 15,0 4 19 1,0-3 3-16,19 5-28 0</inkml:trace>
  <inkml:trace contextRef="#ctx0" brushRef="#br0" timeOffset="27875">13329 2506 582 0,'0'0'84'0,"0"0"15"16,0 0 43-16,0 0-14 0,0 0-34 16,0 0-53-16,0-86 2 15,0 68 6-15,0 3-19 16,-6 2 9-16,-10-3-13 16,-6-3-17-16,-7 4 11 15,-5 5-20-15,-9-1-3 16,-1 11 1-16,-1 0-5 15,-3 0 1-15,4 0 6 16,3 23 0-16,5 9-7 16,11 0 1-16,13 7 1 15,12-2 2-15,0 3-21 16,3-4 23-16,31-10-19 16,-1-5-9-16,8-12 17 0,3-9-16 15,-1 0 19-15,6 0 6 16,-9-12 6-16,-6-8-1 15,-12-1 7-15,-5-5 1 16,-9 5 30-16,-8-5-25 16,0 8 23-16,4-1-6 15,-4 10-26-15,0 9 26 16,0 0-13-16,0 0-8 16,0 0-11-16,0 0-5 15,7 8-8-15,5 35-7 16,1 22 20-16,10 15 18 15,-5 9-11-15,1 7 1 16,-5 7 7-16,-2 9-11 0,-2 1 4 16,2 3 9-16,-2-10-14 15,2-14 12-15,-2-11-15 16,2-14 4-16,-5-19 2 16,0-15-4-16,-4-10-2 15,-3-16 0-15,0-4 0 16,0-3 3-16,0 0 2 15,-32 0 0-15,-19 0 11 16,-16-12-16-16,-6-13-6 16,-1-11 0-16,4-5-16 15,7-20 10-15,12-12-8 16,13-10 7-16,21-3 11 0,17-7-29 16,0 4 1-1,39 6-2-15,31 0-8 0,26 4 39 16,19 6-2-16,2-8 3 15,-2 9-6-15,-13 4 8 16,-9 1-2-16,-23 7 0 16,-14 13 1-16,-20 10 3 15,-14 14-3-15,-15 8 11 16,-7 5 20-16,0 2-29 16,0 3 12-16,0 2-13 15,0-4 5-15,-14 7-11 16,-11-5 4-16,-6 5 0 15,5 0-2-15,4 0-3 16,5 0 3-16,1 5-3 16,6 14-3-16,-2 1 4 0,12 8 4 15,0 4 0-15,0-2-1 16,4-1 0-16,30-6-3 16,9-2 2-16,1-8-13 15,0-9 13-15,4-4 2 16,-3 0 0-16,-8 0 7 15,-4 0-7-15,-8-20 0 16,-6-10 8-16,3-4-5 16,-8-11 19-16,-2-10 5 15,-5 0-9-15,-4-11 10 16,-3-5-26-16,0 8 23 16,0 7-1-16,0 16-20 0,-10 11 26 15,-2 14-20-15,8 6 0 16,1 9 3-16,0 0-13 15,3 0-7-15,0 15-1 16,0 35-8-16,0 14 16 16,15 11 2-16,14 4 1 15,3-4-3-15,6 3 2 16,3-14-4-16,-5-3 0 16,5-13-8-16,-9-6 7 15,-3-13-42-15,2-13-27 16,-17-8-10-16,-6-8-87 15,-1 0-53-15,-7-28 31 0,0-17-207 16</inkml:trace>
  <inkml:trace contextRef="#ctx0" brushRef="#br0" timeOffset="28049">13859 2184 292 0,'0'0'71'0,"0"0"15"16,0 0 33-16,0 0 5 15,0 0-124-15,0 0 33 16,78-38-25-16,18 26-7 16,6 7 15-16,-2 2-16 15,-18 3-51-15,-21 0-186 16,-20 0-225-16</inkml:trace>
  <inkml:trace contextRef="#ctx0" brushRef="#br0" timeOffset="36655">15037 1734 424 0,'0'0'92'0,"0"0"-5"16,0 0-8-16,0 0-11 16,0 0 33-16,-73-179-37 15,44 166-25-15,0 3-11 16,-2 6-3-16,2 4 10 15,0 0-12-15,-9 0-20 16,6 23 7-16,-6 11-8 16,9 9-2-16,0 10 0 0,14 0-5 15,15 8-1 1,0-6 5-16,8 2 1 0,32 2-7 16,4-3 5-16,11 1 1 15,11-4-1-15,1-1 2 16,0 6-3-16,-16-6 3 15,-7 1 0-15,-11-1 1 16,-18-5-1-16,-5-7-4 16,-10-4 4-16,0-13-5 15,0-2 3-15,-36-5 4 16,-11-4-2-16,-17-8 10 16,3-4-10-16,-6 0-1 15,4-19-1-15,5-15-19 16,5-1 7-16,17-3-16 15,11-8 1-15,21 2-9 0,4 1-71 16,4 7-6-16,40 10-11 16,7 12 19-16,11 8-94 15</inkml:trace>
  <inkml:trace contextRef="#ctx0" brushRef="#br0" timeOffset="38537">15498 2214 387 0,'0'0'159'0,"0"0"-70"0,0 0 3 16,0 0 26-16,0 0-26 15,0 0-8-15,-165-143-53 16,139 142-8-16,-5 1-15 15,2 0-1-15,0 5-7 16,0 28 0-16,7 6-5 16,3 4 4-16,7 4-19 15,12-1-5-15,0-3 10 16,0-2-36-16,9-11 20 16,16-7 0-16,8-14-15 15,8-4 35-15,0-5 2 16,-2 0 9-16,-1 0-1 0,-9-8 5 15,-4-1 5 1,-13 6 0-16,-8-1 5 0,-4 4 19 16,0 0-20-16,3 0-3 15,1 36 21-15,-1 20 22 16,-3 21 1-16,0 22-16 16,0 17-18-16,0 16 38 15,3 11-39-15,-3 9 26 16,0-3-31-16,0-23-3 15,0-37-11-15,0-36 0 16,0-38 3-16,0-15 4 16,9 0-3-16,10-44 62 0,6-43 10 15,11-35-76 1,5-21 12-16,4-9-12 0,-4-7 9 16,-2-2-4-16,-10 2-3 15,-2 16-2-15,-6 27 0 16,-6 32 5-16,-8 29-5 15,1 29 0-15,-8 11 0 16,4 12-1-16,-4 3 1 16,3 0 0-16,-3 0-2 15,0 0-31-15,4 0 31 16,8 3-25-16,1 35 7 16,13 12 9-16,5 5 11 15,-6 9 0-15,1-4-4 16,-4-8 1-16,0-5-2 15,-8-21 5-15,1-11 0 0,-8-11-9 16,2 0 9 0,-9-4 0-16,0 0 2 0,7 0 3 15,6-28 1-15,18-24-4 16,1-10 6-16,6-1-6 16,-9 5 3-16,-10 10-5 15,-6 5 0-15,-4 17 11 16,-2 9-11-16,-4 7 1 15,-3 10 4-15,4 0-10 16,4 0 5-16,6 0-15 16,15 30 14-16,12 7-3 15,3 2 1-15,-3-2 3 0,-5-4 0 16,-5-10-4-16,-11-7 6 16,3-6-2-16,-8-10 0 15,4 0 2-15,6 0-2 16,1-10 3-16,6-24-3 15,6-4 12-15,0-14-12 16,-3 8 0-16,3-3-1 16,-6 10 9-16,-6 11-8 15,-4 16 0-15,-3 6-8 16,-5 4 3-16,5 0-1 16,3 0 0-16,-3 20 5 15,-1 0-19-15,-4-3 14 16,-2-5 2-16,-5 3-7 0,-4-12 8 15,1-3-10 1,-4 0 13-16,0 0-4 0,0 0 8 16,0 0 1-16,0 0 4 15,0-15-7-15,0-9 8 16,-17 4-8-16,-9 3-2 16,-5 6 0-16,-1 11 0 15,-9 0 1-15,5 0-1 16,-5 20 3-16,3 17-12 15,13 10 8-15,8 2-1 16,17-2 0-16,0 2-16 16,0-6 16-16,13-10-3 0,13-6-1 15,0-14 2 1,-1-10-15-16,1-3 14 0,8 0 4 16,-5-20 1-16,5-17 4 15,-8-2-4-15,-4-7 2 16,-12 3 15-16,-3 5-14 15,-7 5 6-15,0 13 7 16,0 9-7-16,0 7 15 16,0 4-17-16,0 0-3 15,0 0-8-15,0 7-19 16,0 33 22-16,0 9-3 16,0-1 8-16,12 3-3 15,2-7-1-15,1-8 0 16,-3-13-4-16,2-6 4 15,-8-8-1-15,6-9 0 0,-1 0 1 16,7 0 0 0,8-13 8-16,8-27-6 0,2-6 14 15,-2 0-16-15,-8-2 1 16,-4 13 1-16,-8 6 4 16,-6 9-1-16,-1 8-5 15,-4 12 3-15,1 0-6 16,8 0-12-16,2 0 0 15,4 18 12-15,-2 9-15 16,-3 8 13-16,-1-1 3 16,-1-2-2-16,0-2-1 15,0-10-4-15,4-6 7 0,-5-8-4 16,-1-6-10-16,1 3 16 16,2-3 0-16,-2 0 0 15,6-3 12-15,-3-23-10 16,-1-7-1-16,-1-7-1 15,-8-4 4-15,-3-2 8 16,0 7-2-16,0 5-6 16,0 11 23-16,-7 8-22 15,-8 3 2-15,8 12-7 16,-3 0-9-16,-2 12 4 16,5 26 5-16,0 20 0 15,7-2 1-15,0-4-1 16,4-3-2-16,28-8 0 0,6-4-5 15,1-12 0 1,5-8-3-16,4-14-17 0,3-3-4 16,2 0-71-16,-10-20-98 15,-9-16-115-15</inkml:trace>
  <inkml:trace contextRef="#ctx0" brushRef="#br0" timeOffset="38867">17936 1794 422 0,'0'0'200'16,"0"0"-58"-16,0 0-33 15,0 0 47-15,0 0-43 16,0 0-47-16,-188-123-16 15,185 123-8-15,-9 12-38 16,12 44 3-16,0 20-5 16,0 19 13-16,0 6-9 15,8-2-2-15,21 4 8 16,4-7-7-16,-8-12-5 16,13-15 0-16,-2-13-4 15,1-13-7-15,11-16-36 16,0-14-36-16,7-13-10 15,15 0-84-15,8-43-141 0</inkml:trace>
  <inkml:trace contextRef="#ctx0" brushRef="#br0" timeOffset="39129">18181 1451 389 0,'0'0'103'0,"0"0"-16"16,0 0-30-16,0 0 15 15,0 0 62-15,0 0-39 0,77 196-19 16,-17-112-3-16,7 15-16 16,3 5 2-16,0 0-16 15,-19 10-28-15,-22-4 11 16,-26 4-20-16,-3 3-6 15,-58 2 0-15,-56 0-115 16,-42-6-264-16</inkml:trace>
  <inkml:trace contextRef="#ctx0" brushRef="#br0" timeOffset="44746">4467 8474 276 0,'0'0'99'0,"0"0"-97"15,0 0-2-15,0 0 24 16,0 0 75-16,0 0-38 16,0 0-46-16,103-14-11 15,-81 14 23-15,3 0 5 16,3 4 10-16,1 0-11 16,3-4-26-16,6 3 27 0,-6-3 3 15,6 0-22-15,-6 0 17 16,6 0-28-16,-6 0 11 15,16 0-8-15,12 0 1 16,13 0 6-16,20-3-6 16,13-17 3-16,15 0 18 15,15-3-27-15,8 2 18 16,6 1 6-16,6 5-21 16,-13 1 16-16,-6 4-11 15,-23 7-8-15,-27 3 12 16,-17 0-12-16,-22 0 0 15,-17 0 0-15,-14 0 7 0,-9-5-7 16,-8 5 10-16,0 0-9 16,0 0 37-16,0 0-37 15,0 0 9-15,0 0-10 16,0 0 6-16,0 0-16 16,0 0 9-16,0 0-39 15,0 0 11-15,0 5-42 16,-8 13-7-16,-21 2-69 15,-4 1-127-15,-4-4-1 16</inkml:trace>
  <inkml:trace contextRef="#ctx0" brushRef="#br0" timeOffset="49649">8112 6927 377 0,'0'0'101'16,"0"0"-2"-16,0 0 9 16,0 0-7-16,0 0-13 15,0 0-27-15,0 0 0 16,51-99 12-16,-51 96-6 0,0-4 13 16,0-3-24-16,0-4-28 15,0-2 14-15,-14 3-7 16,-1 0-6-16,-7 3-12 15,0 10-16-15,-4-3 12 16,-3 3-9-16,0 0-1 16,0 0-3-16,-2 0-2 15,6 16-1-15,2 11-4 16,13 2-20-16,2 11-16 16,8-4-12-16,0 4 23 15,0-10 3-15,11-5-18 16,12-10 25-16,2-9-6 0,1-6-16 15,3 0 29 1,5 0 11-16,-8-9 4 0,-7-8 19 16,-6 2 2-16,-9 3 28 15,-4-4-3-15,0-4-17 16,0 0 13-16,0 4 2 16,0 4-11-16,0 7 16 15,0-2-37-15,0 7 4 16,0 0-16-16,0 0-17 15,0 4 14-15,0 39-4 16,-7 18 7-16,-3 27 3 16,-6 8-3-16,9 4-1 15,-1-4-1-15,8 0-6 16,0-8 4-16,0-7-8 16,0-10-3-16,8-8 10 0,-1-11-17 15,3-14 9-15,-4-12 13 16,0-8-18-16,-6-9 18 15,0-3-9-15,0 2 8 16,0-5-4-16,-3 0 1 16,-23 0 4-16,-8-3 6 15,-2 0-6-15,2 0 13 16,-2-12-12-16,6-18 5 16,4-13 6-16,4-6-12 15,8-18-2-15,5-5-2 16,9-4-24-16,0-5 15 15,19 5-6-15,19 9 3 0,10 4 16 16,3 9-11-16,9-1 11 16,5 6 0-16,8-1-1 15,-3 1-2-15,0 5 3 16,-10 1 0-16,-9 10 6 16,-10 4-1-16,-12 9 1 15,-14 9-2-15,-11 5-3 16,-4 6 22-16,0-3 1 15,0 0 6-15,0-1-7 16,-26 0-17-16,1 4-6 16,-6 0 0-16,5 0 0 15,1 0-5-15,2 0 5 16,10 24 0-16,-3 4-2 0,1 16-29 16,8 7 7-16,0-6 17 15,7 3-10-15,0-12 12 16,0-7-17-16,23-6 11 15,6-11 4-15,3-7-5 16,6-5 0-16,-2 0 11 16,8 0 1-16,-10-17 12 15,-1-12-8-15,-8-11 39 16,4-10 2-16,-7-6-32 16,-3-4 17-16,-3-2 4 15,-16 2-7-15,0-3 8 16,0 7-1-16,0 9-19 0,0 14 7 15,-9 17-11 1,6 9 0-16,-1 7-8 0,4 0 3 16,0 0-12-16,0 4 2 15,0 39-21-15,0 20 23 16,0 10-11-16,0 3 4 16,22-4-7-16,1-5 0 15,6-5 2-15,-4-6-18 16,1-9-8-16,1-11-5 15,-1-16-31-15,-4-7-1 16,-8-10-83-16,-6-3-48 16,-8-6 45-16,0-32-71 15</inkml:trace>
  <inkml:trace contextRef="#ctx0" brushRef="#br0" timeOffset="49823">8469 6778 198 0,'0'0'63'16,"0"0"-44"-16,0 0 5 15,188-43 78-15,-118 30-58 16,3 0-8-16,2-2-36 16,-17 7-82-16,-6-5-152 15</inkml:trace>
  <inkml:trace contextRef="#ctx0" brushRef="#br0" timeOffset="51658">9121 6530 334 0,'0'0'124'0,"0"0"-79"15,0 0 70-15,0 0-12 16,0 225-16-16,0-152-35 16,0 0-11-16,0 0-1 15,-3-10-29-15,-1-1 16 16,-1-11-14-16,2-19-12 16,-1-9 16-16,1-11-7 15,3-11-9-15,0-1 11 0,0 0 5 16,0 0 21-16,0-6 39 15,0-31-31-15,0-12 14 16,0-14-22-16,0-10-9 16,0-10-6-16,0-13-18 15,-3 0 12-15,-1 0-4 16,4 11-12-16,0 15 20 16,0 27-16-16,0 20 1 15,0 11-3-15,0 12-3 16,0 0-7-16,0 12 2 15,17 37-13-15,11 27 17 16,4 17 1-16,-6 9 0 0,3-2-1 16,-4-8 5-16,1-5-14 15,1-14 7-15,-10-14-21 16,-1-14 5-16,-6-21-44 16,-2-10-22-16,-4-8-27 15,-4-6-90-15,0 0 81 16,0 0 51-16,0-23-19 15,-19-18-109-15,-3 0 45 16,-11-2 76-16,-8 7 41 16,0 2 24-16,-6 11 12 15,-1 0 27-15,8 7 7 16,0 2 4-16,10 4 0 16,5 3 12-16,9 1 14 0,10-1 0 15,1 0 15-15,5 7 10 16,-4-1-24-16,4-4-10 15,0 2-31-15,0-1-4 16,4 4-4-16,30 0-16 16,14-3 7-16,10-2 4 15,8 4 14-15,8-10 8 16,-11 2 0-16,3-2 13 16,-14 2 0-16,-11-2-24 15,-16 8 13-15,-6 0-11 16,-12 0-2-16,-7 3 21 15,0 0-17-15,0 0-3 0,0 0 13 16,0 0-27-16,0 0 15 16,0 0-21-16,0 0-3 15,0 0 0-15,0 0-6 16,14 13 6-16,4 20-5 16,8 2 12-16,0 0-7 15,-1 5 0-15,-3-1 0 16,1 1-6-16,-1-7 0 15,-3-7-7-15,-7-6 0 16,-9-6-15-16,-3-8-1 16,0 5-30-16,-15-2 4 15,-30 1-4-15,-16 0-33 16,-9-7 26-16,3-3 37 0,16 0 20 16,13-7 9-1,19-22 1-15,19-11 2 0,0 4 13 16,0-4-16-16,26 4 3 15,12 3-2-15,3-4 7 16,6 0-2-16,1 4 7 16,4 1 8-16,-5 0 29 15,-6 11-11-15,-8-6 9 16,-11 7 21-16,-3 4-41 16,-9 4 33-16,-7 12-27 15,-3-5 1-15,0 5 15 16,0 0-32-16,0 0 3 15,0 0-8-15,0 0-7 16,0 0-12-16,0 0 6 0,-3 17-19 16,-11 16-1-16,6 10 9 15,4 3 8-15,4 0-2 16,0 4-22-16,0-7 26 16,0 0-14-16,12-7-5 15,5-12 15-15,2-8-32 16,-3-9 16-16,2-7 8 15,-4 0 2-15,5 0 11 16,10-7 13-16,0-29-1 16,5-4 17-16,-2-9-14 15,-6 2 3-15,0 7 5 16,-7 0-21-16,-1 11 18 16,-2 2-14-16,-6 14-6 0,-7 6 2 15,6 7-2-15,1 0-8 16,0 0-10-16,6 24-21 15,-4 5 37-15,-5-2-8 16,-1-7 6-16,-2-7-3 16,-1-6 0-16,-3-4 2 15,0 2 3-15,0-5 4 16,0 0 0-16,0 0 0 16,0 0 6-16,0 0 29 15,0-20-37-15,0-4 2 16,-13 0 16-16,-3 4-18 15,-3 0 16-15,9 7-3 0,3 10-8 16,4 3 7-16,-2 0-12 16,1 0-11-16,-9 16 5 15,-6 24-16-15,-3 8 20 16,3 10-6-16,12-5-16 16,7-4 15-16,0-5-18 15,0-12-2-15,0-15 6 16,14-7-22-16,5-10 34 15,-4 0 11-15,-1 0 0 16,1-7 40-16,0-16-1 16,-1-3 9-16,-2 3-20 15,-5-1-17-15,-4 12 18 16,1 4-3-16,-4 5-10 0,0 0-11 16,0 3-5-1,5 0-10-15,5 0-13 0,5 14-25 16,8 18 33-16,2 5 2 15,1-1-16-15,-1-2 12 16,1-12-59-16,6-5-32 16,3-11-63-16,0-6-161 15,10 0-18-15</inkml:trace>
  <inkml:trace contextRef="#ctx0" brushRef="#br0" timeOffset="51937">10366 6241 396 0,'0'0'262'0,"0"0"-166"16,0 0-4-16,0 0-14 16,0 0-5-16,0 0-54 15,-48 127 21-15,48-28 18 16,0-6-28-16,29 3-13 15,4-3 3-15,1-8-18 16,2-1-1-16,1-5-1 16,-8-13-14-16,4-7 2 15,1-12-37-15,5-18-82 16,6-10-21-16,15-19-85 16,6 0-165-16</inkml:trace>
  <inkml:trace contextRef="#ctx0" brushRef="#br0" timeOffset="52223">10781 6133 625 0,'0'0'156'15,"0"0"-73"-15,0 0-4 16,0 0-27-16,0 0-15 15,0 0-36-15,45 76 51 0,6-3 0 16,9 13-43-16,-2 4 28 16,-2 6-23-16,-1 0 2 15,-14-4-12-15,-9-3-2 16,-13 4-4-16,-12 3-9 16,-7 6-18-16,-16 1 15 15,-45-3-115-15,-21-7-149 16,-5-14-293-16</inkml:trace>
  <inkml:trace contextRef="#ctx0" brushRef="#br0" timeOffset="54535">17579 6805 120 0,'0'0'456'0,"0"0"-313"0,0 0-29 15,0 0 34-15,0 0-43 16,0 0-37-16,0 0-7 16,-74-126-8-16,43 116-35 15,2 0-1-15,4 7 6 16,-1 3-10-16,0 0 8 16,4 0-21-16,-3 0 0 15,-1 18-1-15,4 20-15 16,0 12-10-16,10 10-11 15,8 4 0-15,4-3 6 16,0-5-16-16,7-13-4 16,24-19-25-16,8-16-46 15,9-8 94-15,5 0 22 0,-2 0 6 16,-3-24 11 0,-12-10 88-16,-2-4-48 0,-12-3-12 15,-12-2 16-15,-1 6 15 16,-9 7-17-16,0 7-8 15,0 13 24-15,0 2-17 16,0 8-16-16,0 0-16 16,0 0-20-16,0 32-4 15,0 32-5-15,-5 24 9 16,5 17 4-16,0 14-4 16,5 1 0-16,27 4-5 15,4-13 9-15,-2-2-4 16,2-13 0-16,-8-5 4 15,-11-13-6-15,-2-14 2 0,-12-18-4 16,-3-14 0 0,0-11-10-16,0-7 11 0,0-5-1 15,-32-5 4-15,-16-4 3 16,-12 0-3-16,-16 0-1 16,-20-4-10-16,-3-28-73 15,3-12 17-15,18-8 4 16,30-20 19-16,31-10 19 15,17-17-49-15,10-14-7 16,53-9 21-16,21-4 2 16,8 1 41-16,4 12 11 15,-4 14 6-15,-3 19 21 16,-12 12 2-16,-11 10 25 0,-8 12 16 16,-13 6-18-16,-11 7 15 15,-17 6-20-15,-5 7-4 16,-9 8 19-16,-3 7-28 15,0-1 17-15,0 6 3 16,0-3-34-16,-6-2 16 16,-13 5-28-16,-3 0-1 15,3 0 0-15,-3 0-1 16,8 0-4-16,2 5 1 16,5 18-34-16,4 12 8 15,-1 6-10-15,4 9 16 16,0 3 19-16,0 3-12 0,0 4 4 15,26-8-5-15,18-1-10 16,11-18 5-16,12-17-16 16,6-12 33-16,4-4-5 15,0-8 20-15,-4-28-6 16,-6-13 14-16,-11-11 33 16,-13-10-6-16,-16-6-15 15,-17-8 14-15,-10-12 15 16,0-5-16-16,-32-2-4 15,-12 4-10-15,3 26-1 16,3 21 8-16,9 19-14 16,7 19-7-16,15 9 12 15,3 5-26-15,4 0-1 16,0 8 0-16,0 51-36 16,7 28 30-16,27 22 5 0,9 3-5 15,10-7 2-15,5-4-25 16,2-19 11-16,-5-10-15 15,-4-20-36-15,-7-16 9 16,-15-13-45-16,-7-14-33 16,-15-9-131-16,-2 0-43 15,-5-24-139-15</inkml:trace>
  <inkml:trace contextRef="#ctx0" brushRef="#br0" timeOffset="54724">18381 6540 536 0,'0'0'135'0,"0"0"-85"15,0 0-27-15,0 0-7 16,0 0 22-16,250-38-2 16,-158 26-33-16,-7-2-3 15,-5 2-81-15,-9 1-131 16,-12 5-315-16</inkml:trace>
  <inkml:trace contextRef="#ctx0" brushRef="#br0" timeOffset="55246">19184 6322 433 0,'0'0'188'0,"0"0"-123"16,0 0-18-16,0 0 38 15,0 0 12-15,0 0 18 16,7 195-52-16,0-129-22 16,-4 7-1-16,-3 3-2 15,3-6-17-15,-3-1-1 16,0-2-11-16,0-15-8 16,0-16 0-16,0-12 3 15,0-17-4-15,0-7 0 16,0 0 0-16,0 0 15 0,0-14 43 15,6-35 9-15,0-21-41 16,-2-12-23-16,-4-14-1 16,0-19 3-16,0-10-1 15,0-18 2-15,-10 9 4 16,1 18 4-16,9 29 3 16,0 34-13-16,0 26 6 15,0 17-1-15,0 10-6 16,0 0 3-16,0 0-6 15,15 47-14-15,30 39 11 16,6 33-5-16,4 24 7 16,-7 2-2-16,-8-5 6 15,1-21-6-15,-11-9-5 16,-1-21-32-16,-4-23-29 0,-3-16-12 16,1-22-2-16,-8-23-49 15,-5-5-101-15,-6 0 80 16,-4-25 34-16,0-13 8 15,0-12 37-15,-11 1-321 16</inkml:trace>
  <inkml:trace contextRef="#ctx0" brushRef="#br0" timeOffset="56500">19114 6686 114 0,'0'0'117'0,"0"0"-24"15,0 0-10-15,0 0 24 16,0 0-31-16,0 0-10 15,-130 0-13-15,130 0-32 0,7 0 14 16,37 0 25-16,20 0 13 16,6 0 10-16,3-12-5 15,-6-6-12-15,-9 5-8 16,-10-4-28-16,-11 4 11 16,-8-2-8-16,-7 10-2 15,-15-2 8-15,2 7-13 16,-9 0 1-16,3 0 9 15,-3 0-18-15,0 0-2 16,4 0-8-16,-4 0 0 0,0 0 0 16,3 0-8-1,-3 0 0-15,7 0-4 0,8 11-1 16,7 18 5-16,11 14 0 16,11 6 1-1,7 2 1-15,9-6-1 0,3-1-1 16,-8-4 0-16,0-11-5 15,-14-2 2-15,-9-11-3 16,-10-3 0-16,-10-6 0 16,-8-7-10-16,-4 0-18 15,0 0 6-15,-29 0-21 16,-28 0-1-16,-8 0-25 16,2-13 0-16,19-7 46 15,18-3 19-15,26-10 4 16,0-3 3-16,16-15-21 0,23 2 22 15,5-4-1 1,1-3 6-16,-8 6 9 0,-1-2 17 16,-10 8 6-16,-7 8 12 15,-4 6-12-15,-8 4 8 16,-4 6 11-16,-3 5 0 16,0 3-3-16,0 3-6 15,0 2-15-15,-14 0-2 16,-4 7-26-16,-1 0 4 15,0 0-6-15,0 14-5 16,6 25-1-16,9 11 6 16,4 9-5-16,0 1 5 0,7 0-12 15,22-4 5 1,5-10 3-16,6-3-22 0,4-16 9 16,4-11 6-16,0-9 1 15,-4-7 2-15,4 0 8 16,0 0 0-16,-1-27 8 15,-2-2-3-15,-4-8 16 16,-5-1-6-16,-2-11 0 16,-9 6 8-16,1 11-22 15,-12 9 7-15,1 10-8 16,-3 9-4-16,2 4-1 16,1 0 4-16,4 0-4 15,3 4 1-15,-1 11-16 16,-3 6 14-16,-2-8 1 15,-6-3-4-15,-7-5 3 0,3-5 4 16,-3 0 2-16,-3 0-1 16,0 0 6-16,0 0 0 15,0-15-5-15,-19-13 1 16,-10 8 3-16,0 5 8 16,-8-3-11-16,8 10 1 15,3 4 2-15,-5 4-7 16,6 0 3-16,-4 10-7 15,10 20 2-15,5 7-4 16,14-2-3-16,0 2-9 16,0-10-20-16,22-4 12 15,4-6 15-15,3-8-1 0,-3-6 12 16,-1-3 3-16,9 0 1 16,-8 0 11-1,0-16-2-15,3-12 13 0,-11 4-5 16,-4 4-9-16,-2 6 15 15,-9 11-1-15,1 3-11 16,-1 0-1-16,-3 0-11 16,4 0-2-16,8 17-15 15,6 15 17-15,11 8-2 16,12-3-2-16,7-7-4 16,10-9 5-16,16-6-21 15,-1-15 13-15,1 0-17 16,-8 0-24-16,-9-23-37 15,-15-10-98-15,-8-10-86 0,-1-12-75 16</inkml:trace>
  <inkml:trace contextRef="#ctx0" brushRef="#br0" timeOffset="56815">21631 5662 509 0,'0'0'217'0,"0"0"-103"15,0 0 67-15,0 0-34 16,0 0-31-16,-213-9-35 16,184 38-37-16,7 17-13 0,6 17-4 15,13 20-15-15,3 16 21 16,0 15-18-16,0 8-3 15,19 3-8-15,6-1-2 16,8-5-4-16,4-10-3 16,21-5-27-16,17-16-18 15,9-19-15-15,19-19-41 16,-3-30-48-16,-7-20-134 16,-10-7-24-16</inkml:trace>
  <inkml:trace contextRef="#ctx0" brushRef="#br0" timeOffset="57107">22279 5523 430 0,'0'0'236'0,"0"0"-108"16,0 0 5-16,0 0 15 15,0 0-68-15,0 0-28 16,27 8-32-16,38 45 44 16,13 10 7-16,6 21-23 15,1 16-13-15,-11 15-7 0,-4 18-7 16,-15-1 3-16,-21-1-18 16,-27-9-6-1,-7-3 0-15,-45-4-40 0,-47 1-79 16,-22 0-163-16,-15-9-502 15</inkml:trace>
  <inkml:trace contextRef="#ctx0" brushRef="#br0" timeOffset="82843">8163 7966 370 0,'0'0'154'16,"0"0"-126"-16,0 0-26 0,0 0 18 16,0 0 33-1,0 0-41-15,0 0-6 0,-36 5-3 16,36 1-3-16,0 2 11 16,0-2-4-16,7 0 0 15,8 0 10-15,8 5-1 16,16-2 12-16,24 1 13 15,45-2 4-15,42-5 21 16,41-3-25-16,45 0 9 16,25 0 5-16,12 0-41 15,-11-7-4-15,-13-2-2 16,-32-2-7-16,-33 2 3 16,-21 1 0-16,-45-6 3 15,-26 8-6-15,-32-1 1 0,-35 5-3 16,-18-3 1-16,-7 5 0 15,-41-1 9-15,-51-3-4 16,-55 4-4-16,-26 0 2 16,-37 0-1-16,-37 0-2 15,-21 10 0-15,-23 4-3 16,-4-2-1-16,20 5 4 16,31 6-7-16,23 2 4 15,40 0-2-15,41-7 4 16,45-4-6-16,43-8 0 15,34-6 6-15,18 0 1 16,22 0-14-16,56 0 10 16,35-8 4-16,42-16 0 0,30 4-1 15,16-4 4-15,21 4 6 16,14 0-8-16,17 2 2 16,-2-7-3-16,-5 9 0 15,-17 3 0-15,-23 0-1 16,-18 10 6-16,-19 0-6 15,-29-2 1-15,-37 5 0 16,-26 0-2-16,-33-3 2 16,-22 3 0-16,-18-3 0 15,-4 3 0-15,-7 0 20 16,-48 0-13-16,-37 0-6 16,-29 0-1-16,-26 0 1 0,-27 0-1 15,-2 0 0 1,-2 0 4-16,-1 3-6 0,-2 11 2 15,-7-1 0-15,0 7 0 16,7 8-2-16,9 1 0 16,18 1 1-16,21-1 1 15,27-9-1-15,31-8 1 16,39 0 0-16,20-10 0 16,16-2-2-16,29 0 2 15,76 0-2-15,48 0 2 16,54-23 12-16,44-11-11 15,17 1 0-15,-3 4-2 16,-18 0 0-16,-26 8 1 16,-30 3-1-16,-25-1 2 15,-33 7-2-15,-31 1 2 0,-35 5-1 16,-35 3 0-16,-32 3-13 16,-6 0 4-16,-75 0-17 15,-55 3-35-15,-45 23 15 16,-36 5 2-16,-29 1 31 15,-31-5 10-15,-6 1 6 16,3-7-2-16,8-1 5 16,28 1-6-16,34 2 30 15,41-3-1-15,51-4-9 16,56-5 9-16,47-5-1 16,15 0-2-16,73 2-21 15,52-5 0-15,49-3 8 0,43 0-8 16,44-17 15-16,42-9-6 15,9-4-11-15,1 1 5 16,-14 5-8-16,-45 0 0 16,-37 8 2-16,-44 2-2 15,-45 8 0-15,-43 0 0 16,-41 6-4-16,-28 0 4 16,-16 0 0-16,-31 0 2 15,-56 0-5-15,-53 0 6 16,-48 6-3-16,-37 18 0 15,-33 4 1-15,-26 4-1 16,-3-8 1-16,12 0 1 16,21 0-2-16,40 3 5 0,59-6-5 15,59-2 6 1,61-13 5-16,35-3 8 0,54-3-17 16,71 0 1-16,49-8 6 15,43-24-9-15,36-8 1 16,17 4-1-16,-6 4 1 15,-18 0-1-15,-27 12 0 16,-36 0 0-16,-38 11-6 16,-55 6 6-16,-37 0 0 15,-46 3-2-15,-7 0-8 16,-85 0 7-16,-69 0-10 16,-63 20-79-16,-67 3-76 0,-52-3-42 15,-12-8-14 1,4-12 41-16</inkml:trace>
  <inkml:trace contextRef="#ctx0" brushRef="#br0" timeOffset="84673">17438 7761 586 0,'0'0'6'0,"0"0"-5"16,0 0 8-16,0 0 16 16,0 0 30-16,0 0-36 15,0 0-12-15,-121-3 24 0,161 3-1 16,38 0-3-16,40 0 7 15,36 0-4-15,49 0 13 16,46-2-15-16,43-16-1 16,34-2 0-16,21-1-26 15,7-7 14-15,3 8-10 16,-14 1-2-16,-24 2 6 16,-32 5-3-16,-29-2-4 15,-41 3 0-15,-43 1-2 16,-59 2-1-16,-61 3-1 15,-40 1 4-15,-14 4-4 16,-62 0 6-16,-62 0 2 16,-57 0 0-16,-48 0-6 0,-39 0-7 15,-28 12 7 1,-13 0 0-16,-14-3 3 0,-8 5-2 16,3 0-1-16,-7 6 8 15,4-1-7-15,29 1 2 16,25 0-3-16,53-6-7 15,62-5 7-15,44-3 0 16,48-6 1-16,36 0-1 16,31 0 0-16,3 3-10 15,44-3-9-15,59 0 13 16,49 0 5-16,58 0 2 16,58-24 2-16,49-11 12 0,35-2-14 15,21 5 1 1,-5 2 11-16,-11 7-10 0,-25 6 4 15,-42 4-3-15,-39 3-2 16,-46 0 6-16,-34-3-6 16,-36 1 2-16,-40-3 1 15,-31 7-2-15,-35 4 12 16,-29-4-5-16,-14 2 1 16,-94 0 3-16,-67 2-14 15,-83 4-14-15,-89 0-20 16,-73 30 22-16,-62 11 12 15,-40 4 1-15,-1 6 11 16,29 4 40-16,67 6 17 16,93-5-7-16,112-15 5 15,109-13-24-15,108-13-12 0,65-3-16 16,127-12-7-16,90 0 10 16,75 0-16-16,65-32 6 15,35-4-7-15,35 8 1 16,-5-4-2-16,-14 3 3 15,-26 6 0-15,-34 3 2 16,-54 7-5-16,-64-4-1 16,-68 5-4-16,-87-2-28 15,-72 2-35-15,-63-11-116 16,-73-18-282-16</inkml:trace>
  <inkml:trace contextRef="#ctx0" brushRef="#br0" timeOffset="125532">7519 5767 672 0,'0'0'90'15,"0"0"-72"-15,0 0-2 16,0 0-10-16,0 0 62 16,0 0 33-16,0 0-40 15,0 0-24-15,-220-108-28 0,138 108-4 16,-31 0 5 0,-39 23-8-16,-36 18-2 0,-32-3 0 15,-23 12 5-15,-11 2-3 16,-11 6-2-16,-5-1 1 15,-1-1 16-15,-6-3-11 16,9-7 7-16,7-9-9 16,6-16 0-16,4 2 11 15,2-8-10-15,-2 8-4 16,1 4-1-16,10 2 0 16,19 6 0-16,20 2-1 15,20-3 1-15,37-9-1 0,30 3 1 16,34-8 0-16,16 3 0 15,13-3 0-15,7 4 0 16,-1 0-1-16,1 8-6 16,-4 1 4-16,4 3 5 15,-4-3-2-15,9 1 5 16,1-5-5-16,6 1 0 16,4-1-1-16,11-2 6 15,-2-1-5-15,7 1 0 16,6 0 1-16,6 6 5 15,0 13-6-15,0 12 0 16,0 10 18-16,0 8-12 16,0 7 18-16,0 9-10 15,0 11-5-15,6 4 16 16,17 7-13-16,2 10 0 0,6 8-3 16,5 10-8-16,-2 7 13 15,2 14-6-15,1 19-1 16,-1 24 21-16,2 8-21 15,-9 15 8-15,-3 9 4 16,-8 4-15-16,1-1 7 16,0-5-6-16,-2-13 6 15,5-5 1-15,-3-3-9 16,0 7 3-16,-6 10 1 16,-7 2-3-16,-6 13 8 15,0 4-8-15,-9-3 2 16,-20 0 11-16,-3-9-11 0,-6-19 1 15,6-13-3-15,6-18 2 16,11-17 7-16,4-5-8 16,6-18-3-16,-2-1 7 15,1-2-8-15,-6-4-1 16,-2-3 8-16,-1-13-3 16,-4-7 6-16,-3 4-3 15,-4 2 1-15,4-12 8 16,-4-11-12-16,12-15 7 15,-1-21-12-15,12-20 10 16,-1-10-11-16,4-4 3 16,0-11 1-16,0-1-2 15,0-3 5-15,0-3-6 0,0-14 0 16,0 4 2-16,0-4-2 16,0 0 0-16,0 0 0 15,0 0-4-15,4 0 4 16,9 0-1-16,6 0 0 15,19 0 1-15,3 2-3 16,10-2 3-16,7 0 0 16,24 0-6-16,20-20 4 15,35-18 1-15,29-5-2 16,32-9 3-16,22 8-5 16,28-8 5-16,23 10 0 15,21-5 0-15,21-3-5 0,18 11-1 16,19-4 2-1,18 0-2-15,23 6 3 0,10-2 0 16,29-5 3-16,1 8-1 16,11-10-8-16,0 6-4 15,-18 1 3-15,-9 8 0 16,-20 2 10-16,-6 2 0 16,-5 7 1-16,-10-6 1 15,10-4-2-15,-9 1 0 16,5-14-2-16,-6 10 4 15,-8 6-10-15,-9 4 8 16,-10-1 0-16,-13 11-5 16,1-7 4-16,-16-3-2 15,-1 0 3-15,-5-3-2 16,-8-6 1-16,-6 0 1 0,-5 3 0 16,5 9-9-16,-12 2 14 15,-16 13-10-15,-16 5 2 16,-26 0 2-16,-19 0 1 15,-22 0 0-15,-23 0 0 16,-14 2 1-16,-18 13-1 16,-27-4 0-16,-14 7 0 15,-19-4 1-15,-18-2-2 16,-7 5 2-16,-7-5 1 16,-4-4 2-16,-11 2-2 15,-12-5-4-15,-6-5 2 16,-4 0 0-16,-4 0 7 0,3 0-4 15,0-8 9-15,9-28-3 16,-1-8-5-16,-5-7-4 16,3-2 0-16,-6-5 0 15,1-6 4-15,-4-2-4 16,3-1 0-16,-3-1 7 16,4-8-5-16,8-1 5 15,6-8-6-15,5-9 5 16,6-4-4-16,-4-9-2 15,1-3 2-15,-7 1 5 16,-1-3-5-16,-7 6 2 16,-8-10 4-16,0 3-5 15,-3-7 14-15,0 3-14 16,0 1 5-16,0-2 10 16,0 7-16-16,6-8 7 0,-6 0-6 15,3-7 0-15,4-4 8 16,-4 1-11-16,9-1 0 15,-2 8 6-15,2 0-5 16,-1-1-1-16,-1-2-1 16,9 5 1-16,-11 5 5 15,-4 2 2-15,-1 7-6 16,-3 4 13-16,0 6-12 16,0 5 3-16,-3 3 1 15,-9-5-4-15,1-6 8 16,-4 3-10-16,5-3 0 15,-2-2 0-15,2 2-1 0,1-4 1 16,6 1 2-16,-1 4-1 16,1-7 5-16,3 9 1 15,-4 7-4-15,1-2 4 16,0 15-6-16,-6-5-1 16,-1 2 0-16,1-4 2 15,-1 0-1-15,-2-1 0 16,5 4 2-16,4 4 3 15,3 3-5-15,0 1 3 16,0 0-4-16,0 0 0 16,-4-6 1-16,4-1-1 15,-3-4 0-15,0 3 0 16,-3 8 1-16,3-1-1 0,3 3 0 16,0 1 0-16,0 2-1 15,0-2 1-15,0 6 0 16,0-3 5-16,9 3-5 15,-6 4 0-15,0-4-1 16,1 3 3-16,-4 3-2 16,0 5 0-16,0 2 1 15,0-3-1-15,0 4 1 16,0-12-1-16,0 6 0 16,-4-6 0-16,1-1-1 15,-6 5 1-15,6 4 0 16,3-4 2-16,0 9-2 0,0-1-1 15,0 8 0-15,0 6 2 16,0 0 0-16,0 12 1 16,0 6-2-16,0 8 0 15,0 3 2-15,0 1-5 16,0 4 3-16,0 1 0 16,0-5 0-16,0 5 0 15,0 0 1-15,0 0-3 16,0 0-3-16,0 0-1 15,0 0-2-15,0-3-3 16,-26-4 1-16,-21-6-2 16,-30-2-8-16,-27 3 4 15,-31 9-12-15,-50 3 14 16,-54 0-9-16,-70 23-7 0,-67 27-1 16,-59 6 6-16,-18 7 20 15,1-4 5-15,18-2-9 16,39-13 9-16,23-7 0 15,27-16-10-15,-5-1 8 16,-4-5-1-16,-6-7-10 16,-23 5 13-16,-18 1-24 15,-9 7-3-15,2 7 7 16,10 4 8-16,15-7 11 16,33 3 1-16,34-5 0 15,33-8-3-15,35-1-5 0,31-3 3 16,29-11 4-1,23 0 2-15,11 0-1 0,14 0 0 16,3-7 0-16,13-6 4 16,6 5-4-16,22-7 0 15,18-17-3-15,13 0 7 16,8-9 1-16,3-2 0 16,3 8-5-16,-1-2 2 15,4 4 1-15,4 7-4 16,3 5 1-16,4 1 0 15,-3 4 2-15,6 6-2 16,-2-4 0-16,2 8-1 16,12 3 4-16,5 0-3 15,5 3 0-15,5 0-6 16,0-3 6-16,-1 0 0 0,8-2 4 16,0 5-7-16,-4 0 6 15,4 0-6-15,0 0 1 16,0 0 2-16,0 0-6 15,0 0 5-15,0 0 1 16,0 0 0-16,0 0-8 16,0 0-1-16,4-1-14 15,33 1 5-15,18 0 18 16,22 0 0-16,12 1-1 16,6 16-1-16,16 3-9 15,21 0-5-15,20-10-7 16,24-2 1-16,30-8 16 0,20 0 2 15,16 0 4-15,8-4 0 16,1 4 0-16,0 0-4 16,7 0-16-16,17 0-29 15,8 4 1-15,19 2-1 16,1-4-6-16,-3 2-7 16,-8-1 31-16,-17 8 23 15,-24-2-9-15,-25-1 5 16,-21 1 11-16,-9-3-1 15,-1 4 2-15,-11 3 7 16,-1 3-5-16,-12-5-1 16,-2 0 2-16,3-8-1 15,1-3 8-15,4 0-6 0,-1 0 5 16,-1 0-6-16,-6-18 1 16,0 6 4-16,-4-1 7 15,4-2-6-15,-10 6 2 16,-5-2-8-16,-2 10-3 15,-2 1 4-15,9 0-3 16,-5 0-1-16,1 0-3 16,-15 0 3-16,-8-5-1 15,-14 5-9-15,-7-3 10 16,-19-1 0-16,-12 4-5 16,-10-2 4-16,-13 2 0 15,-6 0 1-15,-10 0 1 0,-5-3-1 16,-7-2 1-16,-7 5 1 15,-3-1-1-15,-7 1-1 16,-2 0 0-16,12-8 1 16,10 2 6-16,9-4-4 15,4-1-1-15,3 2 1 16,0 0 3-16,-1-2-7 16,-6 3 1-16,-5-1 0 15,-10 0 10-15,-4 4 0 16,0-4 3-16,0 9 9 15,4 0-14-15,0 0 4 16,-11 0-12-16,-5 0 0 16,-10 0-8-16,-20 8-120 15,-81-8-313-15</inkml:trace>
  <inkml:trace contextRef="#ctx0" brushRef="#br0" timeOffset="138970">10774 13508 298 0,'0'0'96'0,"0"0"-42"16,0 0-3-16,0 0 33 15,0 0-2-15,0 0-16 16,0 0-37-16,0 0-10 15,-41-36 32-15,35 28-20 16,-1 8-19-16,-5-6 36 16,5 3-16-16,4 3-10 0,-6 0 4 15,2 0-20-15,4 0 3 16,-1 0-6-16,4 0 6 16,0 0-7-16,0 0 6 15,0 0-8-15,0 0-1 16,0 0-14-16,4-3 6 15,32 0 9-15,17-5 4 16,11 2 6-16,10-1 0 16,-8 5-7-16,-9-3 0 15,-18-1-2-15,-13 6-1 16,-14 0 0-16,-9 0 0 16,-3 0 0-16,0 0 0 0,0 0 0 15,0 0 3-15,0 0 4 16,0 0-5-16,0 0 8 15,-29 0-6-15,-31 0 1 16,-20 0-5-16,-22 6-5 16,-21 14 2-16,-5 11-12 15,-9-7-10-15,5 4 16 16,18 2-2-16,32-10 10 16,34-6 1-16,29-10 0 15,19-4 0-15,0 0-25 16,16 0-11-16,35 0 32 15,31-8 4-15,17-8 4 16,12-1-1-16,-2-3-3 0,-1 5 2 16,-2-5-2-1,-5 2 2-15,-6 4 5 0,-8-9-2 16,-13 10 15-16,-14 5-11 16,-25 0 6-16,-12 4 3 15,-15 4-17-15,-4 0 2 16,-4 0 2-16,0 0-2 15,0 0 6-15,0 0-9 16,0 0 5-16,-35 0-4 16,-19 0 0-16,-20 4-1 15,-6 10-2-15,-12-2 1 16,-4 8-5-16,-11-3 4 0,-11 9-13 16,-7-5 6-1,14-3-5-15,31 1 14 0,35-10 2 16,33-9-2-16,12 0 0 15,0 0-44-15,19 0 17 16,32 0 22-16,23 0 10 16,8-8-5-16,7-7 0 15,-6 1 3-15,-6-6-2 16,-2 10 2-16,-10-7-1 16,-2 8 3-16,-11 6 5 15,-11-11-9-15,-12 11 2 16,-11 0 2-16,-7 0 20 15,-6-2-13-15,-5 5-1 16,0 0 15-16,0 0-17 16,0 0-2-16,-5 0-7 0,-31 0 5 15,-24 0-8-15,-20 0 3 16,-9 14-2-16,5 0-4 16,2-2 6-16,16 0-7 15,18-7 6-15,22-2-18 16,16 1 19-16,10-4-6 15,0 0-42-15,41 0 4 16,36 0 33-16,29 0 7 16,24-12 4-16,6-6 0 15,8-2 2-15,-4 3-2 16,-16-3 3-16,-13 7-4 16,-30 5 3-16,-27 0-2 0,-28 8 0 15,-14 0 2 1,-12 0-2-16,0 0 5 0,0 0 9 15,0 0 12-15,0 0-10 16,-15 0 6-16,-21 0-10 16,-21 0-11-16,-16 0 0 15,-19 4-1-15,-23 15-10 16,-16 7 9-16,-21 5-23 16,-9-2 10-16,6-6 5 15,22-2 0-15,37-12 7 16,45-3 3-16,32-6-1 15,19 0 0-15,0 0-56 16,0 0 18-16,22 0-5 0,22 0 43 16,13-1 0-1,13-13 0-15,10-7 3 0,6 5-6 16,9-4 6-16,11 4-5 16,5-4 2-16,-2 3 0 15,2 2 4-15,-18 3-2 16,-27 9 0-16,-21-6 5 15,-27 9-7-15,-14 0 0 16,-4 0-1-16,0 0 2 16,0 0 8-16,0 0-9 15,-45 0 5-15,-21 9 11 16,-23 7-15-16,-17 12 1 16,-12-2-2-16,-12 3 2 15,-1-2-2-15,-2 1 7 0,0-3-5 16,11-5 4-16,20-4-4 15,32 0-2-15,25-5 0 16,27-8 1-16,18-3-4 16,0 0-6-16,0 0-15 15,47 0 22-15,29 0 4 16,11-9 0-16,12-5 1 16,5-9 3-16,-8 3 1 15,-8 4-2-15,-11-5 3 16,-14 5 12-16,-8 1-12 15,-7 0 5-15,-4-2 12 16,4 5-2-16,-9-5 2 16,6 0-3-16,-11 5-11 0,-8 1 10 15,-16 1-15-15,-2 10 2 16,-8 0-8-16,0 0-1 16,0 0-2-16,-8 0 0 15,-40 0-10-15,-19 15-12 16,-20 6-15-16,-2 2 28 15,-3 1 12-15,0-4-16 16,8 3 10-16,-4-3-12 16,11 3 9-16,10-5-3 15,23-6-10-15,21-4 22 16,23-8 0-16,0 0-27 16,55 0 11-16,46-12 16 0,37-17 0 15,33-5 15 1,20-7-14-16,7 9-1 0,-13 3 1 15,-23-1-1-15,-37 7 12 16,-36 9-9-16,-42 5 9 16,-24 6-12-16,-23 3-3 15,0 0 3-15,-64 0 17 16,-31 0-17-16,-38 21 0 16,-11 7-22-16,-3-5 1 15,19-2-19-15,21-6-94 16,23-15-135-16</inkml:trace>
  <inkml:trace contextRef="#ctx0" brushRef="#br0" timeOffset="146864">18451 10434 771 0,'0'0'222'0,"0"0"-113"0,0 0-36 16,0 0 61-16,0 0-8 16,0 0-60-16,0 0-18 15,0-35-34-15,0 35 2 16,0 9-16-16,11 41 8 15,-1 13-8-15,5 19 3 16,1 5 2-16,-3-3-4 16,-1 4 2-16,-2-15-3 15,2-14 0-15,-8-15-1 16,-1-20-1-16,-3-12-1 16,0-9-2-16,0-3 5 15,0 0 5-15,0-43 16 16,0-26 19-16,-7-18-15 15,-15-17-5-15,-7-3-17 0,-5-6-1 16,-2 1 7-16,-5-1-8 16,4 3-1-16,11 14 2 15,12 26 1-15,6 24-6 16,8 22 2-16,0 16 1 16,0 5-4-16,0 3-5 15,18 0-1-15,27 11-14 16,28 42-5-16,23 22 22 15,12 9 3-15,4 4 4 16,6-4 2-16,-3-3-2 16,-16-5 0-16,-17-3-1 15,-28-10-7-15,-35-4 6 16,-19 4-5-16,-26-3-35 0,-59 9 17 16,-17 1-21-16,-9-4 10 15,5-10-28-15,29-9-21 16,17-11-29-16,19-12-116 15,15-12-192-15</inkml:trace>
  <inkml:trace contextRef="#ctx0" brushRef="#br0" timeOffset="148588">20924 10458 551 0,'0'0'229'0,"0"0"-71"16,0 0 2-16,0 0-27 15,0 0-31-15,0 0-35 16,-140-92-43-16,104 92-7 16,-1 0-17-16,-8 16 1 15,1 27-3-15,5 7 2 0,5 9 0 16,20 1-13-16,14-7 3 15,0-7-8-15,36-13 1 16,15-9-16-16,5-15 18 16,2-9-25-16,-10 0 19 15,-7 0 12-15,-12-23 18 16,-7-3-5-16,-6-11 32 16,-9-2-5-16,-4-16-4 15,-3 0-1-15,0-1-11 16,-22 2 20-16,-7 15-25 15,-7 16-4-15,-2 14-3 16,6 9 3-16,-2 0-12 16,8 0 2-16,1 39-5 0,6 17 6 15,12 10-41 1,7 4 24-16,0-4 20 0,58-8-22 16,31-26 18-16,22-16-2 15,13-16 6-15,1-3 2 16,-14-34-1-16,-22-9-1 15,-19-4 15-15,-26-2-8 16,-15-5 47-16,-18-2-3 16,-11 2 3-16,0 4 16 15,-11 12-34-15,-14 13 0 16,3 10 6-16,6 9-24 16,9 3 12-16,4 6-11 15,3 0-15-15,0 0-1 16,0 0-3-16,0 15-20 0,10 31 15 15,19 15 4-15,2 9 0 16,-5-1 1-16,3-1 0 16,-7 8-9-16,0-1 6 15,-7-11 2-15,-8-6-5 16,-3-25-17-16,-1-13 19 16,-3-10-11-16,4-10 15 15,-1 0 4-15,-3 0-1 16,5 0 3-16,2-30-3 15,0-9 7-15,15-8-14 16,-3 1 4-16,6 3 0 16,4 3 2-16,6 7-2 15,4 10-7-15,5 11 3 0,-3 12-23 16,4 0 11 0,-4 0-3-16,-9 21-15 0,-6 10 5 15,-11 5-15-15,-5 7 12 16,-10-6 9-16,0-5-23 15,0-5 16-15,-3-10-11 16,-35-4-8-16,-13-5 17 16,-7-3-6-16,-2-5 27 15,2 0 9-15,10 0 4 16,14 0-2-16,17 0 0 16,12 0 1-16,5 0-4 15,0 0 0-15,5 0-14 0,34-6 8 16,21-14 5-16,24-7 2 15,23-6 4-15,8-3-1 16,-1-4 11-16,-18 4-10 16,-26 2 19-16,-31 8 34 15,-13 6-5-15,-11-3 15 16,-11-1-8-16,-4 1-10 16,0-3 10-16,0-1-39 15,0 7 6-15,0 8 0 16,-4 3-17-16,4 9 19 15,0 0-26-15,0 0-4 16,0 0-2-16,0 33-3 16,0 19 9-16,0 4 0 0,0 10 4 15,0 15-3 1,0 7-1-16,16 1 0 0,6 2 6 16,-2 5-6-16,8 5 0 15,-3 5 0-15,1 0 1 16,-1 0-1-16,-11-5 0 15,2-2 0-15,-10-11 1 16,-1-7 5-16,-5-23-4 16,0-14-2-16,0-12 3 15,0-12-4-15,-15-2 2 16,-11-13 0-16,-11 1 14 16,-11-6-15-16,-10 0 0 0,-9 0-1 15,-9-6-2 1,-3-26-1-16,2-14-5 0,7-21-22 15,19-18 17 1,25-19-15-16,26-12-6 0,0 6 4 16,26 13-17-16,32 19 29 15,12 17 3-15,9 3 4 16,16 8 9-16,4-6-55 16,7-4-35-16,-2-2-39 15,-11-8-150-15,-23 1-181 16</inkml:trace>
  <inkml:trace contextRef="#ctx0" brushRef="#br0" timeOffset="148994">22437 9843 509 0,'0'0'177'15,"0"0"-57"-15,0 0-11 16,0 0-38-16,0 0-47 16,0 0-24-16,-83 9 2 15,74 15-7-15,9 2 4 0,0-3-8 16,0-3 9-1,22-8 0-15,13-1 4 0,-3-7 4 16,-3-4 7-16,-7 0 29 16,-6 0 7-16,-13 0 6 15,-3-4 18-15,0-16-23 16,0-3 3-16,0 0-13 16,-10 2-38-16,-9 7 21 15,4 5-25-15,-4 6-13 16,12 3-24-16,7 0-62 15,0 0-109-15,41 0-253 16</inkml:trace>
  <inkml:trace contextRef="#ctx0" brushRef="#br0" timeOffset="149392">23052 10391 398 0,'0'0'121'16,"0"0"-63"-16,0 0 18 15,0 0 17-15,0 0-25 16,207 0 20-16,-115 0-28 15,7 0-47-15,4 0-11 16,-18-6-2-16,-22 3-114 16,-41 3-210-16</inkml:trace>
  <inkml:trace contextRef="#ctx0" brushRef="#br0" timeOffset="149549">23262 10600 224 0,'0'0'128'16,"0"0"-40"-16,207 0 32 15,-98 0-65-15,28-18-55 16,15 3-136-16</inkml:trace>
  <inkml:trace contextRef="#ctx0" brushRef="#br0" timeOffset="150884">24253 10338 572 0,'0'0'220'0,"0"0"-59"16,0 0 1-16,0 0-49 16,0 0-15-16,0 0-45 15,-15-67-35-15,15 61 14 16,0 4-21-16,12-2-6 0,13 1 2 16,-3-2-5-16,4 4-2 15,-4-4 0-15,-8 2 4 16,8 3-2-16,-7 0-2 15,1 0-6-15,6 14 4 16,-5 21 0-16,2 12 2 16,-4 2 0-16,-1 6 2 15,-2-6-2-15,-5-6 0 16,-1-3 4-16,0-14-6 16,-3-12 9-16,-3-5-8 15,0-9 1-15,0 0 0 16,0 0 5-16,0 0 8 0,3 0 13 15,4-13 37-15,2-20-41 16,4-10 10-16,10-13-15 16,2-12-15-16,1 10 4 15,0 5-3-15,-4 13-3 16,-10 14 3-16,-5 15-3 16,-1 11-2-16,-1 0-1 15,9 0-11-15,5 0 8 16,3 0-10-16,4 17 3 15,6 15 1-15,-1 6 0 0,1-1 8 16,1 2-6 0,-2-10-9-16,-6-1 18 0,1-8-10 15,-4-11-1-15,0-5 8 16,0-4-4-16,4 0 8 16,-4 0 0-16,-5 0 0 15,6-13 10-15,-8-15 14 16,0-4-5-16,-5-4-2 15,-10-4-17-15,0 0 12 16,0-1-2-16,-25 9-8 16,-13 6 13-16,6 2-11 15,3 16-1-15,7 7-4 16,10 1 1-16,1 0-7 16,11 0-6-16,-3 20-9 15,3 19 20-15,0 7-25 0,0 7 24 16,19-3 1-16,17-4-4 15,8-6-7-15,0-13-10 16,-3-11-2-16,-1-6 13 16,-3-10 8-16,-4 0 4 15,-3 0 0-15,-9-3 2 16,6-20 7-16,-6-9 3 16,1 3 3-16,-7-3 7 15,-8-7 2-15,-2 8-1 16,-5-2-1-16,0 10-12 15,0 9-3-15,0 8-2 16,0 6-4-16,0 0-2 16,0 0-7-16,0 0-12 15,0 20 19-15,0 13-11 16,0 1 4-16,14-5 2 0,12-9-11 16,-1-5 8-16,6-3 1 15,-5-9-5-15,-4-3 8 16,-5 0-3-16,-2 0 8 15,-5 0 0-15,-1 0 5 16,-6-11 7-16,4-5 4 16,-3-7-3-16,1 6 0 15,-5 8-9-15,0 1 13 16,0 8-16-16,3 0 2 16,4 0-6-16,8 0-9 15,3 14 2-15,4 16 4 16,3-1-34-16,6 2 25 0,-2-5-1 15,12-3-8-15,-2-8 16 16,9-3 1-16,0-9 7 16,-4-3 7-16,-6 0-6 15,-9 0 8-15,-10-18 7 16,-6-7 12-16,-13-14 18 16,0-5-19-16,0-2-21 15,-20 3 4-15,-21 7-10 16,3 5-4-16,3 15-10 15,4 8-69-15,14 8-89 16,13 0-189-16,4 0-371 16</inkml:trace>
  <inkml:trace contextRef="#ctx0" brushRef="#br0" timeOffset="151528">27260 9748 772 0,'0'0'223'0,"0"0"-70"15,0 0-36-15,0 0-20 16,0 0-9-16,0 0-62 16,-117 20-10-16,88 35 9 15,10 9-1-15,5 6 7 16,14 0-9-16,0 2-10 16,0-2 3-16,0 0-11 15,14-10-2-15,-2-16-2 16,-2-15 4-16,-7-14-2 15,1-7-2-15,-4-8 0 16,0 0 15-16,0 0-13 0,0-28 10 16,0-16-3-1,-22-20-8-15,-14-2 5 0,-5 5-6 16,8 7 1-16,-1 3 0 16,12 11-1-16,15 7-3 15,7 10 0-15,0 11-2 16,0 0 3-16,29 7-2 15,12 5 4-15,19 0-6 16,-2 0 6-16,12 23-2 16,3 15 2-16,-2 14-12 15,2 0 8-15,-6 7 2 16,-8 5-15-16,-16-4 11 16,-16-1-15-16,-20-6-13 15,-7-13 7-15,-3-11-17 16,-38-2 22-16,-19 1 0 0,-8 1-19 15,-7-5-28-15,1-4-35 16,13-5-30-16,16-12-133 16,20-3-92-16,16 0-49 15</inkml:trace>
  <inkml:trace contextRef="#ctx0" brushRef="#br0" timeOffset="151844">27834 9680 494 0,'0'0'253'0,"0"0"-74"0,0 0-39 16,0 0-31-16,0 0-15 15,0 0-28-15,-3-54-43 16,-11 74-16-16,-8 29 1 15,0 15 0-15,3 8 8 16,12 8-7-16,7 4-5 16,0 0 2-16,0 0-5 15,0-8 3-15,14-9-8 16,12-14 2-16,1-17-34 16,-2-12-40-16,4-9-49 15,16-7-71-15,10-8-64 0,8 0-166 16</inkml:trace>
  <inkml:trace contextRef="#ctx0" brushRef="#br0" timeOffset="152120">28149 9735 507 0,'0'0'181'0,"0"0"-58"16,0 0-23-16,0 0-18 15,0 0 15-15,0 0-88 16,-12 4 3-16,24 42 11 0,17 13 33 16,8 8-4-16,6 4-7 15,-2 3-38-15,0 1 10 16,-9 1-14-16,-13-12-2 16,-15-3-2-16,-4-18 1 15,0-10-27-15,-36-7-12 16,-2-5-77-16,6-1-89 15,9-4-76-15,15-6-203 16</inkml:trace>
  <inkml:trace contextRef="#ctx0" brushRef="#br0" timeOffset="154215">28627 9968 55 0,'0'0'246'0,"0"0"-119"16,0 0 25-16,0 0-45 15,0 0-16-15,0 0-31 16,0-28-12-16,0 28 5 16,0 0-25-16,0 0-20 15,0 0-8-15,0 0-2 16,0 0-8-16,-4 0 1 15,4 5-12-15,0 4-2 0,0-3 9 16,0 2 12 0,0-8-2-16,0 0-5 0,0 0 3 15,4 0 6-15,3 0 8 16,1 0 19-16,-1 0 6 16,-7 0 33-16,0-5-1 15,0-4-21-15,0 0-8 16,0 3-5-16,0 1-11 15,0 2-17-15,0 3-3 16,-12 0-6-16,2 0 0 16,-2 0-10-16,5 0-3 15,7 0-15-15,-3 8-9 16,3 1-4-16,0 3-6 16,0 3 4-16,0-7 14 15,0 0 7-15,0-4 27 0,3-4-1 16,9 0 2-16,-5 0 11 15,-4 0 8-15,4 0 23 16,-7 0 19-16,0 0-16 16,0-8-1-16,0 4-16 15,0-2-26-15,-3 6-2 16,-11 0-27-16,2 0 8 16,5 0-38-16,4 0-106 15,-1 10-83-15,4 10-227 16</inkml:trace>
  <inkml:trace contextRef="#ctx0" brushRef="#br0" timeOffset="155925">28649 10408 199 0,'0'0'135'16,"0"0"-88"-16,0 0-1 15,0 0 27-15,0 0-12 16,0 0-36-16,-3 0 19 16,3 0-8-16,0 0-15 15,-4 0-7-15,4 0-12 16,0 0 10-16,0 0-4 16,0 0-7-16,0 0 7 15,0 0-8-15,0 0 1 0,0 0-1 16,0 0 1-16,0 0-1 15,0 0 2-15,0 0-2 16,0 0 5-16,0 0-4 16,0 0 12-16,0 0 17 15,0 0 4-15,0 0 16 16,0 0-4-16,0-3-12 16,4-3 0-16,-4 2-9 15,0 0 17-15,0 0-11 16,0 2-8-16,0-1 0 15,0 3-16-15,0-3 13 16,0-1 3-16,0 1-20 0,3-2 19 16,-3 5-13-1,0 0 11-15,3 0-3 0,-3 0 2 16,0-1 6-16,0 1-2 16,0 0-17-16,0 0 0 15,0 0-6-15,0 21 1 16,0 26 3-16,0 10 30 15,-6 6 3-15,-20 6 4 16,-18 7-32-16,-23-1 7 16,-22 10-16-16,-36 10-44 15,-18 13-91-15,-4-12-228 16,14 0-429-16</inkml:trace>
  <inkml:trace contextRef="#ctx0" brushRef="#br0" timeOffset="158540">19672 13161 846 0,'0'0'96'16,"0"0"5"-16,0 0 26 15,0 0-27-15,0 0-29 16,0 0-25-16,-213-163 2 15,165 150-41-15,0 6 8 16,0 7-5-16,1 0-1 0,6 0-9 16,1 20 0-16,3 26-2 15,8 14-11-15,7 16 7 16,18 7-1-16,4-1-15 16,7 1-10-16,44-10 16 15,16-23-28-15,3-21 8 16,3-12 33-16,-10-17-7 15,-8 0 7-15,-10 0 2 16,-13-26 2-16,-1-21 17 16,-9-13 24-16,-8-19-18 15,-11-2 6-15,-3-7-21 16,0 4 10-16,-39 3 3 16,-14 11-17-16,-2 17 19 0,7 17-14 15,12 16-4 1,9 17-6-16,-2 3 0 0,0 0-6 15,-3 40 6-15,-9 23-23 16,12 9 22-16,10 16-14 16,19-4 11-16,7-8 3 15,59-9-23-15,30-18 17 16,15-19 5-16,14-19 1 16,-4-11 1-16,-7-8 0 15,-11-28 2-15,-18-21 20 16,-15-2-20-16,-22-10 25 15,-16-4 1-15,-20-13-7 16,-12-7 28-16,0 1-19 16,-25 2-7-16,-16 8 23 0,3 19-37 15,9 23 12-15,7 20 5 16,12 13-24-16,6 7 14 16,-1 0-16-16,2 50-11 15,-8 30 7-15,0 25 8 16,4 6-2-16,7-3-2 15,0-12 3-15,0-4-8 16,7-12 5-16,11-14 0 16,5-13 3-16,-8-19-3 15,-5-19-4-15,-3-7 2 16,-2-8-12-16,-2 0 14 16,1 0 0-16,3 0 1 15,12-34 15-15,6-8-13 0,8-9-3 16,4 2 0-1,1 10-2-15,-2 5 1 0,-2 11 1 16,-2 13-3-16,1 7-7 16,8 3 1-16,3 3-7 15,4 30 8-15,-4 16-13 16,-8 3 17-16,-10 1-11 16,-14-4-2-16,-9-3 15 15,-3-17-24-15,0 1 5 16,-15-16 6-16,-28-12-8 15,-17-2 21-15,-6 0-5 16,4 0-4-16,9 0 4 0,17-10 6 16,14-3 1-1,15 6-1-15,7 6 6 0,0 1-13 16,0 0 8-16,0 0-17 16,17 0 16-16,31 0-10 15,19 8 10-15,11-1 1 16,-1-7-5-16,7 0 5 15,-2-9 0-15,2-21 5 16,-9-4 3-16,-14-4-6 16,-16-3 26-16,-20 1 14 15,-6-10-35-15,-19-3 41 16,0 4-5-16,0 2-7 16,-12 11 11-16,-5 13-30 15,5 13 18-15,9 7-8 16,-1 3-20-16,4 0-5 0,0 0-2 15,0 13-14-15,0 39 11 16,0 31-1-16,0 20 4 16,0 16 0-16,0 17 2 15,22 21-2-15,7 18 0 16,12 14 6-16,11 9-5 16,-1 0 0-16,-3-15-1 15,-11-14 0-15,-11-14 1 16,-16-22-4-16,-10-34 3 15,0-22 0-15,0-30-5 0,-13-19 5 16,-25-21 0 0,-20-7-2-16,-24 0 9 0,-17-35-5 15,-19-26-2-15,-15-5-11 16,-11-21 8-16,9-2-37 16,18 0 12-16,38-1 12 15,47 1-9-15,32 3 21 16,0-10-30-16,58 0 2 15,30-10 25-15,15 2-37 16,11 0-4-16,-9 8-3 16,-18 12-95-16,-12 25-27 15,-21 2-134-15,-18 18-194 16</inkml:trace>
  <inkml:trace contextRef="#ctx0" brushRef="#br0" timeOffset="158970">20895 12852 467 0,'0'0'128'0,"0"0"-2"15,0 0-8-15,0 0-47 16,0 0-15-16,0 0-26 0,-130-76 8 16,130 76-35-1,0 0-3-15,0 0 0 0,0 0-10 16,0 10 10-16,6-3-10 16,11 6 21-16,5-3-9 15,-3-7 2-15,-1 2 5 16,-2-5 14-16,-13 0-7 15,-3 0 33-15,0 0 29 16,0-23-45-16,0 2-3 16,0-3 8-16,-3 8-11 15,-6 2-8-15,-1 8-19 16,1 6-3-16,3 0-8 16,-8 0-52-16,2 0-7 0,-3 17-63 15,11 22-86 1,4 9-137-16</inkml:trace>
  <inkml:trace contextRef="#ctx0" brushRef="#br0" timeOffset="159388">21756 13435 492 0,'0'0'211'0,"0"0"-87"16,0 0 18 0,0 0-35-16,0 0 3 0,0 0-45 15,-51-76-39-15,51 76-11 16,0 0-12-16,0 0 3 16,0 0-6-16,0 0-15 15,0 9 15-15,3 15-20 16,13-1 20-16,-1-3-3 15,-5-14 2-15,-3-3-1 16,-2-3 2-16,-5 0 0 16,0 0 34-16,0 0-11 15,0 0 31-15,0-18-24 16,-5-3-4-16,-12 1 16 16,-5 3-31-16,-9 5-3 15,5 4 2-15,4 5-10 0,8 3-4 16,6 0-23-16,8 0-60 15,0 0-43-15,0 23-77 16,31 1-92-16,23 4-176 16</inkml:trace>
  <inkml:trace contextRef="#ctx0" brushRef="#br0" timeOffset="160550">22559 13223 568 0,'0'0'313'0,"0"0"-115"15,0 0-52-15,0 0-41 16,0 0-9-16,0 0-36 16,-125-175-32-16,93 171-22 15,-6 4-2-15,6 0-4 16,1 0-8-16,5 13 6 15,1 24-4-15,6 16-11 16,9-4 15-16,10-2-29 16,0-1 6-16,10-5 11 15,27-12-19-15,4-9 25 16,-1-14-5-16,-3-6 10 16,-8 0 1-16,-3 0 4 0,-4-26 18 15,0 6 34 1,-6-7-27-16,-3 7 11 0,-13 11 4 15,0 9 2-15,0-2 2 16,0 2-23-16,0 0 0 16,0 0-22-16,0 0 2 15,0 28-6-15,0 31-3 16,0 25 6-16,12 9 9 16,10 12-4-16,7 21-5 15,16 21 0-15,6 13 9 16,0 9-9-16,2-5 1 15,-13-22 3-15,-3-13 3 16,-8-17-5-16,-3-25-2 16,-7-18 0-16,-13-33 1 0,-2-22-5 15,-4-8 4-15,0-6 0 16,-14 0 4-16,-46-20-4 16,-23-36-3-16,-32-13-15 15,-14-24-31-15,-3 2 16 16,6 4-3-16,23 4 17 15,26 0 18-15,33 4-17 16,29-11 17-16,15-17-4 16,25-18-20-16,50-12 20 15,21 6-20-15,13-2 12 16,9 10 11-16,0 15-4 16,-14 21 6-16,-20 14-6 15,-21 22 12-15,-27 13 7 0,-11 15 9 16,-13 3 1-16,-8 13 14 15,-4 4-27-15,0-2 11 16,0 5-1-16,0-5-16 16,-4 5 19-16,-14 0-23 15,-5 0 1-15,-6 0-4 16,0 0 1-16,-5 20-3 16,9 8 4-16,6 1 0 15,9 3-9-15,6 9 9 16,4-3 1-16,0 6-5 15,4-4 5-15,40 0-7 16,14-1 3-16,15-16 1 0,20-9-3 16,2-14 6-16,9 0 0 15,-1-8 13-15,-11-35-12 16,-15-6 2-16,-17-14 10 16,-28-3-2-16,-13-10 38 15,-19-10-16-15,0-14-13 16,-15 4 18-16,-28 0-32 15,-7 17 11-15,3 10-5 16,7 17-10-16,10 20 24 16,9 16-23-16,9 9 3 15,9 7-2-15,3 0-4 16,-7 3-6-16,-5 64-11 16,9 29 14-16,3 28-4 0,0 4 7 15,41-6 0 1,25-3-2-16,11-8-10 0,7-23-4 15,1-8-23-15,-5-21-19 16,-1-19-20-16,-14-19-27 16,-17-13-41-16,-18-8-20 15,-23-3-79-15,-7-35 35 16,-25-20-171-16</inkml:trace>
  <inkml:trace contextRef="#ctx0" brushRef="#br0" timeOffset="160710">23307 13208 305 0,'0'0'196'0,"0"0"-158"16,0 0 119-16,0 0 15 16,0 0-42-16,0 0-24 0,-7-75-101 15,116 55 7-15,31 1-12 16,4 6-8-16,-14 3-74 16,-16 7-88-16,-12 3-71 15,1-7-112-15</inkml:trace>
  <inkml:trace contextRef="#ctx0" brushRef="#br0" timeOffset="161308">24565 12902 797 0,'0'0'106'0,"0"0"20"15,0 0 1-15,0 0-12 16,0 0-20-16,0 0-46 16,-29-33-13-16,29 33-10 15,-6 0-26-15,-13 40 0 16,-3 19 5-16,-7 21 11 15,6 5 10-15,11 5-14 16,2 3-5-16,-2-9 8 0,9-20-15 16,-1-17 0-16,4-21-2 15,0-16 8-15,0-6 1 16,0-4-6-16,0 0 8 16,0-14 42-16,0-48-8 15,0-28-23-15,0-23-20 16,0-19 2-16,4-4-2 15,-4-3 4-15,0 7-3 16,0 3 12-16,0 14-5 16,-4 22-3-16,-2 26-5 15,6 27 1-15,0 28 1 16,0 7-2-16,0 5-20 16,0 6 18-16,35 52-27 0,29 38 28 15,6 32-2 1,-4 17 2-16,-15 12-6 0,-10-3 3 15,-1-17 3-15,-3-9-7 16,8-27-48-16,3-19-9 16,-4-30-22-16,-5-21-72 15,-5-18-15-15,-15-13-75 16,-12 0-51-16,-7-15-27 16</inkml:trace>
  <inkml:trace contextRef="#ctx0" brushRef="#br0" timeOffset="162538">24163 13089 483 0,'0'0'105'0,"0"0"-31"0,0 0 36 15,0 0 7-15,0 0 4 16,0 0-26-16,-157-53-42 16,157 48-15-16,0 2-14 15,17-9-18-15,34 4-1 16,28-7 0-16,13 0-3 15,0 5 7-15,-11-6-6 16,-15 4-5-16,-15-3 2 16,-18 10 0-16,-14-10 20 15,-7 12 23-15,-9 3 4 16,-3 0 16-16,0 0-36 16,0 0 0-16,0 0-10 15,10 0-11-15,16 0-1 0,25 0-5 16,16 18 0-1,11 23 11-15,6 6-11 0,-2 2 0 16,-2 6-2-16,1 0 4 16,-6-9 2-16,-14-2-4 15,-16-15 0-15,-20-6 0 16,-18-16-8-16,-7-7-8 16,0 0-13-16,0 0-18 15,-26 0 31-15,-18 0 12 16,-4 0-12-16,5-7-17 15,18-16-3-15,9 0 36 16,13-4 0-16,3-9 1 0,0-11-1 16,29-9 2-16,15-4 0 15,8 1-4-15,-1 1 2 16,-10 7-4-16,-5 1 4 16,-9 7 0-16,-5 0 6 15,-5 3 3-15,-5 11 13 16,-8 6 22-16,-4 6-4 15,0 10 3-15,0-1-22 16,-16 7-15-16,-16 1-4 16,-9 0-2-16,-3 22 0 15,-1 21-1-15,9 10 1 16,11 7 0-16,16 6-3 16,9 2 8-16,0-7 0 15,31 2-5-15,20-10 1 16,16-10-2-16,3-16 1 0,3-9 0 15,-3-18-9-15,0 0 9 16,4-9 2-16,-8-34 1 16,-4-1 0-16,-14-8 12 15,-11 0-12-15,-8-5 9 16,-10 5-5-16,0-2-2 16,-6 18 8-16,3 6-2 15,-1 17-7-15,-5 10-4 16,-3 3-9-16,12 0 4 15,0 16-8-15,3 21 8 16,-3 9 3-16,-9 0 2 16,-3-3 0-16,1-6 2 0,-1-10-1 15,4-3-1-15,-3-19 0 16,-5 2-5-16,1-7 5 16,-4 0 0-16,0 0 4 15,0 0 21-15,0-4-21 16,-4-22 15-16,-21-7-19 15,-4 3-1-15,-9 4-3 16,6 9 4-16,-6 7 0 16,6 10-3-16,1 0 0 15,5 0-1-15,4 14 2 16,0 25 0-16,12 7 0 16,10 10 2-16,0-4-9 15,22-1 7-15,19-15-12 0,2-4 1 16,-2-20 2-16,-7-4-6 15,-5-8 17-15,-4 0 1 16,4-19 1-16,-3-14 6 16,0-10-3-16,-7 4-5 15,-4 6 1-15,-8 9 5 16,0 8 5-16,-2 11-1 16,-5 5 0-16,0 0-8 15,0 0-2-15,6 0-6 16,8 5-5-16,17 25-13 15,13 10 14-15,8 1-26 16,9-3-44-16,2 1-7 0,-3-5-47 16,-17-14-101-16,-9-7-89 15,-12-13-251-15</inkml:trace>
  <inkml:trace contextRef="#ctx0" brushRef="#br0" timeOffset="162928">26731 12094 400 0,'0'0'288'0,"0"0"-112"16,0 0-58-16,0 0 30 16,0 0-15-16,0 0-42 15,0-43-22-15,0 43-29 16,-15 2-17-16,-11 36 1 16,-3 8 3-16,-5 16 2 15,5 11-8-15,10 14-17 16,9 15 27-16,10 5-28 15,0 15-2-15,25-11 7 16,33 8-8-16,24-23-5 16,24 0-11-16,34-23-35 0,23-15 9 15,11-29-73-15,-8-20-129 16,-28-9-169-16</inkml:trace>
  <inkml:trace contextRef="#ctx0" brushRef="#br0" timeOffset="163310">27267 11906 662 0,'0'0'235'15,"0"0"-145"-15,0 0-27 16,0 0-22-16,0 0 36 16,0 0 9-16,233 179-48 15,-141-88 28-15,-15 10-37 16,-7-2 17-16,-11 10 2 15,-18 0-35-15,-8-3 7 16,-14-5-10-16,-12-6-7 0,-7-19-4 16,0-20 1-16,-30-13-43 15,-14-2-8-15,-14-13-69 16,-9-4-94-16,4-3-174 16</inkml:trace>
  <inkml:trace contextRef="#ctx0" brushRef="#br0" timeOffset="163888">28225 12286 478 0,'0'0'108'0,"0"0"15"16,0 0-34-16,0 0 13 16,0 0-33-16,0 0-17 15,0-17-22-15,-3 17-25 16,-4 8 4-16,2 15-1 15,5-10-1-15,0 3 4 16,0 0-8-16,26-2 3 16,4-5 25-16,-4-4-17 15,-7-5 18-15,-9 0 0 16,-3 0 0-16,-7 0 29 16,0-20-25-16,0 0-14 15,-7 3-22-15,-15 2-7 0,0 14-11 16,-1 1-23-16,1 0-26 15,0 0-24-15,8 21-89 16,2 23-59-16,9 7-218 16</inkml:trace>
  <inkml:trace contextRef="#ctx0" brushRef="#br0" timeOffset="164106">28576 13074 359 0,'0'0'465'0,"0"0"-314"15,0 0 9-15,0 0-7 16,0 0-36-16,0 0-47 16,-122 169 20-16,8-73-56 15,-38 9-7-15,-21 35-27 16,-37 28-115-16,-32 9-338 15</inkml:trace>
  <inkml:trace contextRef="#ctx0" brushRef="#br0" timeOffset="-186847.73">8252 7986 208 0,'0'0'58'0,"0"0"-38"15,0 0 6-15,0 0 9 16,0 0 52-16,0 0-10 15,0 0-12-15,-70-109 14 16,70 109-28-16,0 0-26 16,0 0-15-16,0 0-6 15,0 0 7-15,0 0-10 16,0 0 0-16,3 0 6 16,16 0-7-16,7 0 2 0,3 4 2 15,1-4-4-15,10 0 7 16,16 0 2-16,24 0 0 15,31-6 19-15,36-20-15 16,34-1 4-16,40-2-16 16,30-8 4-16,13-1-3 15,13 5-1-15,-5 2-1 16,-15 2 0-16,-11 6-1 16,-32 10-1-16,-43 5-5 15,-50 3-8-15,-51 5 4 16,-44 0-8-16,-26 0-24 15,-35 0 20-15,-52 13 22 0,-42 8 0 16,-37-6 1 0,-36 9 0-16,-33 4 8 0,-35-2-6 15,-31 6 0-15,-20 2 3 16,-3-4-2-16,8 2-2 16,48-6-1-16,57-6 2 15,75-7 19-15,76-8-4 16,60-5-1-16,48 0-16 15,78 0-1-15,47-18 1 16,37-10-3-16,29-7 9 16,22 0-4-16,12-3-2 15,-8 6 0-15,-15 1-1 16,-18 10 0-16,-26 3 1 16,-18 9 0-16,-34 9 2 15,-40 0-1-15,-40 0 2 0,-37 0-3 16,-37 0 0-16,-22 9-7 15,-77 14 7-15,-56 7 0 16,-50 8 0-16,-43-3-1 16,-28 2 2-16,-25 2 1 15,-5 1 3-15,4 0-2 16,18 0-5-16,52-7 3 16,63-6-1-16,67-7 18 15,71-15-9-15,36-2-2 16,101-3-6-16,60 0-1 15,50-12 2-15,58-17 4 16,28-8-5-16,2-1 10 16,2 6-11-16,-40 1 0 0,-42 10 1 15,-58 8 2-15,-71 5-6 16,-57 8 0-16,-38 0-2 16,-99 13 5-16,-72 27 0 15,-65 6 2-15,-61 13-4 16,-50 4 4-16,-16-2-5 15,-6-2 3-15,34-7-24 16,58-5-21-16,72-6-75 16,91-13-43-16,95-10-82 15</inkml:trace>
  <inkml:trace contextRef="#ctx0" brushRef="#br0" timeOffset="-185945.73">18159 7861 555 0,'0'0'126'15,"0"0"-126"-15,0 0-49 16,0 0-23-16,0 0 72 15,217-20 20-15,-46 5 2 16,24-6-16-16,40-3 1 16,33-2-7-16,23 1 7 0,23-2 0 15,-5 1 14-15,-12 3-20 16,-13 5 4-16,-26 12-2 16,-33 1 4-16,-46 5-2 15,-52 0-5-15,-66 0 1 16,-61 0-3-16,-54 0-19 15,-119 0 7-15,-78 0-6 16,-80 20-27-16,-55 0 21 16,-38 7 10-16,-25 2 16 15,0 5 13-15,7-1-6 16,49 1 17-16,60-7 5 16,87-6-15-16,102-14 16 0,97-7-6 15,69 0-3-15,143-36 9 16,112-17-25-16,87-3-4 15,75-4-1-15,36 1 7 16,3 9-6-16,-15 13-1 16,-43 11 0-16,-51 16-6 15,-76 10-5-15,-79 0-32 16,-100 3-170-16</inkml:trace>
  <inkml:trace contextRef="#ctx0" brushRef="#br0" timeOffset="-183756.73">26881 11442 590 0,'0'0'126'16,"0"0"-116"-16,0 0-10 15,0 0 1-15,0 0 12 16,0 0 9-16,0 0 17 15,-118-80 4-15,64 70-27 16,-28 0 10-16,-43 3-21 16,-47 7-3-16,-61 0-1 15,-60 0-1-15,-66 23-1 16,-46 7-2-16,-58 7 3 0,-20-1 0 16,-5 12 9-1,4-7-8-15,32 0 27 0,32-6-16 16,18 0-9-16,23-7 4 15,38-1-7-15,28-4 0 16,29-8 0-16,37-4-2 16,18 2 0-16,15 1 2 15,16-3 0-15,14 4 5 16,15 8-2-16,25 5-3 16,42-3 23-16,42-5 2 15,38-8 14-15,22 11-33 16,0 3 1-16,15 17-4 0,21 13 1 15,2-1-4 1,-9 3 3-16,-7 0 2 0,-7-2 4 16,-11 2 3-16,-4-1 0 15,0 2 26-15,0 3-24 16,-26 15 15-16,-18 13 14 16,-11 7-24-16,-8 11 18 15,-4-1-18-15,-3 9-8 16,0 1 13-16,12 11-11 15,14 6 3-15,10 19-1 16,17 10-15-16,8 21 18 16,6 2-11-16,3-4-6 15,0-33 12-15,0-33-10 16,8-26 5-16,9-17 7 16,-1-29-11-16,-10-6 10 0,3-21-8 15,-9-11-1-15,3-3 9 16,-3-3-12-16,0 0 4 15,4 0-6-15,9 0 4 16,22-9-4-16,12-14 0 16,23-1 0-16,29-12-2 15,42 0 5-15,57-8-3 16,71 4 0-16,73-16-2 16,68 4 2-16,53 5 0 15,34 4 2-15,15 5-5 16,-1 10 0-16,-9 5-2 15,-20-7 4-15,-4 10 0 0,-10 4 1 16,-4-12 0-16,-1 19-4 16,-17-21 1-16,-11 7-4 15,-20-6 7-15,-17-11-2 16,-34 5-5-16,-39 0 4 16,-52 6-4-16,-60 0 7 15,-52 14-3-15,-38-2 4 16,-40 5-1-16,-31-5 0 15,-22 11 3-15,-7-3 0 16,-6 4-2-16,13-1 4 16,3-3 3-16,8 3-4 15,7 3-4-15,3-3 0 16,-7-3 2-16,-8 4-2 16,-14 2 0-16,-13 0 0 0,-6 0 8 15,-3-3-3-15,0-22 4 16,0-11 25-16,-8-21-26 15,-6-4 9-15,-5 2-4 16,4-1 4-16,8-4 14 16,0 2-30-16,-1-2 4 15,8 4 13-15,-7-1-8 16,0-9 6-16,0-3-7 16,-5-12-3-16,6-4 10 15,6-8-11-15,0-19-4 16,0-6-1-16,0-14 6 15,0-10 1-15,0 2-6 16,0 11 1-16,0 21 10 0,-9 3-9 16,-20 9-2-16,-12 1 3 15,2 7 1-15,-6 13 1 16,4 4-4-16,12-3 4 16,7 5 2-16,12 3-5 15,5 7-3-15,1 10 0 16,4 12 3-16,0 12 1 15,0 8-3-15,-3 11 5 16,-1 6 4-16,1 4-10 16,0-2 0-16,3 5-2 15,-5 0 5-15,1 0-7 16,-18 0 4-16,-40 12-2 16,-74 28-1-16,-96 16-14 0,-136 10-13 15,-137 7-22 1,-129 9-54-16,-90 14-55 0,-50 0-119 15,19-21-326-15</inkml:trace>
  <inkml:trace contextRef="#ctx0" brushRef="#br0" timeOffset="-170781.73">11029 7857 32 0,'0'0'40'0,"0"0"16"0,0 0-4 15,0 0 4 1,-197 67-5-16,168-67-11 0,-3 0 9 16,-2 0 2-16,5 0-15 15,7-6 15-15,6 1 15 16,9 2-22-16,4 0 25 15,3 3-18-15,-3-3-9 16,3 3-1-16,0 0-38 16,0 0 5-16,0-3-8 15,0-3-10-15,41 0 8 16,20-8-10-16,28-4 12 16,13 6-9-16,9-2 10 15,-8 0-1-15,-2-1 0 16,-14-6 0-16,-17 5 0 0,-19 4 0 15,-24 4 0-15,-17 4 11 16,-10-2-7 0,0 3 3-16,-41-3 1 0,-35-2 2 15,-30 8-8-15,-24 0 3 16,-7 0 4-16,16 12 6 16,29 8-12-16,22 9-6 15,22 6-37-15,4 3-217 16</inkml:trace>
  <inkml:trace contextRef="#ctx0" brushRef="#br0" timeOffset="-166109.73">20765 3016 714 0,'0'0'177'0,"0"0"-43"15,0 0-3-15,0 0-10 16,0 0-12-16,0 0-40 15,0 0-55-15,0 0-1 0,0-35-13 16,-3 93 8-16,-4 18 6 16,0 20 10-16,-1 7-7 15,1 9 13-15,0-2-26 16,-1-5 8-16,-3-9-7 16,5-20-1-16,2-23 3 15,-1-19-2-15,5-25-4 16,0-9 5-16,0 0-2 15,0 0-3-15,0-39 23 16,9-47 13-16,26-43-15 16,10-33-12-16,-1-10-6 15,-3 1 7-15,-15-1-7 16,-7 1-4-16,1 13 0 16,2 22 1-16,-3 40 1 15,0 41-2-15,-9 31 0 0,-5 10-2 16,-1 14-1-16,9 0-3 15,10 50-9-15,18 42 11 16,13 40 4-16,6 21 4 16,-2 10-3-16,-2 2-1 15,-4-2-2-15,-8-12 0 16,0-11 1-16,-11-24 1 16,-1-28-3-16,-9-27 3 15,-8-35-8-15,-8-13-8 16,-4-13-27-16,-3 0 25 15,0 0-12-15,-32-24-7 16,-42-25-36-16,-33-10-35 0,-25-17 21 16,-15-8 31-16,-5 2-2 15,21 9 32-15,23 21 19 16,28 23 2-16,27 14-2 16,27 11 12-16,13 3-5 15,13-4 18-15,0 2-16 16,10-4 10-16,50-6-10 15,32-6-1-15,29-12 25 16,7-2-7-16,9-3 3 16,-9-1 19-16,-2 1-6 15,-11 0 6-15,-9-4-6 16,-14 5-5-16,-19 6 8 16,-21 5-10-16,-23 13-2 0,-14 7 10 15,-15 4-15-15,0 0-5 16,0 0-16-16,3 15-10 15,9 33 10-15,2 18 2 16,8 12 1-16,0 3 7 16,4-2-10-16,0 2 0 15,-1-9-2-15,3-16 4 16,-11-16-5-16,-2-16 6 16,-5-15-3-16,-5-9 2 15,-1 0 2-15,6 0-4 16,9-37 6-16,10-25-4 15,12-21 13-15,0-13-9 0,-2 0-5 16,-8 13 6-16,-5 14-4 16,-13 29-3-16,-1 20 0 15,-8 17 2-15,2 3-10 16,3 0 8-16,5 8-8 16,8 33 3-16,0 9-3 15,4 6 8-15,-4-3 0 16,3-10 4-16,-6-13-3 15,-3-15 0-15,-6-7 0 16,-3-5-2-16,-2-3-1 16,2 0 2-16,3-15 8 15,9-33-5-15,6-11 8 16,-3-2-9-16,1-4 1 0,-5 14 0 16,-4 16 0-1,-2 15-2-15,-5 14-1 0,-7 6-4 16,12 0 2-16,5 0-15 15,17 23 12-15,11 15 1 16,2 5 1-16,8 5 1 16,-7-5 1-16,0-6-3 15,-4-11 1-15,-3-9-3 16,-5-11 6-16,-2-6 0 16,2 0 5-16,5-33 1 15,3-23-6-15,-3-14 4 16,-12-12 11-16,-18-5-11 0,-11-12 9 15,0-3 4 1,-40 3-8-16,-8 9 12 0,-1 27-7 16,13 24-6-16,10 19 19 15,11 12-22-15,8 8 7 16,7 0-12-16,0 46-13 16,0 32 5-16,0 21 8 15,0 10 0-15,22-6 1 16,4-6 0-16,0-2-1 15,3-16 0-15,-7-10 1 16,0-19-3-16,-10-17 2 16,-2-20 0-16,-6-9-4 15,-1-4 4-15,6 0 0 16,8-20 19-16,17-30-19 16,14-16 3-16,10-7-3 0,-2 10 3 15,-5 7-2-15,-10 16-1 16,-15 17 0-16,0 16-3 15,-4 7-4-15,3 11-6 16,1 33 7-16,3 11 4 16,-3 5-1-16,-11-8 3 15,-5-2 0-15,-10-7 0 16,0-3-20-16,0-8 7 16,-29-1-6-16,-25-2-19 15,-13-2 3-15,-3-7-8 16,7-11 11-16,24-5 31 15,16-4-1-15,20 0 2 0,3 0 3 16,3-30 0-16,45-20 1 16,14-6-1-16,8-7-3 15,3 1 8-15,-6 2-4 16,-11 7 3-16,-5-5 2 16,-11 6 4-16,1 3 13 15,-4-1-8-15,-11 13 3 16,-7 13-2-16,-13 12-16 15,-2 9 11-15,-4 3-14 16,0 0-1-16,12 20-3 16,1 30 3-16,6 15 1 15,0 7 0-15,0-1 6 16,-6-3-7-16,6-3 1 16,0-19 0-16,-5-8-1 15,-2-10 1-15,1-12-9 0,-4-2-11 16,-2-11-64-16,-4-3-13 15,-3 0-71-15,4-26-22 16,4-21-181-16,-8-12-248 16</inkml:trace>
  <inkml:trace contextRef="#ctx0" brushRef="#br0" timeOffset="-165791.73">24087 2606 137 0,'0'0'209'0,"0"0"-102"15,-159-192-15-15,137 160 52 16,15 24-12-16,4 5-48 15,3 3-30-15,0 0-17 16,-3 0 27-16,3 0-53 0,0 0-11 16,-4 0-9-16,4 23-2 15,0 9 7-15,0 5 4 16,14-7 0-16,11-4 13 16,6-14-13-16,-5-1 7 15,-9-11 7-15,-5 0-7 16,-5 0 32-16,5-11 20 15,-6-22 15-15,-6 1 5 16,0-5-18-16,0 5-28 16,-6 6-4-16,-20 8-27 15,-1 4 0-15,1 13-2 16,4 1-24-16,8 0-62 16,6 6-107-16,8 26-89 0,5 6-125 15</inkml:trace>
  <inkml:trace contextRef="#ctx0" brushRef="#br0" timeOffset="-164601.73">24632 2615 474 0,'0'0'233'0,"0"0"-7"15,0 0-52-15,0 0-25 16,0 0-40-16,0 0-67 15,-80-93-1-15,27 93-39 0,-9 0 4 16,3 20-6-16,7 12 0 16,20 6 0-16,17-1-2 15,15 3-6-15,0-7-2 16,18-4-6-16,23-6 4 16,2-12 6-16,-5-10-12 15,-6-1 17-15,-1 0 1 16,-18 0 2-16,-1 0 19 15,-5 0-14-15,-7 0 14 16,0 0 13-16,0 0-26 16,0 0 4-16,0 8-12 15,0 39 8-15,0 26-8 16,0 35 4-16,0 28-4 0,4 33 24 16,14 34-8-16,-2 16 19 15,-3 16-21-15,3-2 6 16,-3-6 17-16,6-23-26 15,0-28-5-15,-12-36 6 16,1-38-8-16,-8-36 12 16,0-23-11-16,-12-22-1 15,-35-17 15-15,-27-4-14 16,-21-8 2-16,-23-42-7 16,7-13-17-16,15-13-4 15,29-16-17-15,42-18 0 16,25-26 12-16,31-30-41 0,56-26 14 15,39-20 22-15,18-17-6 16,6 4 6-16,0 13 12 16,-13 21 19-16,-4 27 8 15,-15 27-4-15,-19 27 13 16,-26 28 14-16,-25 22 6 16,-29 21 29-16,-12 11-11 15,-4 8-20-15,-3 8 13 16,0 0-32-16,0 6-1 15,0 4-9-15,0 2-3 16,0 0-4-16,0 0 1 16,0 13-19-16,0 40 15 15,0 13 2-15,0 1-1 16,22-11 3-16,9-10-23 16,2-16 22-16,4-10-16 0,2-11 13 15,2-9-7-15,0 0 15 16,4-3-4-16,-3-30 6 15,6-10-1-15,-3-3 3 16,-8-4-5-16,-4 7 0 16,-11-1 15-16,-3 6-12 15,-12 10 4-15,-7 4 4 16,3 12-10-16,-3 9 4 16,0 3-8-16,0 0 8 15,0 0-17-15,0 0 5 16,9 14-10-16,9 28 8 15,5 18 3-15,6 2 2 0,3-13 1 16,2-5 0-16,-5-13-4 16,0-18 4-16,-3-6 0 15,-1-7-1-15,4 0 4 16,2-19 11-16,5-22-2 16,-2-14-6-16,-8-3 10 15,-16-1-11-15,-6 1 4 16,-4 12 7-16,0 17-14 15,0 11 20-15,0 13-8 16,0 5-9-16,0 0-5 16,0 0-4-16,0 9-9 15,0 31 4-15,8 16 8 16,14 1 1-16,7 1 0 0,7-5 0 16,5-5-7-16,4-8 7 15,-1-12-3-15,-3-7-4 16,-2-10-28-16,-8-11 13 15,-11 0-55-15,-8-11-38 16,-12-31-59-16,0-18-234 16,-37-10-314-16</inkml:trace>
  <inkml:trace contextRef="#ctx0" brushRef="#br0" timeOffset="-164278.73">26273 1926 452 0,'0'0'168'0,"0"0"-21"16,0 0-70-16,0 0 21 16,0 0-49-16,0 0-49 15,-47 23 0-15,43 23 29 16,4 1-4-16,0-1 2 16,9 0-18-16,23-10 15 15,9-1 9-15,-2-18-27 16,2-9 25-16,-7-8 1 15,-4 0-2-15,-5 0 27 16,-11-20-11-16,-6-9 9 16,-8 0-10-16,0-1-21 15,-15 2 4-15,-17 4-23 16,6 5-5-16,4 10 0 16,13 5-5-16,9 2-45 0,0 2-110 15,9 0-190-15,23 0-159 16</inkml:trace>
  <inkml:trace contextRef="#ctx0" brushRef="#br0" timeOffset="-163303.73">26907 1949 436 0,'0'0'294'15,"0"0"-56"-15,0 0-55 16,0 0-23-16,0 0-47 15,0 0-26-15,-51-91-52 0,51 91-5 16,-4 0-30 0,1 38 5-16,-1 38-5 0,-4 31 5 15,5 19 5-15,-1 2 15 16,4 11-21-16,-12 4 7 16,5-13-2-16,0-14-3 15,1-20 3-15,6-31-9 16,0-18 0-16,0-24-1 15,0-17-2-15,0-6 3 16,0 0-2-16,0-29 8 16,3-31-19-16,4-23 4 15,-7 1-23-15,0-2 13 16,-10 13-20-16,-28 11 16 0,-10 17 10 16,0 13-16-1,4 13 28-15,8 9-9 0,14 7-4 16,10-3 11-16,12 4-19 15,0 0 1-15,0 0-13 16,26 0-23-16,21 0 51 16,23 0 2-16,7 0 4 15,5 0-5-15,-8-13 13 16,-20-2-8-16,-9 3 17 16,-16-2-11-16,-10 5 30 15,-4 0-5-15,-12 1 1 16,1 5 12-16,-4 3-33 0,0 0 0 15,0 0-11 1,0 0-1-16,0 0-4 0,0 20-8 16,3 15 13-16,13 6 0 15,9-1 3-15,13-10-3 16,1-10 0-16,17-11-3 16,-8-9 0-16,0 0 6 15,3-3 0-15,-10-30 12 16,-1-7-14-16,-3 0-1 15,-18 4 13-15,-9 5-11 16,-10 11 33-16,0 11 0 16,0 5-3-16,0 4 12 15,0 0-37-15,0 0-4 16,0 4-3-16,0 42-16 16,-7 32 16-16,-11 18 9 0,-8 23-6 15,-12 16 16-15,-1 39-17 16,-14 29 9-16,14 9 6 15,13 7 6-15,14-10 7 16,12-5-17-16,0 0 3 16,-3-19 4-16,-4-30-19 15,-12-25 10-15,0-25 3 16,-13-22-10-16,-9-6 13 16,-10-18-9-16,-23-10-3 15,-21-12 5-15,-27-21-6 16,-26-16-4-16,-9 0 0 15,-2-53-10-15,26-29 8 0,37-37-19 16,52-32-6-16,44-33 0 16,53-31-39-16,78-11 4 15,50-3-21-15,21 18-21 16,11 29-18-16,-28 23-175 16,-56 17-494-16</inkml:trace>
  <inkml:trace contextRef="#ctx0" brushRef="#br0" timeOffset="-162031.73">20704 4874 237 0,'0'0'414'16,"0"0"-288"-16,0 0-92 16,0 0 8-16,254-38 18 15,11-26 9-15,118-20-9 16,110-24-14-16,93-23-21 16,65-13 14-16,23-12 5 15,-8 11-13-15,-51 11-10 16,-85 28 4-16,-107 23 16 15,-117 23 19-15,-103 17-24 16,-93 14-5-16,-47 10-13 0,-44 5-7 16,-19 11 10-16,-4-1-16 15,-78 4-5-15,-68 0-10 16,-82 33-52-16,-62 26-50 16,-53 13-26-16,-29 9-31 15,-25 6-57-15,-33 9-151 16</inkml:trace>
  <inkml:trace contextRef="#ctx0" brushRef="#br0" timeOffset="-161805.73">20689 5069 306 0,'0'0'222'0,"0"0"-105"0,257 27 14 15,109-67 126 1,174-49-97-16,163-34-31 0,112-19-64 15,42-4-6-15,-47-2-13 16,-107 12-25-16,-139 20 11 16,-118 17-18-16,-111 18-9 15,-100 22-5-15,-88 19 0 16,-92 13-55-16,-55 4-181 16,-106 0-477-16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14T16:10:29.94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0 300 447 0,'0'0'87'16,"0"0"-79"-16,0 0 42 16,0 0 47-16,0 0-26 15,0 0-2-15,0 0-26 0,0 0-3 16,0 0 31 0,7 0-44-16,47 0-17 0,51 0 15 15,45 0 5-15,45 0 26 16,33 0-31-16,34 0-17 15,14 0 10-15,-1 0-18 16,-5 0 0-16,-20 0-1 16,-25 0-12-16,-27 0 13 15,-27 0-31-15,-43 0-53 16,-39 0-24-16,-38 0-39 16,-29 3 11-16,-18-3-68 15,-4 0-16-15,-4 0-1 0</inkml:trace>
  <inkml:trace contextRef="#ctx0" brushRef="#br0" timeOffset="802">755 320 44 0,'0'0'242'15,"0"0"-179"-15,0 0-8 16,0 0 15-16,0 0 35 0,0 0-12 16,154 3-21-16,-50-3 21 15,31 0-23-15,27 0-30 16,26 0 16-16,15 0-39 15,11-3 9-15,13-6 1 16,-2-2-26-16,11 1 21 16,3 2-12-16,19-4-3 15,18-4 27-15,22 1-31 16,19-6 12-16,-8 7 1 16,-15 2-12-16,-17-6 2 15,-23 8 0-15,-11 1 3 16,-7-2 20-16,-9 5-26 0,-9 6 3 15,-8-3 3-15,-5-1-2 16,-5 4 3-16,2-6-7 16,1 0 2-16,2-2 14 15,-2 2-17-15,-15 6-1 16,-7-3-1-16,-9-1 5 16,4 4 5-16,17-2-6 15,12-3-4-15,24 4 27 16,29 1-23-16,17 0 18 15,9 0-1-15,-8 0-20 16,-25 0 16-16,-37 1-10 16,-42 6-6-16,-28 3 31 15,-11-3-30-15,-5-3 17 0,12-1-16 16,4-3 3 0,2 0 9-16,6 0-15 0,-5 0 2 15,-7 0 5-15,-12 0-4 16,-17 0-3-16,-12 0 0 15,-13-3 3-15,-13 3-3 16,-6 0 3-16,-9 0-2 16,-2-8 8-16,-4 5-3 15,-1-3-6-15,-3 0 0 16,-19 1 7-16,-7-1-6 16,-15 6 4-16,-7 0-4 15,0-3 17-15,0 3-15 16,0-7-3-16,0 0 0 15,-36-2-13-15,-27-3-1 0,-47 0-72 16,-55 0-122-16,-64-11-216 16</inkml:trace>
  <inkml:trace contextRef="#ctx0" brushRef="#br0" timeOffset="7013">14520 1033 222 0,'0'0'405'0,"0"0"-330"0,0 0-20 15,0 0-1-15,0 0 71 16,0 0-34-16,0 0-48 15,0 0 2-15,-3-107-29 16,0 107 14-16,3-4 5 16,0 4-31-16,0 0 11 15,0-3-4-15,0 3-4 16,0 0 22-16,0 0-24 16,0 0 0-16,0 0-5 15,0 0 13-15,0 0-12 16,0 0-1-16,0 0 1 15,0 0 3-15,0 0-4 0,0 0 0 16,0 0-2-16,0 0 8 16,0 0-6-16,0 0 1 15,0 0 4-15,0 0 26 16,0 0-21-16,0 0 6 16,0 0 0-16,0 0-10 15,0 0 11-15,-12-2-15 16,-17-1 0-16,-19-1 0 15,-26 1-2-15,-18 3-7 16,-26 0 5-16,-15 0-26 16,-7 0 15-16,-10 3-4 15,-6 9 13-15,6 0-11 16,0 0 10-16,13-3-3 0,19-1 2 16,23-5-10-16,24-3 16 15,24 0 0-15,18 0 0 16,10 0 3-16,0 0 0 15,4 0-3-15,-6 0 0 16,-10 0-15-16,6 0 13 16,-1 0-8-16,4 11 10 15,0-10-5-15,0 10 5 16,-1-8 0-16,10 3-2 16,-3 2 4-16,10-4-3 15,2-4 1-15,4 3 0 16,0 2-8-16,0 15 7 0,-8 21 1 15,1 26 6-15,0 15-4 16,-2 14 15-16,6 10-1 16,3 6-6-16,-3 4 22 15,-1-6-30-15,4 4 21 16,0-13-8-16,0-2-9 16,0-6 4-16,0-11-9 15,0-15 2-15,0-14 4 16,4-14-6-16,2-9-1 15,3-7 0-15,-6-8 3 16,1-7-3-16,-1 1 0 16,-3-6 0-16,0 0-3 15,0 0 3-15,0-1 0 16,12 5-1-16,5-7 2 16,21 5-1-16,25-5 0 0,29 0 0 15,26 0 5-15,32 0-4 16,26-14-1-16,24 0 0 15,14 2-1-15,6 1 1 16,-7 4 0-16,-6 4 0 16,-26 3-4-16,-31 0 4 15,-32 0 0-15,-32 0-5 16,-32 0-2-16,-21 0 7 16,-18 0 0-16,-12 0 6 15,-3 0-4-15,4 0 6 16,-1 0-8-16,6-6 10 15,-2-11-5-15,-1-7 8 0,6-2 1 16,-5-7-6-16,0-9 5 16,2-5-11-16,-9-13-2 15,0-10 10-15,0-6-1 16,0-13-6-16,0-14-3 16,0-13 1-16,-12-6 1 15,1-12-2-15,-4 10 0 16,0 7-1-16,-2 15 7 15,-6 17-6-15,1 7 0 16,-7 8 6-16,-2 6-8 16,6 6 6-16,3 8-4 15,8 15 0-15,2 10-1 16,5 13 1-16,4 6 0 0,-13 6-8 16,-16 0-17-16,-31 0-81 15,-40 29-81-15,-27 24-119 16,6 11-268-16</inkml:trace>
  <inkml:trace contextRef="#ctx0" brushRef="#br0" timeOffset="8326">18394 667 78 0,'0'0'441'16,"0"0"-373"-16,0 0-27 15,0 0 24-15,0 0 40 16,-273-25-19-16,144 25-35 16,-23-4-39-16,-17 4 20 15,-7 0-6-15,-11 0-18 16,-1 0 18-16,3 0-26 16,-6 0 6-16,-4 0-6 15,1 13-5-15,6 3 3 0,32 3-3 16,45-15 5-1,46 1-4-15,31-1 4 0,21-4-2 16,1 0-1-16,8 0-2 16,4 0 4-16,0 2 1 15,0-2 0-15,0 0-12 16,0 3 12-16,0 3-4 16,0 8-3-16,0 4 14 15,0 8-6-15,0 6 9 16,0 6-5-16,4 2 36 15,-4 1-13-15,3 14-3 16,-3 7 11-16,0 16-35 16,0 18 25-16,0 12 10 15,-7 7 14-15,-5 8 5 16,12-4-43-16,0 3 0 0,0-2 13 16,0-12-18-16,0-1 4 15,16-3-8-15,6-13 1 16,0-5 10-16,0-13-12 15,-3-14-2-15,-5-7 0 16,1-17 7-16,-8-9-7 16,-4-11 0-16,-3-12 3 15,0-1-7-15,0-2 11 16,0 0-7-16,0 0 3 16,0 0 8-16,0 0-6 15,0 0 6-15,0 0-10 16,0 0 13-16,9 0-14 15,13 0 0-15,10 0 0 0,32 0 2 16,35 0-4-16,37-9 2 16,33-5 0-16,30-1 2 15,23-5-2-15,20 0 0 16,23 2-2-16,34 13 2 16,27-4 0-16,27 6 0 15,39 0 4-15,-6-2 4 16,-7-3-8-16,-14 1 0 15,-30 1-6-15,-23-5 3 16,-28 10 3-16,-30-4 0 16,-44 2 3-16,-37-3-3 15,-43-3 1-15,-40-3-1 0,-33 7 0 16,-21-2 10 0,-25 3-10-16,-7-3 12 0,-4-2 2 15,0-14 34-15,0-6-28 16,0-15-6-16,-7-7 5 15,-15-8-14-15,-4-11-3 16,1-6-2-16,-3-13 3 16,3-7 8-16,-1-14-11 15,4-8 0-15,12-8-2 16,3 3 9-16,7 21-7 16,0 12 0-16,0 23 3 15,-9 15 9-15,-1 2-8 16,-9 10-4-16,-10-4 0 15,-15 1 8-15,-30 2-15 0,-40 0 7 16,-64 12-20-16,-83 11 13 16,-106 18-73-16,-108 0-69 15,-95 0-178-15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859255-6DFA-43EF-88B6-2E6996FDF2B1}" type="datetimeFigureOut">
              <a:rPr lang="en-IN" smtClean="0"/>
              <a:t>14-05-2020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DCE792-B3FA-4EA5-AE46-EFD06EDA7A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6645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b6a41d5c6_0_41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7b6a41d5c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394939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b6a41d5c6_0_41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7b6a41d5c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695534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b6a41d5c6_0_41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7b6a41d5c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324101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b6a41d5c6_0_41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7b6a41d5c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325421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b6a41d5c6_0_41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7b6a41d5c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743142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b6a41d5c6_0_41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7b6a41d5c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815099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b6a41d5c6_0_41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7b6a41d5c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298163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b6a41d5c6_0_41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7b6a41d5c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488896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b6a41d5c6_0_41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7b6a41d5c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33240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b6a41d5c6_0_41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7b6a41d5c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76904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b6a41d5c6_0_41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7b6a41d5c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4171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b6a41d5c6_0_41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7b6a41d5c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000154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b6a41d5c6_0_41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7b6a41d5c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598180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b6a41d5c6_0_41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7b6a41d5c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521512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b6a41d5c6_0_41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7b6a41d5c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964455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b6a41d5c6_0_41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7b6a41d5c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757829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b6a41d5c6_0_41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7b6a41d5c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251663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b6a41d5c6_0_41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7b6a41d5c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83405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b6a41d5c6_0_41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7b6a41d5c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5582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b6a41d5c6_0_41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7b6a41d5c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383812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b6a41d5c6_0_41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7b6a41d5c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534307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b6a41d5c6_0_41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7b6a41d5c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763206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b6a41d5c6_0_41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7b6a41d5c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219118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b6a41d5c6_0_41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7b6a41d5c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681422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b6a41d5c6_0_41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7b6a41d5c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32173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b6a41d5c6_0_41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7b6a41d5c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1831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55A6B6AB-9194-4F8D-90C4-94D396626E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91274"/>
            <a:ext cx="4233333" cy="689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788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49DF7-22FA-4E8E-95F3-48D8B09B6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B4863C-8214-4BF6-AA16-8C4CE9A8D1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E8864C-178B-49FF-B3FE-5335F9148E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FF9C28-FE38-4401-86F2-58205E4C90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40CCF8-5654-469C-B4E5-B5FBC542104F}" type="datetimeFigureOut">
              <a:rPr lang="en-IN" smtClean="0"/>
              <a:t>14-05-2020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7F4494-7507-4B83-AEC3-7BF9AD217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16DDA7-6A06-4C39-8B7D-14688D92A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B0C528-1219-41A3-89DA-774B795EB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3702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2880D-6AD2-47F8-B79D-2847E558C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72AB7B-76DA-4AC3-A7A3-3886909783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5C329-5292-4934-999C-F68CF7AACA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40CCF8-5654-469C-B4E5-B5FBC542104F}" type="datetimeFigureOut">
              <a:rPr lang="en-IN" smtClean="0"/>
              <a:t>14-05-2020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46C95-E1AE-44D4-9B36-20467F63B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F695A-1D6B-4B52-9792-2CE2405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B0C528-1219-41A3-89DA-774B795EB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58025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2458DE-2702-4CE1-9B1A-AFECCAAAF4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CADCF7-9AA3-4432-A25D-97EB599956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6B231-1D67-44AC-9094-49C47285C9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40CCF8-5654-469C-B4E5-B5FBC542104F}" type="datetimeFigureOut">
              <a:rPr lang="en-IN" smtClean="0"/>
              <a:t>14-05-2020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C1E97E-E968-4CDF-8D1E-E09403BFB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0D66C-E614-4FEE-8939-006A8406B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B0C528-1219-41A3-89DA-774B795EB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18932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55A6B6AB-9194-4F8D-90C4-94D396626E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91274"/>
            <a:ext cx="4233333" cy="689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2972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9493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81386-A407-4D40-BE34-F92D61DA1C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40CCF8-5654-469C-B4E5-B5FBC542104F}" type="datetimeFigureOut">
              <a:rPr lang="en-IN" smtClean="0"/>
              <a:t>14-05-2020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E3CE6-3DE6-4F4F-8ECB-16BB815C9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B0C528-1219-41A3-89DA-774B795EB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94205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32685-FC8B-4BC9-BB92-C3A7EA07F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F542D6-C2F7-488F-8953-B1A1AF6B4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847464-D567-47B4-BD25-80783F6D6B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40CCF8-5654-469C-B4E5-B5FBC542104F}" type="datetimeFigureOut">
              <a:rPr lang="en-IN" smtClean="0"/>
              <a:t>14-05-2020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DF0B9-CCAA-4093-BA90-26CB71C1E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8CF5C-80CD-42F3-A681-F1E261C26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B0C528-1219-41A3-89DA-774B795EB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78329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72D82-14C5-49E3-B00B-4744A6741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C4102-E4BD-4ECF-A43F-7B7AC4C9D9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5D34BE-BE93-4581-B51E-28A79970F2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63E89D-1775-4C99-8F1F-78A8EE0891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40CCF8-5654-469C-B4E5-B5FBC542104F}" type="datetimeFigureOut">
              <a:rPr lang="en-IN" smtClean="0"/>
              <a:t>14-05-2020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95B4BC-8C70-4C9D-9CD8-2EE557660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3C9BA2-3182-4CB2-9884-13EC2EF51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B0C528-1219-41A3-89DA-774B795EB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35535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BE881-6A38-4DFF-9D30-D061D5A1E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4AFDFA-6F99-4B05-BE44-B4FF77E245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FCCCFB-10AF-4E29-9480-A74D269AEB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11476B-3F48-41D3-BC06-A416EF7AA7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4362D4-1383-48E3-8E25-2E81989802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9E45A2-EBB4-4224-A680-FE88A18660D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40CCF8-5654-469C-B4E5-B5FBC542104F}" type="datetimeFigureOut">
              <a:rPr lang="en-IN" smtClean="0"/>
              <a:t>14-05-2020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1AFF8C-64D5-4BA6-A502-738952A65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CE6F82-17B9-4294-9CC7-82100694D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B0C528-1219-41A3-89DA-774B795EB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02234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2D5D1-0D9E-4E99-8EB4-42C85D0AD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D9F816-CFFC-40F8-9262-1BC859304F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40CCF8-5654-469C-B4E5-B5FBC542104F}" type="datetimeFigureOut">
              <a:rPr lang="en-IN" smtClean="0"/>
              <a:t>14-05-2020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7203ED-0C16-4BB4-89C7-C6F65E1AB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38AE5C-B397-4DAB-9441-87A04240D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B0C528-1219-41A3-89DA-774B795EB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6835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11589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5CB8A7-D0DC-4C30-AE9E-7BACD99892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40CCF8-5654-469C-B4E5-B5FBC542104F}" type="datetimeFigureOut">
              <a:rPr lang="en-IN" smtClean="0"/>
              <a:t>14-05-2020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0FFCF7-8FC2-4ED7-AE18-EE51FF47C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E9581-1F39-45FF-A2A0-FD8E4115D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B0C528-1219-41A3-89DA-774B795EB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13057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91BFF-B874-4A06-94B9-2E679D480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0CCF3-97C5-4215-8269-ECEE0AB61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6AA4C3-C500-487D-81CE-A996D73C4D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4A17E2-BBD0-44AC-8505-85AAE09924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40CCF8-5654-469C-B4E5-B5FBC542104F}" type="datetimeFigureOut">
              <a:rPr lang="en-IN" smtClean="0"/>
              <a:t>14-05-2020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421785-5A75-4474-9E0B-D98722758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49F120-5F46-4A10-8461-00CD66B32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B0C528-1219-41A3-89DA-774B795EB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67517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49DF7-22FA-4E8E-95F3-48D8B09B6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B4863C-8214-4BF6-AA16-8C4CE9A8D1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E8864C-178B-49FF-B3FE-5335F9148E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FF9C28-FE38-4401-86F2-58205E4C90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40CCF8-5654-469C-B4E5-B5FBC542104F}" type="datetimeFigureOut">
              <a:rPr lang="en-IN" smtClean="0"/>
              <a:t>14-05-2020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7F4494-7507-4B83-AEC3-7BF9AD217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16DDA7-6A06-4C39-8B7D-14688D92A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B0C528-1219-41A3-89DA-774B795EB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82241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2880D-6AD2-47F8-B79D-2847E558C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72AB7B-76DA-4AC3-A7A3-3886909783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5C329-5292-4934-999C-F68CF7AACA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40CCF8-5654-469C-B4E5-B5FBC542104F}" type="datetimeFigureOut">
              <a:rPr lang="en-IN" smtClean="0"/>
              <a:t>14-05-2020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46C95-E1AE-44D4-9B36-20467F63B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F695A-1D6B-4B52-9792-2CE2405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B0C528-1219-41A3-89DA-774B795EB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61743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2458DE-2702-4CE1-9B1A-AFECCAAAF4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CADCF7-9AA3-4432-A25D-97EB599956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6B231-1D67-44AC-9094-49C47285C9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40CCF8-5654-469C-B4E5-B5FBC542104F}" type="datetimeFigureOut">
              <a:rPr lang="en-IN" smtClean="0"/>
              <a:t>14-05-2020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C1E97E-E968-4CDF-8D1E-E09403BFB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0D66C-E614-4FEE-8939-006A8406B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B0C528-1219-41A3-89DA-774B795EB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525480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obj">
  <p:cSld name="1_Title 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837413" y="3486223"/>
            <a:ext cx="10517200" cy="8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5333" b="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600" cy="3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000" cy="3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000" cy="3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9823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81386-A407-4D40-BE34-F92D61DA1C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40CCF8-5654-469C-B4E5-B5FBC542104F}" type="datetimeFigureOut">
              <a:rPr lang="en-IN" smtClean="0"/>
              <a:t>14-05-2020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E3CE6-3DE6-4F4F-8ECB-16BB815C9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B0C528-1219-41A3-89DA-774B795EB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13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32685-FC8B-4BC9-BB92-C3A7EA07F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F542D6-C2F7-488F-8953-B1A1AF6B4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847464-D567-47B4-BD25-80783F6D6B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40CCF8-5654-469C-B4E5-B5FBC542104F}" type="datetimeFigureOut">
              <a:rPr lang="en-IN" smtClean="0"/>
              <a:t>14-05-2020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DF0B9-CCAA-4093-BA90-26CB71C1E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8CF5C-80CD-42F3-A681-F1E261C26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B0C528-1219-41A3-89DA-774B795EB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9507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72D82-14C5-49E3-B00B-4744A6741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C4102-E4BD-4ECF-A43F-7B7AC4C9D9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5D34BE-BE93-4581-B51E-28A79970F2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63E89D-1775-4C99-8F1F-78A8EE0891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40CCF8-5654-469C-B4E5-B5FBC542104F}" type="datetimeFigureOut">
              <a:rPr lang="en-IN" smtClean="0"/>
              <a:t>14-05-2020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95B4BC-8C70-4C9D-9CD8-2EE557660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3C9BA2-3182-4CB2-9884-13EC2EF51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B0C528-1219-41A3-89DA-774B795EB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893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BE881-6A38-4DFF-9D30-D061D5A1E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4AFDFA-6F99-4B05-BE44-B4FF77E245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FCCCFB-10AF-4E29-9480-A74D269AEB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11476B-3F48-41D3-BC06-A416EF7AA7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4362D4-1383-48E3-8E25-2E81989802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9E45A2-EBB4-4224-A680-FE88A18660D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40CCF8-5654-469C-B4E5-B5FBC542104F}" type="datetimeFigureOut">
              <a:rPr lang="en-IN" smtClean="0"/>
              <a:t>14-05-2020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1AFF8C-64D5-4BA6-A502-738952A65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CE6F82-17B9-4294-9CC7-82100694D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B0C528-1219-41A3-89DA-774B795EB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2547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2D5D1-0D9E-4E99-8EB4-42C85D0AD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D9F816-CFFC-40F8-9262-1BC859304F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40CCF8-5654-469C-B4E5-B5FBC542104F}" type="datetimeFigureOut">
              <a:rPr lang="en-IN" smtClean="0"/>
              <a:t>14-05-2020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7203ED-0C16-4BB4-89C7-C6F65E1AB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38AE5C-B397-4DAB-9441-87A04240D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B0C528-1219-41A3-89DA-774B795EB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7965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5CB8A7-D0DC-4C30-AE9E-7BACD99892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40CCF8-5654-469C-B4E5-B5FBC542104F}" type="datetimeFigureOut">
              <a:rPr lang="en-IN" smtClean="0"/>
              <a:t>14-05-2020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0FFCF7-8FC2-4ED7-AE18-EE51FF47C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E9581-1F39-45FF-A2A0-FD8E4115D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B0C528-1219-41A3-89DA-774B795EB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2875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91BFF-B874-4A06-94B9-2E679D480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0CCF3-97C5-4215-8269-ECEE0AB61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6AA4C3-C500-487D-81CE-A996D73C4D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4A17E2-BBD0-44AC-8505-85AAE09924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40CCF8-5654-469C-B4E5-B5FBC542104F}" type="datetimeFigureOut">
              <a:rPr lang="en-IN" smtClean="0"/>
              <a:t>14-05-2020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421785-5A75-4474-9E0B-D98722758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49F120-5F46-4A10-8461-00CD66B32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B0C528-1219-41A3-89DA-774B795EB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7094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A6C4CE3-2ADC-4052-8414-F22AE371226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0"/>
            <a:ext cx="12192000" cy="8961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ED4A78-605F-4B85-85D0-14B8552EC959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91274"/>
            <a:ext cx="4233333" cy="689862"/>
          </a:xfrm>
          <a:prstGeom prst="rect">
            <a:avLst/>
          </a:prstGeom>
        </p:spPr>
      </p:pic>
      <p:sp>
        <p:nvSpPr>
          <p:cNvPr id="8" name="Content Placeholder 15">
            <a:extLst>
              <a:ext uri="{FF2B5EF4-FFF2-40B4-BE49-F238E27FC236}">
                <a16:creationId xmlns:a16="http://schemas.microsoft.com/office/drawing/2014/main" id="{6842E05C-16FE-463C-B42C-E8EE2260DA9B}"/>
              </a:ext>
            </a:extLst>
          </p:cNvPr>
          <p:cNvSpPr txBox="1">
            <a:spLocks/>
          </p:cNvSpPr>
          <p:nvPr userDrawn="1"/>
        </p:nvSpPr>
        <p:spPr>
          <a:xfrm>
            <a:off x="440267" y="1354667"/>
            <a:ext cx="5181600" cy="50625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8023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A6C4CE3-2ADC-4052-8414-F22AE3712260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0" y="0"/>
            <a:ext cx="12192000" cy="896112"/>
          </a:xfrm>
          <a:prstGeom prst="rect">
            <a:avLst/>
          </a:prstGeom>
        </p:spPr>
      </p:pic>
      <p:sp>
        <p:nvSpPr>
          <p:cNvPr id="8" name="Content Placeholder 15">
            <a:extLst>
              <a:ext uri="{FF2B5EF4-FFF2-40B4-BE49-F238E27FC236}">
                <a16:creationId xmlns:a16="http://schemas.microsoft.com/office/drawing/2014/main" id="{6842E05C-16FE-463C-B42C-E8EE2260DA9B}"/>
              </a:ext>
            </a:extLst>
          </p:cNvPr>
          <p:cNvSpPr txBox="1">
            <a:spLocks/>
          </p:cNvSpPr>
          <p:nvPr userDrawn="1"/>
        </p:nvSpPr>
        <p:spPr>
          <a:xfrm>
            <a:off x="440267" y="1354667"/>
            <a:ext cx="5181600" cy="50625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3648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customXml" Target="../ink/ink5.xml"/><Relationship Id="rId7" Type="http://schemas.openxmlformats.org/officeDocument/2006/relationships/customXml" Target="../ink/ink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9.emf"/><Relationship Id="rId5" Type="http://schemas.openxmlformats.org/officeDocument/2006/relationships/customXml" Target="../ink/ink6.xml"/><Relationship Id="rId4" Type="http://schemas.openxmlformats.org/officeDocument/2006/relationships/image" Target="../media/image8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customXml" Target="../ink/ink9.xml"/><Relationship Id="rId7" Type="http://schemas.openxmlformats.org/officeDocument/2006/relationships/customXml" Target="../ink/ink1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3.emf"/><Relationship Id="rId5" Type="http://schemas.openxmlformats.org/officeDocument/2006/relationships/customXml" Target="../ink/ink10.xml"/><Relationship Id="rId4" Type="http://schemas.openxmlformats.org/officeDocument/2006/relationships/image" Target="../media/image12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customXml" Target="../ink/ink12.xml"/><Relationship Id="rId7" Type="http://schemas.openxmlformats.org/officeDocument/2006/relationships/customXml" Target="../ink/ink14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6.emf"/><Relationship Id="rId5" Type="http://schemas.openxmlformats.org/officeDocument/2006/relationships/customXml" Target="../ink/ink13.xml"/><Relationship Id="rId4" Type="http://schemas.openxmlformats.org/officeDocument/2006/relationships/image" Target="../media/image15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customXml" Target="../ink/ink15.xml"/><Relationship Id="rId7" Type="http://schemas.openxmlformats.org/officeDocument/2006/relationships/customXml" Target="../ink/ink17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9.emf"/><Relationship Id="rId5" Type="http://schemas.openxmlformats.org/officeDocument/2006/relationships/customXml" Target="../ink/ink16.xml"/><Relationship Id="rId4" Type="http://schemas.openxmlformats.org/officeDocument/2006/relationships/image" Target="../media/image18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8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21.e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9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22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emf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5.emf"/><Relationship Id="rId5" Type="http://schemas.openxmlformats.org/officeDocument/2006/relationships/customXml" Target="../ink/ink2.xml"/><Relationship Id="rId10" Type="http://schemas.openxmlformats.org/officeDocument/2006/relationships/image" Target="../media/image7.emf"/><Relationship Id="rId4" Type="http://schemas.openxmlformats.org/officeDocument/2006/relationships/image" Target="../media/image4.emf"/><Relationship Id="rId9" Type="http://schemas.openxmlformats.org/officeDocument/2006/relationships/customXml" Target="../ink/ink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41A1AA4-8732-4263-B174-20BA5B838B06}"/>
              </a:ext>
            </a:extLst>
          </p:cNvPr>
          <p:cNvSpPr txBox="1"/>
          <p:nvPr/>
        </p:nvSpPr>
        <p:spPr>
          <a:xfrm>
            <a:off x="457200" y="1710267"/>
            <a:ext cx="469484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600" dirty="0">
                <a:solidFill>
                  <a:srgbClr val="27823F"/>
                </a:solidFill>
                <a:latin typeface="Montserrat" panose="00000500000000000000" pitchFamily="2" charset="0"/>
              </a:rPr>
              <a:t>Welcome to </a:t>
            </a:r>
          </a:p>
          <a:p>
            <a:pPr algn="ctr"/>
            <a:r>
              <a:rPr lang="en-IN" sz="6600" dirty="0">
                <a:solidFill>
                  <a:schemeClr val="bg1"/>
                </a:solidFill>
                <a:latin typeface="Montserrat" panose="00000500000000000000" pitchFamily="2" charset="0"/>
              </a:rPr>
              <a:t>CIPHER</a:t>
            </a:r>
          </a:p>
          <a:p>
            <a:pPr algn="ctr"/>
            <a:r>
              <a:rPr lang="en-IN" sz="6600" dirty="0">
                <a:solidFill>
                  <a:schemeClr val="bg1"/>
                </a:solidFill>
                <a:latin typeface="Montserrat" panose="00000500000000000000" pitchFamily="2" charset="0"/>
              </a:rPr>
              <a:t>SCHOOLS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EA092F-BEA0-4D1F-80E4-AC990A3AA99B}"/>
              </a:ext>
            </a:extLst>
          </p:cNvPr>
          <p:cNvSpPr txBox="1"/>
          <p:nvPr/>
        </p:nvSpPr>
        <p:spPr>
          <a:xfrm>
            <a:off x="4603530" y="31532"/>
            <a:ext cx="75884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solidFill>
                  <a:srgbClr val="27823F"/>
                </a:solidFill>
                <a:latin typeface="Montserrat" panose="00000500000000000000" pitchFamily="2" charset="0"/>
              </a:rPr>
              <a:t> - </a:t>
            </a:r>
            <a:r>
              <a:rPr lang="en-IN" sz="4400" b="1" dirty="0">
                <a:solidFill>
                  <a:srgbClr val="27823F"/>
                </a:solidFill>
                <a:latin typeface="Montserrat" panose="00000500000000000000" pitchFamily="2" charset="0"/>
              </a:rPr>
              <a:t>Data Structures</a:t>
            </a:r>
            <a:endParaRPr lang="en-IN" sz="4800" b="1" dirty="0">
              <a:solidFill>
                <a:srgbClr val="27823F"/>
              </a:solidFill>
              <a:latin typeface="Montserrat" panose="000005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C78B6B-DF20-4959-BD03-E90668270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9707" y="1710267"/>
            <a:ext cx="6474482" cy="4491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4290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>
            <a:spLocks noGrp="1"/>
          </p:cNvSpPr>
          <p:nvPr>
            <p:ph type="title"/>
          </p:nvPr>
        </p:nvSpPr>
        <p:spPr>
          <a:xfrm>
            <a:off x="519600" y="123167"/>
            <a:ext cx="9255600" cy="521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16933" rIns="0" bIns="0" rtlCol="0" anchor="t" anchorCtr="0">
            <a:noAutofit/>
          </a:bodyPr>
          <a:lstStyle/>
          <a:p>
            <a:pPr marL="16933"/>
            <a:r>
              <a:rPr lang="en-US" sz="4800" b="1" dirty="0">
                <a:solidFill>
                  <a:srgbClr val="27823F"/>
                </a:solidFill>
                <a:latin typeface="Montserrat" panose="00000500000000000000" pitchFamily="2" charset="0"/>
              </a:rPr>
              <a:t>Types of Inheritance</a:t>
            </a:r>
            <a:endParaRPr sz="4800" b="1" dirty="0">
              <a:solidFill>
                <a:srgbClr val="27823F"/>
              </a:solidFill>
              <a:latin typeface="Montserrat" panose="00000500000000000000" pitchFamily="2" charset="0"/>
            </a:endParaRPr>
          </a:p>
        </p:txBody>
      </p:sp>
      <p:sp>
        <p:nvSpPr>
          <p:cNvPr id="7" name="Google Shape;146;p24">
            <a:extLst>
              <a:ext uri="{FF2B5EF4-FFF2-40B4-BE49-F238E27FC236}">
                <a16:creationId xmlns:a16="http://schemas.microsoft.com/office/drawing/2014/main" id="{085270C6-9644-45AA-9226-8C9BB722F236}"/>
              </a:ext>
            </a:extLst>
          </p:cNvPr>
          <p:cNvSpPr txBox="1"/>
          <p:nvPr/>
        </p:nvSpPr>
        <p:spPr>
          <a:xfrm>
            <a:off x="192378" y="849207"/>
            <a:ext cx="5546270" cy="690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IN" sz="2667" dirty="0">
                <a:solidFill>
                  <a:srgbClr val="FFFFFF"/>
                </a:solidFill>
                <a:latin typeface="Montserrat" panose="00000500000000000000" pitchFamily="2" charset="0"/>
              </a:rPr>
              <a:t>5. Multiple Inheritance</a:t>
            </a:r>
          </a:p>
        </p:txBody>
      </p:sp>
      <p:sp>
        <p:nvSpPr>
          <p:cNvPr id="12" name="Google Shape;146;p24">
            <a:extLst>
              <a:ext uri="{FF2B5EF4-FFF2-40B4-BE49-F238E27FC236}">
                <a16:creationId xmlns:a16="http://schemas.microsoft.com/office/drawing/2014/main" id="{F1A0E2EB-56C9-48EF-8A57-2A582C1A8164}"/>
              </a:ext>
            </a:extLst>
          </p:cNvPr>
          <p:cNvSpPr txBox="1"/>
          <p:nvPr/>
        </p:nvSpPr>
        <p:spPr>
          <a:xfrm>
            <a:off x="6095999" y="3717808"/>
            <a:ext cx="3935748" cy="690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endParaRPr lang="en-IN" sz="2133" dirty="0">
              <a:solidFill>
                <a:srgbClr val="FFFFFF"/>
              </a:solidFill>
              <a:latin typeface="Montserrat" panose="00000500000000000000" pitchFamily="2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8491AD8-16F1-49A7-83CF-61F78106A2A2}"/>
              </a:ext>
            </a:extLst>
          </p:cNvPr>
          <p:cNvGrpSpPr/>
          <p:nvPr/>
        </p:nvGrpSpPr>
        <p:grpSpPr>
          <a:xfrm flipV="1">
            <a:off x="3514764" y="2175323"/>
            <a:ext cx="4771123" cy="2868600"/>
            <a:chOff x="1535288" y="1207911"/>
            <a:chExt cx="5655735" cy="2574781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E8509205-5FEC-4E4B-ACFB-887BB6C226CB}"/>
                </a:ext>
              </a:extLst>
            </p:cNvPr>
            <p:cNvSpPr/>
            <p:nvPr/>
          </p:nvSpPr>
          <p:spPr>
            <a:xfrm>
              <a:off x="3420533" y="1207911"/>
              <a:ext cx="1885245" cy="903111"/>
            </a:xfrm>
            <a:prstGeom prst="round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 dirty="0">
                <a:solidFill>
                  <a:srgbClr val="FFFFFF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A70666B9-EA66-44E1-9558-A83441F71E03}"/>
                </a:ext>
              </a:extLst>
            </p:cNvPr>
            <p:cNvSpPr/>
            <p:nvPr/>
          </p:nvSpPr>
          <p:spPr>
            <a:xfrm>
              <a:off x="1535288" y="2879581"/>
              <a:ext cx="1885245" cy="903111"/>
            </a:xfrm>
            <a:prstGeom prst="round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 dirty="0">
                <a:solidFill>
                  <a:srgbClr val="FFFFFF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12EE1EE0-05AA-486A-8E05-2E2562572F69}"/>
                </a:ext>
              </a:extLst>
            </p:cNvPr>
            <p:cNvSpPr/>
            <p:nvPr/>
          </p:nvSpPr>
          <p:spPr>
            <a:xfrm>
              <a:off x="5305778" y="2879580"/>
              <a:ext cx="1885245" cy="903111"/>
            </a:xfrm>
            <a:prstGeom prst="round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 dirty="0">
                <a:solidFill>
                  <a:srgbClr val="FFFFFF"/>
                </a:solidFill>
                <a:latin typeface="Montserrat" panose="00000500000000000000" pitchFamily="2" charset="0"/>
              </a:endParaRPr>
            </a:p>
          </p:txBody>
        </p: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D9C7422B-DA3C-4072-8E7D-8F14D0F07CEA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4921494" y="1568724"/>
              <a:ext cx="768559" cy="188524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Connector: Elbow 17">
              <a:extLst>
                <a:ext uri="{FF2B5EF4-FFF2-40B4-BE49-F238E27FC236}">
                  <a16:creationId xmlns:a16="http://schemas.microsoft.com/office/drawing/2014/main" id="{27FD5E40-734D-4898-A595-A7B8A5E74E4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036252" y="1568724"/>
              <a:ext cx="768559" cy="188524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764BF0E-1EAB-4F97-927C-45EE9EC51851}"/>
              </a:ext>
            </a:extLst>
          </p:cNvPr>
          <p:cNvCxnSpPr>
            <a:cxnSpLocks/>
          </p:cNvCxnSpPr>
          <p:nvPr/>
        </p:nvCxnSpPr>
        <p:spPr>
          <a:xfrm>
            <a:off x="8338248" y="3429000"/>
            <a:ext cx="2260600" cy="22606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F30FC26-3742-48C2-AABD-9EDDED735F10}"/>
              </a:ext>
            </a:extLst>
          </p:cNvPr>
          <p:cNvCxnSpPr>
            <a:cxnSpLocks/>
          </p:cNvCxnSpPr>
          <p:nvPr/>
        </p:nvCxnSpPr>
        <p:spPr>
          <a:xfrm flipV="1">
            <a:off x="8338248" y="3429000"/>
            <a:ext cx="2260600" cy="22606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43371F8-47E3-46E7-8910-24F73FF7DFAA}"/>
              </a:ext>
            </a:extLst>
          </p:cNvPr>
          <p:cNvSpPr txBox="1"/>
          <p:nvPr/>
        </p:nvSpPr>
        <p:spPr>
          <a:xfrm>
            <a:off x="2406741" y="6119281"/>
            <a:ext cx="79720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rgbClr val="FFFFFF"/>
                </a:solidFill>
                <a:latin typeface="Montserrat" panose="00000500000000000000" pitchFamily="2" charset="0"/>
              </a:rPr>
              <a:t>Not Allowed in Java through classes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EECBFBE-57B3-4939-B426-83A58B26F3F2}"/>
                  </a:ext>
                </a:extLst>
              </p14:cNvPr>
              <p14:cNvContentPartPr/>
              <p14:nvPr/>
            </p14:nvContentPartPr>
            <p14:xfrm>
              <a:off x="4028679" y="2356339"/>
              <a:ext cx="568440" cy="4777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EECBFBE-57B3-4939-B426-83A58B26F3F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19679" y="2347339"/>
                <a:ext cx="586080" cy="49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004F3F8-EE17-4A24-8939-5091963A2E97}"/>
                  </a:ext>
                </a:extLst>
              </p14:cNvPr>
              <p14:cNvContentPartPr/>
              <p14:nvPr/>
            </p14:nvContentPartPr>
            <p14:xfrm>
              <a:off x="7348599" y="2453179"/>
              <a:ext cx="350640" cy="3247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004F3F8-EE17-4A24-8939-5091963A2E9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339599" y="2444179"/>
                <a:ext cx="368280" cy="34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16839D70-8000-496B-824A-A260DA3FD243}"/>
                  </a:ext>
                </a:extLst>
              </p14:cNvPr>
              <p14:cNvContentPartPr/>
              <p14:nvPr/>
            </p14:nvContentPartPr>
            <p14:xfrm>
              <a:off x="459999" y="4463779"/>
              <a:ext cx="9965160" cy="227664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16839D70-8000-496B-824A-A260DA3FD24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50999" y="4454779"/>
                <a:ext cx="9982800" cy="2294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00633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>
            <a:spLocks noGrp="1"/>
          </p:cNvSpPr>
          <p:nvPr>
            <p:ph type="title"/>
          </p:nvPr>
        </p:nvSpPr>
        <p:spPr>
          <a:xfrm>
            <a:off x="519600" y="123167"/>
            <a:ext cx="9255600" cy="521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16933" rIns="0" bIns="0" rtlCol="0" anchor="t" anchorCtr="0">
            <a:noAutofit/>
          </a:bodyPr>
          <a:lstStyle/>
          <a:p>
            <a:pPr marL="16933"/>
            <a:r>
              <a:rPr lang="en-US" sz="4800" b="1" dirty="0">
                <a:solidFill>
                  <a:srgbClr val="27823F"/>
                </a:solidFill>
                <a:latin typeface="Montserrat" panose="00000500000000000000" pitchFamily="2" charset="0"/>
              </a:rPr>
              <a:t>Diamond Problem</a:t>
            </a:r>
            <a:endParaRPr sz="4800" b="1" dirty="0">
              <a:solidFill>
                <a:srgbClr val="27823F"/>
              </a:solidFill>
              <a:latin typeface="Montserrat" panose="00000500000000000000" pitchFamily="2" charset="0"/>
            </a:endParaRPr>
          </a:p>
        </p:txBody>
      </p:sp>
      <p:sp>
        <p:nvSpPr>
          <p:cNvPr id="7" name="Google Shape;146;p24">
            <a:extLst>
              <a:ext uri="{FF2B5EF4-FFF2-40B4-BE49-F238E27FC236}">
                <a16:creationId xmlns:a16="http://schemas.microsoft.com/office/drawing/2014/main" id="{085270C6-9644-45AA-9226-8C9BB722F236}"/>
              </a:ext>
            </a:extLst>
          </p:cNvPr>
          <p:cNvSpPr txBox="1"/>
          <p:nvPr/>
        </p:nvSpPr>
        <p:spPr>
          <a:xfrm>
            <a:off x="192378" y="849207"/>
            <a:ext cx="3935748" cy="690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endParaRPr lang="en-IN" sz="2667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8509205-5FEC-4E4B-ACFB-887BB6C226CB}"/>
              </a:ext>
            </a:extLst>
          </p:cNvPr>
          <p:cNvSpPr/>
          <p:nvPr/>
        </p:nvSpPr>
        <p:spPr>
          <a:xfrm>
            <a:off x="3483055" y="5002624"/>
            <a:ext cx="1590374" cy="1006169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class D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70666B9-EA66-44E1-9558-A83441F71E03}"/>
              </a:ext>
            </a:extLst>
          </p:cNvPr>
          <p:cNvSpPr/>
          <p:nvPr/>
        </p:nvSpPr>
        <p:spPr>
          <a:xfrm>
            <a:off x="1892681" y="3140193"/>
            <a:ext cx="1590374" cy="1006169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class B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2EE1EE0-05AA-486A-8E05-2E2562572F69}"/>
              </a:ext>
            </a:extLst>
          </p:cNvPr>
          <p:cNvSpPr/>
          <p:nvPr/>
        </p:nvSpPr>
        <p:spPr>
          <a:xfrm flipH="1">
            <a:off x="5073430" y="3140194"/>
            <a:ext cx="1590374" cy="1006169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class C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D9C7422B-DA3C-4072-8E7D-8F14D0F07CEA}"/>
              </a:ext>
            </a:extLst>
          </p:cNvPr>
          <p:cNvCxnSpPr>
            <a:cxnSpLocks/>
          </p:cNvCxnSpPr>
          <p:nvPr/>
        </p:nvCxnSpPr>
        <p:spPr>
          <a:xfrm flipV="1">
            <a:off x="4278238" y="4128486"/>
            <a:ext cx="1590375" cy="856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27FD5E40-734D-4898-A595-A7B8A5E74E44}"/>
              </a:ext>
            </a:extLst>
          </p:cNvPr>
          <p:cNvCxnSpPr>
            <a:cxnSpLocks/>
          </p:cNvCxnSpPr>
          <p:nvPr/>
        </p:nvCxnSpPr>
        <p:spPr>
          <a:xfrm flipH="1" flipV="1">
            <a:off x="2687867" y="4128486"/>
            <a:ext cx="1590375" cy="856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42FC8A2-4AE6-4E77-8D2A-93A123FEAAF2}"/>
              </a:ext>
            </a:extLst>
          </p:cNvPr>
          <p:cNvSpPr/>
          <p:nvPr/>
        </p:nvSpPr>
        <p:spPr>
          <a:xfrm flipH="1">
            <a:off x="3525317" y="1295640"/>
            <a:ext cx="1590374" cy="1006169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class A</a:t>
            </a:r>
          </a:p>
        </p:txBody>
      </p:sp>
      <p:cxnSp>
        <p:nvCxnSpPr>
          <p:cNvPr id="21" name="Connector: Elbow 16">
            <a:extLst>
              <a:ext uri="{FF2B5EF4-FFF2-40B4-BE49-F238E27FC236}">
                <a16:creationId xmlns:a16="http://schemas.microsoft.com/office/drawing/2014/main" id="{5B179494-9E66-48AD-AC6C-EA266EB35AB9}"/>
              </a:ext>
            </a:extLst>
          </p:cNvPr>
          <p:cNvCxnSpPr>
            <a:cxnSpLocks/>
            <a:stCxn id="16" idx="0"/>
            <a:endCxn id="20" idx="2"/>
          </p:cNvCxnSpPr>
          <p:nvPr/>
        </p:nvCxnSpPr>
        <p:spPr>
          <a:xfrm flipH="1" flipV="1">
            <a:off x="4320504" y="2301809"/>
            <a:ext cx="1548113" cy="838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Connector: Elbow 17">
            <a:extLst>
              <a:ext uri="{FF2B5EF4-FFF2-40B4-BE49-F238E27FC236}">
                <a16:creationId xmlns:a16="http://schemas.microsoft.com/office/drawing/2014/main" id="{8691E322-6B8D-47A1-9B8F-CC0B3D9F544F}"/>
              </a:ext>
            </a:extLst>
          </p:cNvPr>
          <p:cNvCxnSpPr>
            <a:cxnSpLocks/>
            <a:stCxn id="15" idx="0"/>
            <a:endCxn id="20" idx="2"/>
          </p:cNvCxnSpPr>
          <p:nvPr/>
        </p:nvCxnSpPr>
        <p:spPr>
          <a:xfrm flipV="1">
            <a:off x="2687868" y="2301809"/>
            <a:ext cx="1632636" cy="838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162CFC7D-971F-4D50-9CE9-0B7CE747A130}"/>
                  </a:ext>
                </a:extLst>
              </p14:cNvPr>
              <p14:cNvContentPartPr/>
              <p14:nvPr/>
            </p14:nvContentPartPr>
            <p14:xfrm>
              <a:off x="662679" y="866659"/>
              <a:ext cx="10355040" cy="5589720"/>
            </p14:xfrm>
          </p:contentPart>
        </mc:Choice>
        <mc:Fallback xmlns=""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162CFC7D-971F-4D50-9CE9-0B7CE747A13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3679" y="857659"/>
                <a:ext cx="10372680" cy="5607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72905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>
            <a:spLocks noGrp="1"/>
          </p:cNvSpPr>
          <p:nvPr>
            <p:ph type="title"/>
          </p:nvPr>
        </p:nvSpPr>
        <p:spPr>
          <a:xfrm>
            <a:off x="220362" y="163804"/>
            <a:ext cx="9255600" cy="521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16933" rIns="0" bIns="0" rtlCol="0" anchor="t" anchorCtr="0">
            <a:noAutofit/>
          </a:bodyPr>
          <a:lstStyle/>
          <a:p>
            <a:pPr marL="16933"/>
            <a:r>
              <a:rPr lang="en-US" sz="4800" b="1" dirty="0" err="1">
                <a:solidFill>
                  <a:srgbClr val="27823F"/>
                </a:solidFill>
                <a:latin typeface="Montserrat" panose="00000500000000000000" pitchFamily="2" charset="0"/>
              </a:rPr>
              <a:t>Hashcode</a:t>
            </a:r>
            <a:r>
              <a:rPr lang="en-US" sz="4800" b="1" dirty="0">
                <a:solidFill>
                  <a:srgbClr val="27823F"/>
                </a:solidFill>
                <a:latin typeface="Montserrat" panose="00000500000000000000" pitchFamily="2" charset="0"/>
              </a:rPr>
              <a:t> in Java</a:t>
            </a:r>
            <a:endParaRPr sz="4800" b="1" dirty="0">
              <a:solidFill>
                <a:srgbClr val="27823F"/>
              </a:solidFill>
              <a:latin typeface="Montserrat" panose="00000500000000000000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4DC0CF7-425E-4EBD-8698-C06FCCC8715E}"/>
              </a:ext>
            </a:extLst>
          </p:cNvPr>
          <p:cNvSpPr/>
          <p:nvPr/>
        </p:nvSpPr>
        <p:spPr>
          <a:xfrm>
            <a:off x="2403988" y="2153264"/>
            <a:ext cx="2359742" cy="255147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chemeClr val="bg1"/>
                </a:solidFill>
              </a:rPr>
              <a:t>Object - 1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75708C-5581-4F84-BC1A-5944807F0228}"/>
              </a:ext>
            </a:extLst>
          </p:cNvPr>
          <p:cNvSpPr txBox="1"/>
          <p:nvPr/>
        </p:nvSpPr>
        <p:spPr>
          <a:xfrm>
            <a:off x="2716038" y="4704735"/>
            <a:ext cx="1735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Hashcode</a:t>
            </a:r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X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886AF4B-6CD5-4D77-8249-4B5C468056AD}"/>
              </a:ext>
            </a:extLst>
          </p:cNvPr>
          <p:cNvCxnSpPr/>
          <p:nvPr/>
        </p:nvCxnSpPr>
        <p:spPr>
          <a:xfrm>
            <a:off x="1799305" y="3443747"/>
            <a:ext cx="6046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1045B6EA-94A4-4583-B921-D0DA8572A4BD}"/>
              </a:ext>
            </a:extLst>
          </p:cNvPr>
          <p:cNvSpPr/>
          <p:nvPr/>
        </p:nvSpPr>
        <p:spPr>
          <a:xfrm>
            <a:off x="1035793" y="3089804"/>
            <a:ext cx="55496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77B8CA-D280-47FE-899A-1CFE498CA41D}"/>
              </a:ext>
            </a:extLst>
          </p:cNvPr>
          <p:cNvSpPr/>
          <p:nvPr/>
        </p:nvSpPr>
        <p:spPr>
          <a:xfrm>
            <a:off x="519599" y="1094591"/>
            <a:ext cx="10335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 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hash code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is an unique integer value that is associated with each object in Java.</a:t>
            </a:r>
            <a:endParaRPr lang="en-IN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5924BD-BA4A-498D-A12D-787ADFE8E23F}"/>
              </a:ext>
            </a:extLst>
          </p:cNvPr>
          <p:cNvSpPr/>
          <p:nvPr/>
        </p:nvSpPr>
        <p:spPr>
          <a:xfrm>
            <a:off x="7116220" y="2153264"/>
            <a:ext cx="2359742" cy="255147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chemeClr val="bg1"/>
                </a:solidFill>
              </a:rPr>
              <a:t>Object - 2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CF2C41-EC28-4381-883A-EE1F8D18EF16}"/>
              </a:ext>
            </a:extLst>
          </p:cNvPr>
          <p:cNvSpPr txBox="1"/>
          <p:nvPr/>
        </p:nvSpPr>
        <p:spPr>
          <a:xfrm>
            <a:off x="7428270" y="4704735"/>
            <a:ext cx="1735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Hashcode</a:t>
            </a:r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Y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1291D35-5068-481D-AFCD-89F37096FFD5}"/>
              </a:ext>
            </a:extLst>
          </p:cNvPr>
          <p:cNvCxnSpPr/>
          <p:nvPr/>
        </p:nvCxnSpPr>
        <p:spPr>
          <a:xfrm>
            <a:off x="6511537" y="3443747"/>
            <a:ext cx="6046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D17D252-B26E-4F27-8ECC-E23E2D799807}"/>
              </a:ext>
            </a:extLst>
          </p:cNvPr>
          <p:cNvSpPr/>
          <p:nvPr/>
        </p:nvSpPr>
        <p:spPr>
          <a:xfrm>
            <a:off x="5748025" y="3089804"/>
            <a:ext cx="52610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715998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>
            <a:spLocks noGrp="1"/>
          </p:cNvSpPr>
          <p:nvPr>
            <p:ph type="title"/>
          </p:nvPr>
        </p:nvSpPr>
        <p:spPr>
          <a:xfrm>
            <a:off x="242427" y="167360"/>
            <a:ext cx="9255600" cy="521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16933" rIns="0" bIns="0" rtlCol="0" anchor="t" anchorCtr="0">
            <a:noAutofit/>
          </a:bodyPr>
          <a:lstStyle/>
          <a:p>
            <a:pPr marL="16933"/>
            <a:r>
              <a:rPr lang="en-US" sz="4800" b="1" dirty="0" err="1">
                <a:solidFill>
                  <a:srgbClr val="27823F"/>
                </a:solidFill>
                <a:latin typeface="Montserrat" panose="00000500000000000000" pitchFamily="2" charset="0"/>
              </a:rPr>
              <a:t>Hashcode</a:t>
            </a:r>
            <a:r>
              <a:rPr lang="en-US" sz="4800" b="1" dirty="0">
                <a:solidFill>
                  <a:srgbClr val="27823F"/>
                </a:solidFill>
                <a:latin typeface="Montserrat" panose="00000500000000000000" pitchFamily="2" charset="0"/>
              </a:rPr>
              <a:t> in Java</a:t>
            </a:r>
            <a:endParaRPr sz="4800" b="1" dirty="0">
              <a:solidFill>
                <a:srgbClr val="27823F"/>
              </a:solidFill>
              <a:latin typeface="Montserrat" panose="00000500000000000000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4DC0CF7-425E-4EBD-8698-C06FCCC8715E}"/>
              </a:ext>
            </a:extLst>
          </p:cNvPr>
          <p:cNvSpPr/>
          <p:nvPr/>
        </p:nvSpPr>
        <p:spPr>
          <a:xfrm>
            <a:off x="4748982" y="2153264"/>
            <a:ext cx="2359742" cy="255147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chemeClr val="bg1"/>
                </a:solidFill>
              </a:rPr>
              <a:t>Object - 1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886AF4B-6CD5-4D77-8249-4B5C468056AD}"/>
              </a:ext>
            </a:extLst>
          </p:cNvPr>
          <p:cNvCxnSpPr>
            <a:cxnSpLocks/>
          </p:cNvCxnSpPr>
          <p:nvPr/>
        </p:nvCxnSpPr>
        <p:spPr>
          <a:xfrm>
            <a:off x="4085303" y="2875935"/>
            <a:ext cx="663679" cy="567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1045B6EA-94A4-4583-B921-D0DA8572A4BD}"/>
              </a:ext>
            </a:extLst>
          </p:cNvPr>
          <p:cNvSpPr/>
          <p:nvPr/>
        </p:nvSpPr>
        <p:spPr>
          <a:xfrm>
            <a:off x="3584703" y="2451955"/>
            <a:ext cx="55496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7ABCFC7-2A7A-4BF0-B257-BEA5A15EF8C4}"/>
              </a:ext>
            </a:extLst>
          </p:cNvPr>
          <p:cNvCxnSpPr>
            <a:cxnSpLocks/>
            <a:endCxn id="2" idx="1"/>
          </p:cNvCxnSpPr>
          <p:nvPr/>
        </p:nvCxnSpPr>
        <p:spPr>
          <a:xfrm flipV="1">
            <a:off x="4085303" y="3429000"/>
            <a:ext cx="663679" cy="567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05807F7B-2066-4331-9767-E60ACA1E9C54}"/>
              </a:ext>
            </a:extLst>
          </p:cNvPr>
          <p:cNvSpPr/>
          <p:nvPr/>
        </p:nvSpPr>
        <p:spPr>
          <a:xfrm>
            <a:off x="3607249" y="3644850"/>
            <a:ext cx="55496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7D3814-F5E3-42B8-93FA-93442EEC225F}"/>
              </a:ext>
            </a:extLst>
          </p:cNvPr>
          <p:cNvSpPr txBox="1"/>
          <p:nvPr/>
        </p:nvSpPr>
        <p:spPr>
          <a:xfrm>
            <a:off x="7618774" y="3151359"/>
            <a:ext cx="37585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Same </a:t>
            </a:r>
            <a:r>
              <a:rPr lang="en-IN" sz="3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Hashcode</a:t>
            </a:r>
            <a:r>
              <a:rPr lang="en-IN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X</a:t>
            </a:r>
          </a:p>
        </p:txBody>
      </p:sp>
    </p:spTree>
    <p:extLst>
      <p:ext uri="{BB962C8B-B14F-4D97-AF65-F5344CB8AC3E}">
        <p14:creationId xmlns:p14="http://schemas.microsoft.com/office/powerpoint/2010/main" val="1146217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>
            <a:spLocks noGrp="1"/>
          </p:cNvSpPr>
          <p:nvPr>
            <p:ph type="title"/>
          </p:nvPr>
        </p:nvSpPr>
        <p:spPr>
          <a:xfrm>
            <a:off x="211370" y="163804"/>
            <a:ext cx="11486644" cy="521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16933" rIns="0" bIns="0" rtlCol="0" anchor="t" anchorCtr="0">
            <a:noAutofit/>
          </a:bodyPr>
          <a:lstStyle/>
          <a:p>
            <a:pPr marL="16933"/>
            <a:r>
              <a:rPr lang="en-US" sz="4800" b="1" dirty="0">
                <a:solidFill>
                  <a:srgbClr val="27823F"/>
                </a:solidFill>
                <a:latin typeface="Montserrat" panose="00000500000000000000" pitchFamily="2" charset="0"/>
              </a:rPr>
              <a:t>Object Creation of Inherited Class</a:t>
            </a:r>
            <a:endParaRPr sz="4800" b="1" dirty="0">
              <a:solidFill>
                <a:srgbClr val="27823F"/>
              </a:solidFill>
              <a:latin typeface="Montserrat" panose="00000500000000000000" pitchFamily="2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7E6F154-9FF2-4CC1-ABE7-1FF5E3589236}"/>
              </a:ext>
            </a:extLst>
          </p:cNvPr>
          <p:cNvSpPr/>
          <p:nvPr/>
        </p:nvSpPr>
        <p:spPr>
          <a:xfrm>
            <a:off x="4839170" y="1330330"/>
            <a:ext cx="2513660" cy="1204148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bg1"/>
                </a:solidFill>
              </a:rPr>
              <a:t>class Shape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C87FB1E-43D6-4BF1-918D-0DB080DB90CB}"/>
              </a:ext>
            </a:extLst>
          </p:cNvPr>
          <p:cNvSpPr/>
          <p:nvPr/>
        </p:nvSpPr>
        <p:spPr>
          <a:xfrm>
            <a:off x="4839170" y="3763085"/>
            <a:ext cx="2513660" cy="1204148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bg1"/>
                </a:solidFill>
              </a:rPr>
              <a:t>class Circle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F4C021A-087F-461E-AADC-0C97679CF320}"/>
              </a:ext>
            </a:extLst>
          </p:cNvPr>
          <p:cNvCxnSpPr>
            <a:cxnSpLocks/>
            <a:stCxn id="9" idx="0"/>
            <a:endCxn id="6" idx="2"/>
          </p:cNvCxnSpPr>
          <p:nvPr/>
        </p:nvCxnSpPr>
        <p:spPr>
          <a:xfrm flipV="1">
            <a:off x="6096000" y="2534478"/>
            <a:ext cx="0" cy="1228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FBB61A3-2BE9-4A25-932D-AA8BCEACF985}"/>
              </a:ext>
            </a:extLst>
          </p:cNvPr>
          <p:cNvSpPr txBox="1"/>
          <p:nvPr/>
        </p:nvSpPr>
        <p:spPr>
          <a:xfrm>
            <a:off x="1625728" y="4134326"/>
            <a:ext cx="27504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</a:rPr>
              <a:t>Circle c=new Circle()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48F034-411F-4375-8E15-64854F982946}"/>
              </a:ext>
            </a:extLst>
          </p:cNvPr>
          <p:cNvSpPr txBox="1"/>
          <p:nvPr/>
        </p:nvSpPr>
        <p:spPr>
          <a:xfrm>
            <a:off x="980447" y="1348288"/>
            <a:ext cx="40410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 the object of Parent class[Shape] automatically created??</a:t>
            </a:r>
          </a:p>
        </p:txBody>
      </p:sp>
    </p:spTree>
    <p:extLst>
      <p:ext uri="{BB962C8B-B14F-4D97-AF65-F5344CB8AC3E}">
        <p14:creationId xmlns:p14="http://schemas.microsoft.com/office/powerpoint/2010/main" val="396723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>
            <a:spLocks noGrp="1"/>
          </p:cNvSpPr>
          <p:nvPr>
            <p:ph type="title"/>
          </p:nvPr>
        </p:nvSpPr>
        <p:spPr>
          <a:xfrm>
            <a:off x="224630" y="163804"/>
            <a:ext cx="11788694" cy="521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16933" rIns="0" bIns="0" rtlCol="0" anchor="t" anchorCtr="0">
            <a:noAutofit/>
          </a:bodyPr>
          <a:lstStyle/>
          <a:p>
            <a:pPr marL="16933"/>
            <a:r>
              <a:rPr lang="en-US" sz="3600" b="1" dirty="0">
                <a:solidFill>
                  <a:srgbClr val="27823F"/>
                </a:solidFill>
                <a:latin typeface="Montserrat" panose="00000500000000000000" pitchFamily="2" charset="0"/>
              </a:rPr>
              <a:t>Object Creation of Inherited Class - Observation</a:t>
            </a:r>
            <a:endParaRPr sz="3600" b="1" dirty="0">
              <a:solidFill>
                <a:srgbClr val="27823F"/>
              </a:solidFill>
              <a:latin typeface="Montserrat" panose="00000500000000000000" pitchFamily="2" charset="0"/>
            </a:endParaRPr>
          </a:p>
        </p:txBody>
      </p:sp>
      <p:sp>
        <p:nvSpPr>
          <p:cNvPr id="7" name="Google Shape;146;p24">
            <a:extLst>
              <a:ext uri="{FF2B5EF4-FFF2-40B4-BE49-F238E27FC236}">
                <a16:creationId xmlns:a16="http://schemas.microsoft.com/office/drawing/2014/main" id="{085270C6-9644-45AA-9226-8C9BB722F236}"/>
              </a:ext>
            </a:extLst>
          </p:cNvPr>
          <p:cNvSpPr txBox="1"/>
          <p:nvPr/>
        </p:nvSpPr>
        <p:spPr>
          <a:xfrm>
            <a:off x="519600" y="1427988"/>
            <a:ext cx="11493724" cy="4002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80990" indent="-38099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3600" dirty="0">
                <a:solidFill>
                  <a:schemeClr val="bg1"/>
                </a:solidFill>
                <a:latin typeface="Montserrat" panose="00000500000000000000" pitchFamily="2" charset="0"/>
              </a:rPr>
              <a:t>When we create the object of subclass, a separate object of super class is not created.</a:t>
            </a:r>
          </a:p>
          <a:p>
            <a:pPr marL="380990" indent="-38099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chemeClr val="bg1"/>
                </a:solidFill>
                <a:latin typeface="Montserrat" panose="00000500000000000000" pitchFamily="2" charset="0"/>
              </a:rPr>
              <a:t>Only a subclass object is created that has properties and behavior of the parent class.</a:t>
            </a:r>
            <a:endParaRPr lang="en-IN" sz="360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86972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>
            <a:spLocks noGrp="1"/>
          </p:cNvSpPr>
          <p:nvPr>
            <p:ph type="title"/>
          </p:nvPr>
        </p:nvSpPr>
        <p:spPr>
          <a:xfrm>
            <a:off x="519600" y="123167"/>
            <a:ext cx="9255600" cy="5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933" rIns="0" bIns="0" anchor="t" anchorCtr="0">
            <a:noAutofit/>
          </a:bodyPr>
          <a:lstStyle/>
          <a:p>
            <a:pPr marL="16933"/>
            <a:r>
              <a:rPr lang="en-US" sz="4800" b="1" dirty="0">
                <a:solidFill>
                  <a:srgbClr val="27823F"/>
                </a:solidFill>
              </a:rPr>
              <a:t>Polymorphism</a:t>
            </a:r>
            <a:endParaRPr sz="4800" b="1" dirty="0">
              <a:solidFill>
                <a:srgbClr val="27823F"/>
              </a:solidFill>
            </a:endParaRPr>
          </a:p>
        </p:txBody>
      </p:sp>
      <p:sp>
        <p:nvSpPr>
          <p:cNvPr id="7" name="Google Shape;146;p24">
            <a:extLst>
              <a:ext uri="{FF2B5EF4-FFF2-40B4-BE49-F238E27FC236}">
                <a16:creationId xmlns:a16="http://schemas.microsoft.com/office/drawing/2014/main" id="{085270C6-9644-45AA-9226-8C9BB722F236}"/>
              </a:ext>
            </a:extLst>
          </p:cNvPr>
          <p:cNvSpPr txBox="1"/>
          <p:nvPr/>
        </p:nvSpPr>
        <p:spPr>
          <a:xfrm>
            <a:off x="519601" y="849208"/>
            <a:ext cx="11446623" cy="5885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IN" sz="2400" dirty="0">
                <a:solidFill>
                  <a:schemeClr val="bg1"/>
                </a:solidFill>
              </a:rPr>
              <a:t>“Poly” – “morphism”</a:t>
            </a:r>
          </a:p>
          <a:p>
            <a:pPr algn="ctr">
              <a:lnSpc>
                <a:spcPct val="150000"/>
              </a:lnSpc>
            </a:pPr>
            <a:endParaRPr lang="en-IN" sz="24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IN" sz="2400" dirty="0">
                <a:solidFill>
                  <a:schemeClr val="bg1"/>
                </a:solidFill>
              </a:rPr>
              <a:t>Multiple		Forms</a:t>
            </a:r>
          </a:p>
          <a:p>
            <a:pPr algn="ctr">
              <a:lnSpc>
                <a:spcPct val="150000"/>
              </a:lnSpc>
            </a:pPr>
            <a:endParaRPr lang="en-IN" sz="2400" dirty="0">
              <a:solidFill>
                <a:schemeClr val="bg1"/>
              </a:solidFill>
            </a:endParaRPr>
          </a:p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bg1"/>
                </a:solidFill>
              </a:rPr>
              <a:t>This word is made of 2 words, Poly means multiple and Morphism means forms.</a:t>
            </a:r>
          </a:p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b="1" i="1" dirty="0">
                <a:solidFill>
                  <a:schemeClr val="bg1"/>
                </a:solidFill>
              </a:rPr>
              <a:t>Polymorphism is the ability to exist in multiple forms</a:t>
            </a:r>
          </a:p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bg1"/>
                </a:solidFill>
              </a:rPr>
              <a:t>Polymorphism is an important feature of Object Oriented Programming. 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050A241-2AB9-4939-8A2D-F094333A5ACE}"/>
              </a:ext>
            </a:extLst>
          </p:cNvPr>
          <p:cNvCxnSpPr>
            <a:cxnSpLocks/>
          </p:cNvCxnSpPr>
          <p:nvPr/>
        </p:nvCxnSpPr>
        <p:spPr>
          <a:xfrm flipH="1">
            <a:off x="4831645" y="1490134"/>
            <a:ext cx="481659" cy="7074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99B6F57-5899-4A32-9BA5-711282A10746}"/>
              </a:ext>
            </a:extLst>
          </p:cNvPr>
          <p:cNvCxnSpPr>
            <a:cxnSpLocks/>
          </p:cNvCxnSpPr>
          <p:nvPr/>
        </p:nvCxnSpPr>
        <p:spPr>
          <a:xfrm>
            <a:off x="6863645" y="1490134"/>
            <a:ext cx="481660" cy="7074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A1C00301-DBE6-432A-B3E5-158B741FA8C4}"/>
                  </a:ext>
                </a:extLst>
              </p14:cNvPr>
              <p14:cNvContentPartPr/>
              <p14:nvPr/>
            </p14:nvContentPartPr>
            <p14:xfrm>
              <a:off x="412839" y="661459"/>
              <a:ext cx="7832520" cy="9799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A1C00301-DBE6-432A-B3E5-158B741FA8C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3839" y="652459"/>
                <a:ext cx="7850160" cy="99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EB8C6E37-F076-48A5-9134-704D18CFCD16}"/>
                  </a:ext>
                </a:extLst>
              </p14:cNvPr>
              <p14:cNvContentPartPr/>
              <p14:nvPr/>
            </p14:nvContentPartPr>
            <p14:xfrm>
              <a:off x="4576959" y="2587099"/>
              <a:ext cx="1290600" cy="1051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EB8C6E37-F076-48A5-9134-704D18CFCD1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567959" y="2578099"/>
                <a:ext cx="1308240" cy="12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9A8DECF-B403-45D9-A2C4-06910D7EB54E}"/>
                  </a:ext>
                </a:extLst>
              </p14:cNvPr>
              <p14:cNvContentPartPr/>
              <p14:nvPr/>
            </p14:nvContentPartPr>
            <p14:xfrm>
              <a:off x="7171119" y="2571259"/>
              <a:ext cx="887400" cy="36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9A8DECF-B403-45D9-A2C4-06910D7EB54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162119" y="2562259"/>
                <a:ext cx="905040" cy="21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929774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>
            <a:spLocks noGrp="1"/>
          </p:cNvSpPr>
          <p:nvPr>
            <p:ph type="title"/>
          </p:nvPr>
        </p:nvSpPr>
        <p:spPr>
          <a:xfrm>
            <a:off x="519600" y="123167"/>
            <a:ext cx="9255600" cy="5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933" rIns="0" bIns="0" anchor="t" anchorCtr="0">
            <a:noAutofit/>
          </a:bodyPr>
          <a:lstStyle/>
          <a:p>
            <a:pPr marL="16933"/>
            <a:r>
              <a:rPr lang="en-US" sz="4800" b="1" dirty="0">
                <a:solidFill>
                  <a:srgbClr val="27823F"/>
                </a:solidFill>
                <a:latin typeface="Montserrat" panose="00000500000000000000" pitchFamily="2" charset="0"/>
              </a:rPr>
              <a:t>Types of Polymorphism</a:t>
            </a:r>
            <a:endParaRPr sz="4800" b="1" dirty="0">
              <a:solidFill>
                <a:srgbClr val="27823F"/>
              </a:solidFill>
              <a:latin typeface="Montserrat" panose="00000500000000000000" pitchFamily="2" charset="0"/>
            </a:endParaRPr>
          </a:p>
        </p:txBody>
      </p:sp>
      <p:sp>
        <p:nvSpPr>
          <p:cNvPr id="9" name="Google Shape;146;p24">
            <a:extLst>
              <a:ext uri="{FF2B5EF4-FFF2-40B4-BE49-F238E27FC236}">
                <a16:creationId xmlns:a16="http://schemas.microsoft.com/office/drawing/2014/main" id="{36587E88-55B7-4136-9A73-7804EBB69E13}"/>
              </a:ext>
            </a:extLst>
          </p:cNvPr>
          <p:cNvSpPr txBox="1"/>
          <p:nvPr/>
        </p:nvSpPr>
        <p:spPr>
          <a:xfrm>
            <a:off x="204952" y="849208"/>
            <a:ext cx="11987048" cy="5885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bg1"/>
                </a:solidFill>
                <a:latin typeface="Montserrat" panose="00000500000000000000" pitchFamily="2" charset="0"/>
              </a:rPr>
              <a:t>Run-time Polymorphism / Method Overriding/ Dynamic(Late) Binding</a:t>
            </a:r>
          </a:p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bg1"/>
                </a:solidFill>
                <a:latin typeface="Montserrat" panose="00000500000000000000" pitchFamily="2" charset="0"/>
              </a:rPr>
              <a:t>Compile-time Polymorphism / Method Overloading/Static(Early) Binding</a:t>
            </a:r>
          </a:p>
          <a:p>
            <a:pPr>
              <a:lnSpc>
                <a:spcPct val="150000"/>
              </a:lnSpc>
            </a:pPr>
            <a:endParaRPr lang="en-IN" sz="2400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IN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1. Method Overriding</a:t>
            </a:r>
          </a:p>
          <a:p>
            <a:pPr lvl="2">
              <a:lnSpc>
                <a:spcPct val="150000"/>
              </a:lnSpc>
            </a:pPr>
            <a:r>
              <a:rPr lang="en-IN" sz="2400" dirty="0">
                <a:solidFill>
                  <a:schemeClr val="bg1"/>
                </a:solidFill>
                <a:latin typeface="Montserrat" panose="00000500000000000000" pitchFamily="2" charset="0"/>
              </a:rPr>
              <a:t>We already know that a derived class inherits all the non private members and variables of a super class. But sometimes we want to change the behaviour of some method in the derived class. Hence we have to rewrite the method body keeping the </a:t>
            </a:r>
            <a:r>
              <a:rPr lang="en-IN" sz="2400" b="1" i="1" dirty="0">
                <a:solidFill>
                  <a:schemeClr val="bg1"/>
                </a:solidFill>
                <a:latin typeface="Montserrat" panose="00000500000000000000" pitchFamily="2" charset="0"/>
              </a:rPr>
              <a:t>same signature </a:t>
            </a:r>
            <a:r>
              <a:rPr lang="en-IN" sz="2400" dirty="0">
                <a:solidFill>
                  <a:schemeClr val="bg1"/>
                </a:solidFill>
                <a:latin typeface="Montserrat" panose="00000500000000000000" pitchFamily="2" charset="0"/>
              </a:rPr>
              <a:t>(by signature we mean name, arguments, return type). This is called Method Overriding.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solidFill>
                  <a:schemeClr val="bg1"/>
                </a:solidFill>
                <a:latin typeface="Montserrat" panose="00000500000000000000" pitchFamily="2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3130321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>
            <a:spLocks noGrp="1"/>
          </p:cNvSpPr>
          <p:nvPr>
            <p:ph type="title"/>
          </p:nvPr>
        </p:nvSpPr>
        <p:spPr>
          <a:xfrm>
            <a:off x="519600" y="123167"/>
            <a:ext cx="9255600" cy="5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933" rIns="0" bIns="0" anchor="t" anchorCtr="0">
            <a:noAutofit/>
          </a:bodyPr>
          <a:lstStyle/>
          <a:p>
            <a:pPr marL="16933"/>
            <a:r>
              <a:rPr lang="en-US" sz="4800" b="1" dirty="0">
                <a:solidFill>
                  <a:srgbClr val="27823F"/>
                </a:solidFill>
                <a:latin typeface="Montserrat" panose="00000500000000000000" pitchFamily="2" charset="0"/>
              </a:rPr>
              <a:t>Method Overriding</a:t>
            </a:r>
            <a:endParaRPr sz="4800" b="1" dirty="0">
              <a:solidFill>
                <a:srgbClr val="27823F"/>
              </a:solidFill>
              <a:latin typeface="Montserrat" panose="00000500000000000000" pitchFamily="2" charset="0"/>
            </a:endParaRPr>
          </a:p>
        </p:txBody>
      </p:sp>
      <p:sp>
        <p:nvSpPr>
          <p:cNvPr id="9" name="Google Shape;146;p24">
            <a:extLst>
              <a:ext uri="{FF2B5EF4-FFF2-40B4-BE49-F238E27FC236}">
                <a16:creationId xmlns:a16="http://schemas.microsoft.com/office/drawing/2014/main" id="{36587E88-55B7-4136-9A73-7804EBB69E13}"/>
              </a:ext>
            </a:extLst>
          </p:cNvPr>
          <p:cNvSpPr txBox="1"/>
          <p:nvPr/>
        </p:nvSpPr>
        <p:spPr>
          <a:xfrm>
            <a:off x="519599" y="849208"/>
            <a:ext cx="10949911" cy="5885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IN" sz="2400" dirty="0">
                <a:solidFill>
                  <a:schemeClr val="bg1"/>
                </a:solidFill>
                <a:latin typeface="Montserrat" panose="00000500000000000000" pitchFamily="2" charset="0"/>
              </a:rPr>
              <a:t>Rules:</a:t>
            </a:r>
          </a:p>
          <a:p>
            <a:pPr marL="380990" indent="-38099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  <a:latin typeface="Montserrat" panose="00000500000000000000" pitchFamily="2" charset="0"/>
              </a:rPr>
              <a:t>The overriding method should have same signature as the method to be overridden.</a:t>
            </a:r>
          </a:p>
          <a:p>
            <a:pPr marL="380990" indent="-38099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  <a:latin typeface="Montserrat" panose="00000500000000000000" pitchFamily="2" charset="0"/>
              </a:rPr>
              <a:t>Method having high level of accessibility cannot be overridden by method having lower level of accessibility. For e.g. A public method cannot be overridden by a protected or private method.</a:t>
            </a:r>
          </a:p>
          <a:p>
            <a:pPr marL="380990" indent="-38099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  <a:latin typeface="Montserrat" panose="00000500000000000000" pitchFamily="2" charset="0"/>
              </a:rPr>
              <a:t>Final Method cannot be overridden.</a:t>
            </a:r>
          </a:p>
          <a:p>
            <a:pPr>
              <a:lnSpc>
                <a:spcPct val="150000"/>
              </a:lnSpc>
            </a:pPr>
            <a:endParaRPr lang="en-IN" sz="240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8339A18-DD28-47EC-9139-873BEA19323F}"/>
                  </a:ext>
                </a:extLst>
              </p14:cNvPr>
              <p14:cNvContentPartPr/>
              <p14:nvPr/>
            </p14:nvContentPartPr>
            <p14:xfrm>
              <a:off x="4040199" y="3112699"/>
              <a:ext cx="3244320" cy="117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8339A18-DD28-47EC-9139-873BEA19323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31199" y="3103699"/>
                <a:ext cx="3261960" cy="13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B407F7A5-1FC0-4810-8E60-36F776BB52D7}"/>
                  </a:ext>
                </a:extLst>
              </p14:cNvPr>
              <p14:cNvContentPartPr/>
              <p14:nvPr/>
            </p14:nvContentPartPr>
            <p14:xfrm>
              <a:off x="4209399" y="2016499"/>
              <a:ext cx="7217640" cy="79560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B407F7A5-1FC0-4810-8E60-36F776BB52D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200399" y="2007499"/>
                <a:ext cx="7235280" cy="81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FAE43255-1CB2-4192-9841-1AE07863EB8F}"/>
                  </a:ext>
                </a:extLst>
              </p14:cNvPr>
              <p14:cNvContentPartPr/>
              <p14:nvPr/>
            </p14:nvContentPartPr>
            <p14:xfrm>
              <a:off x="1546119" y="4641619"/>
              <a:ext cx="9968760" cy="188172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FAE43255-1CB2-4192-9841-1AE07863EB8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37119" y="4632619"/>
                <a:ext cx="9986400" cy="1899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666311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>
            <a:spLocks noGrp="1"/>
          </p:cNvSpPr>
          <p:nvPr>
            <p:ph type="title"/>
          </p:nvPr>
        </p:nvSpPr>
        <p:spPr>
          <a:xfrm>
            <a:off x="519600" y="123167"/>
            <a:ext cx="9255600" cy="5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933" rIns="0" bIns="0" anchor="t" anchorCtr="0">
            <a:noAutofit/>
          </a:bodyPr>
          <a:lstStyle/>
          <a:p>
            <a:pPr marL="16933"/>
            <a:r>
              <a:rPr lang="en-US" sz="4800" b="1" dirty="0">
                <a:solidFill>
                  <a:srgbClr val="27823F"/>
                </a:solidFill>
                <a:latin typeface="Montserrat" panose="00000500000000000000" pitchFamily="2" charset="0"/>
              </a:rPr>
              <a:t>Method Overriding</a:t>
            </a:r>
            <a:endParaRPr sz="4800" b="1" dirty="0">
              <a:solidFill>
                <a:srgbClr val="27823F"/>
              </a:solidFill>
              <a:latin typeface="Montserrat" panose="00000500000000000000" pitchFamily="2" charset="0"/>
            </a:endParaRPr>
          </a:p>
        </p:txBody>
      </p:sp>
      <p:sp>
        <p:nvSpPr>
          <p:cNvPr id="9" name="Google Shape;146;p24">
            <a:extLst>
              <a:ext uri="{FF2B5EF4-FFF2-40B4-BE49-F238E27FC236}">
                <a16:creationId xmlns:a16="http://schemas.microsoft.com/office/drawing/2014/main" id="{36587E88-55B7-4136-9A73-7804EBB69E13}"/>
              </a:ext>
            </a:extLst>
          </p:cNvPr>
          <p:cNvSpPr txBox="1"/>
          <p:nvPr/>
        </p:nvSpPr>
        <p:spPr>
          <a:xfrm>
            <a:off x="519599" y="849208"/>
            <a:ext cx="10949911" cy="5885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en-IN" sz="2400" dirty="0">
                <a:solidFill>
                  <a:schemeClr val="bg1"/>
                </a:solidFill>
                <a:latin typeface="Montserrat" panose="00000500000000000000" pitchFamily="2" charset="0"/>
              </a:rPr>
              <a:t>Let’s look at some examples:</a:t>
            </a:r>
          </a:p>
          <a:p>
            <a:pPr lvl="0" algn="ctr">
              <a:lnSpc>
                <a:spcPct val="150000"/>
              </a:lnSpc>
            </a:pPr>
            <a:r>
              <a:rPr lang="en-IN" sz="2400" dirty="0">
                <a:solidFill>
                  <a:schemeClr val="bg1"/>
                </a:solidFill>
                <a:latin typeface="Montserrat" panose="00000500000000000000" pitchFamily="2" charset="0"/>
              </a:rPr>
              <a:t>public int fun(int I, float f, String s)</a:t>
            </a:r>
          </a:p>
          <a:p>
            <a:pPr lvl="0">
              <a:lnSpc>
                <a:spcPct val="150000"/>
              </a:lnSpc>
            </a:pPr>
            <a:r>
              <a:rPr lang="en-IN" sz="2400" dirty="0">
                <a:solidFill>
                  <a:schemeClr val="bg1"/>
                </a:solidFill>
                <a:latin typeface="Montserrat" panose="00000500000000000000" pitchFamily="2" charset="0"/>
              </a:rPr>
              <a:t>Check if the following are valid or not for overriding above method:</a:t>
            </a:r>
          </a:p>
          <a:p>
            <a:pPr lvl="0" algn="ctr">
              <a:lnSpc>
                <a:spcPct val="150000"/>
              </a:lnSpc>
            </a:pPr>
            <a:endParaRPr lang="en-IN" sz="240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E74757B-C8EE-423D-B2A6-6D4C8130E1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6646872"/>
              </p:ext>
            </p:extLst>
          </p:nvPr>
        </p:nvGraphicFramePr>
        <p:xfrm>
          <a:off x="2032000" y="2751667"/>
          <a:ext cx="8128000" cy="2472265"/>
        </p:xfrm>
        <a:graphic>
          <a:graphicData uri="http://schemas.openxmlformats.org/drawingml/2006/table">
            <a:tbl>
              <a:tblPr firstRow="1" bandRow="1"/>
              <a:tblGrid>
                <a:gridCol w="4064000">
                  <a:extLst>
                    <a:ext uri="{9D8B030D-6E8A-4147-A177-3AD203B41FA5}">
                      <a16:colId xmlns:a16="http://schemas.microsoft.com/office/drawing/2014/main" val="239159526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433743673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pPr algn="ctr"/>
                      <a:endParaRPr lang="en-IN" sz="2400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rgbClr val="FFFFFF"/>
                          </a:solidFill>
                        </a:rPr>
                        <a:t>Yes/No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5832695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900" dirty="0">
                          <a:solidFill>
                            <a:srgbClr val="FFFFFF"/>
                          </a:solidFill>
                        </a:rPr>
                        <a:t>public int fun(int I, float f, String s)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rgbClr val="FFFFFF"/>
                          </a:solidFill>
                        </a:rPr>
                        <a:t>Yes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9493747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900" dirty="0">
                          <a:solidFill>
                            <a:srgbClr val="FFFFFF"/>
                          </a:solidFill>
                        </a:rPr>
                        <a:t>protected int fun(int I, float f, String s)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rgbClr val="FFFFFF"/>
                          </a:solidFill>
                        </a:rPr>
                        <a:t>No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3429615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900" dirty="0">
                          <a:solidFill>
                            <a:srgbClr val="FFFFFF"/>
                          </a:solidFill>
                        </a:rPr>
                        <a:t>public float fun(int I, float f, String s)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rgbClr val="FFFFFF"/>
                          </a:solidFill>
                        </a:rPr>
                        <a:t>No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4648241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900" dirty="0">
                          <a:solidFill>
                            <a:srgbClr val="FFFFFF"/>
                          </a:solidFill>
                        </a:rPr>
                        <a:t>public int fun(int d, float y, String str)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26857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B28E76CB-D2F6-43F8-9A52-C9F565A9A6E7}"/>
                  </a:ext>
                </a:extLst>
              </p14:cNvPr>
              <p14:cNvContentPartPr/>
              <p14:nvPr/>
            </p14:nvContentPartPr>
            <p14:xfrm>
              <a:off x="8509959" y="3480619"/>
              <a:ext cx="360" cy="3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B28E76CB-D2F6-43F8-9A52-C9F565A9A6E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500959" y="347161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51C94765-41A8-407B-B55A-857AC12C27D5}"/>
                  </a:ext>
                </a:extLst>
              </p14:cNvPr>
              <p14:cNvContentPartPr/>
              <p14:nvPr/>
            </p14:nvContentPartPr>
            <p14:xfrm>
              <a:off x="245439" y="4523899"/>
              <a:ext cx="7157880" cy="240048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51C94765-41A8-407B-B55A-857AC12C27D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6439" y="4514899"/>
                <a:ext cx="7175520" cy="241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07BFAA18-F2C4-4D6C-A379-DBC144A315FB}"/>
                  </a:ext>
                </a:extLst>
              </p14:cNvPr>
              <p14:cNvContentPartPr/>
              <p14:nvPr/>
            </p14:nvContentPartPr>
            <p14:xfrm>
              <a:off x="7893639" y="4856179"/>
              <a:ext cx="4242600" cy="160632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07BFAA18-F2C4-4D6C-A379-DBC144A315F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884639" y="4847179"/>
                <a:ext cx="4260240" cy="1623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84261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1D2314-EA4D-4CE6-842B-DCC238EFCD20}"/>
              </a:ext>
            </a:extLst>
          </p:cNvPr>
          <p:cNvSpPr txBox="1"/>
          <p:nvPr/>
        </p:nvSpPr>
        <p:spPr>
          <a:xfrm>
            <a:off x="299545" y="-1"/>
            <a:ext cx="53744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solidFill>
                  <a:srgbClr val="27823F"/>
                </a:solidFill>
                <a:latin typeface="Montserrat" panose="00000500000000000000" pitchFamily="2" charset="0"/>
              </a:rPr>
              <a:t>Agenda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E71C29-4208-4204-980C-4AAA144A79B9}"/>
              </a:ext>
            </a:extLst>
          </p:cNvPr>
          <p:cNvSpPr txBox="1"/>
          <p:nvPr/>
        </p:nvSpPr>
        <p:spPr>
          <a:xfrm>
            <a:off x="299544" y="1142709"/>
            <a:ext cx="944354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Courier New" panose="02070309020205020404" pitchFamily="49" charset="0"/>
              <a:buChar char="o"/>
            </a:pPr>
            <a:r>
              <a:rPr lang="en-IN" sz="3200" dirty="0">
                <a:solidFill>
                  <a:schemeClr val="bg1"/>
                </a:solidFill>
                <a:latin typeface="Montserrat" panose="00000500000000000000" pitchFamily="2" charset="0"/>
              </a:rPr>
              <a:t>Implementation of Objects &amp; Classes</a:t>
            </a:r>
          </a:p>
          <a:p>
            <a:pPr marL="857250" indent="-857250">
              <a:buFont typeface="Courier New" panose="02070309020205020404" pitchFamily="49" charset="0"/>
              <a:buChar char="o"/>
            </a:pPr>
            <a:r>
              <a:rPr lang="en-IN" sz="3200" dirty="0">
                <a:solidFill>
                  <a:schemeClr val="bg1"/>
                </a:solidFill>
                <a:latin typeface="Montserrat" panose="00000500000000000000" pitchFamily="2" charset="0"/>
              </a:rPr>
              <a:t>Types of Variables</a:t>
            </a:r>
          </a:p>
          <a:p>
            <a:pPr marL="857250" indent="-857250">
              <a:buFont typeface="Courier New" panose="02070309020205020404" pitchFamily="49" charset="0"/>
              <a:buChar char="o"/>
            </a:pPr>
            <a:r>
              <a:rPr lang="en-IN" sz="3200" dirty="0">
                <a:solidFill>
                  <a:schemeClr val="bg1"/>
                </a:solidFill>
                <a:latin typeface="Montserrat" panose="00000500000000000000" pitchFamily="2" charset="0"/>
              </a:rPr>
              <a:t>Inheritance &amp; Types</a:t>
            </a:r>
          </a:p>
          <a:p>
            <a:pPr marL="857250" indent="-857250">
              <a:buFont typeface="Courier New" panose="02070309020205020404" pitchFamily="49" charset="0"/>
              <a:buChar char="o"/>
            </a:pPr>
            <a:r>
              <a:rPr lang="en-IN" sz="3200" dirty="0">
                <a:solidFill>
                  <a:schemeClr val="bg1"/>
                </a:solidFill>
                <a:latin typeface="Montserrat" panose="00000500000000000000" pitchFamily="2" charset="0"/>
              </a:rPr>
              <a:t>Diamond Problem</a:t>
            </a:r>
          </a:p>
          <a:p>
            <a:pPr marL="857250" indent="-857250">
              <a:buFont typeface="Courier New" panose="02070309020205020404" pitchFamily="49" charset="0"/>
              <a:buChar char="o"/>
            </a:pPr>
            <a:r>
              <a:rPr lang="en-IN" sz="3200" dirty="0">
                <a:solidFill>
                  <a:schemeClr val="bg1"/>
                </a:solidFill>
                <a:latin typeface="Montserrat" panose="00000500000000000000" pitchFamily="2" charset="0"/>
              </a:rPr>
              <a:t>Polymorphism</a:t>
            </a:r>
          </a:p>
          <a:p>
            <a:pPr marL="857250" indent="-857250">
              <a:buFont typeface="Courier New" panose="02070309020205020404" pitchFamily="49" charset="0"/>
              <a:buChar char="o"/>
            </a:pPr>
            <a:r>
              <a:rPr lang="en-IN" sz="3200" dirty="0">
                <a:solidFill>
                  <a:schemeClr val="bg1"/>
                </a:solidFill>
                <a:latin typeface="Montserrat" panose="00000500000000000000" pitchFamily="2" charset="0"/>
              </a:rPr>
              <a:t>Constructors</a:t>
            </a:r>
            <a:br>
              <a:rPr lang="en-IN" sz="3200" dirty="0">
                <a:solidFill>
                  <a:schemeClr val="bg1"/>
                </a:solidFill>
                <a:latin typeface="Montserrat" panose="00000500000000000000" pitchFamily="2" charset="0"/>
              </a:rPr>
            </a:br>
            <a:endParaRPr lang="en-IN" sz="3200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857250" indent="-857250">
              <a:buFont typeface="Courier New" panose="02070309020205020404" pitchFamily="49" charset="0"/>
              <a:buChar char="o"/>
            </a:pPr>
            <a:endParaRPr lang="en-IN" sz="320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5669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>
            <a:spLocks noGrp="1"/>
          </p:cNvSpPr>
          <p:nvPr>
            <p:ph type="title"/>
          </p:nvPr>
        </p:nvSpPr>
        <p:spPr>
          <a:xfrm>
            <a:off x="519600" y="123167"/>
            <a:ext cx="9255600" cy="5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933" rIns="0" bIns="0" anchor="t" anchorCtr="0">
            <a:noAutofit/>
          </a:bodyPr>
          <a:lstStyle/>
          <a:p>
            <a:pPr marL="16933"/>
            <a:r>
              <a:rPr lang="en-US" sz="4800" b="1" dirty="0">
                <a:solidFill>
                  <a:srgbClr val="27823F"/>
                </a:solidFill>
                <a:latin typeface="Montserrat" panose="00000500000000000000" pitchFamily="2" charset="0"/>
              </a:rPr>
              <a:t>Method Overriding</a:t>
            </a:r>
            <a:br>
              <a:rPr lang="en-US" sz="4800" b="1" dirty="0">
                <a:solidFill>
                  <a:srgbClr val="27823F"/>
                </a:solidFill>
                <a:latin typeface="Montserrat" panose="00000500000000000000" pitchFamily="2" charset="0"/>
              </a:rPr>
            </a:br>
            <a:endParaRPr sz="4800" b="1" dirty="0">
              <a:solidFill>
                <a:srgbClr val="27823F"/>
              </a:solidFill>
              <a:latin typeface="Montserrat" panose="00000500000000000000" pitchFamily="2" charset="0"/>
            </a:endParaRPr>
          </a:p>
        </p:txBody>
      </p:sp>
      <p:sp>
        <p:nvSpPr>
          <p:cNvPr id="9" name="Google Shape;146;p24">
            <a:extLst>
              <a:ext uri="{FF2B5EF4-FFF2-40B4-BE49-F238E27FC236}">
                <a16:creationId xmlns:a16="http://schemas.microsoft.com/office/drawing/2014/main" id="{36587E88-55B7-4136-9A73-7804EBB69E13}"/>
              </a:ext>
            </a:extLst>
          </p:cNvPr>
          <p:cNvSpPr txBox="1"/>
          <p:nvPr/>
        </p:nvSpPr>
        <p:spPr>
          <a:xfrm>
            <a:off x="519599" y="849208"/>
            <a:ext cx="10949911" cy="5885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en-IN" sz="2400" dirty="0">
                <a:solidFill>
                  <a:srgbClr val="FFFFFF"/>
                </a:solidFill>
                <a:latin typeface="Montserrat" panose="00000500000000000000" pitchFamily="2" charset="0"/>
              </a:rPr>
              <a:t>Let’s look at some examples:</a:t>
            </a:r>
          </a:p>
          <a:p>
            <a:pPr lvl="0" algn="ctr">
              <a:lnSpc>
                <a:spcPct val="150000"/>
              </a:lnSpc>
            </a:pPr>
            <a:r>
              <a:rPr lang="en-IN" sz="2400" dirty="0">
                <a:solidFill>
                  <a:srgbClr val="FFFFFF"/>
                </a:solidFill>
                <a:latin typeface="Montserrat" panose="00000500000000000000" pitchFamily="2" charset="0"/>
              </a:rPr>
              <a:t>public int fun(int I, float </a:t>
            </a:r>
            <a:r>
              <a:rPr lang="en-IN" sz="2400" dirty="0" err="1">
                <a:solidFill>
                  <a:srgbClr val="FFFFFF"/>
                </a:solidFill>
                <a:latin typeface="Montserrat" panose="00000500000000000000" pitchFamily="2" charset="0"/>
              </a:rPr>
              <a:t>f,String</a:t>
            </a:r>
            <a:r>
              <a:rPr lang="en-IN" sz="2400" dirty="0">
                <a:solidFill>
                  <a:srgbClr val="FFFFFF"/>
                </a:solidFill>
                <a:latin typeface="Montserrat" panose="00000500000000000000" pitchFamily="2" charset="0"/>
              </a:rPr>
              <a:t> s)</a:t>
            </a:r>
          </a:p>
          <a:p>
            <a:pPr lvl="0">
              <a:lnSpc>
                <a:spcPct val="150000"/>
              </a:lnSpc>
            </a:pPr>
            <a:r>
              <a:rPr lang="en-IN" sz="2400" dirty="0">
                <a:solidFill>
                  <a:srgbClr val="FFFFFF"/>
                </a:solidFill>
                <a:latin typeface="Montserrat" panose="00000500000000000000" pitchFamily="2" charset="0"/>
              </a:rPr>
              <a:t>Check if the following are valid or not for overriding above method:</a:t>
            </a:r>
          </a:p>
          <a:p>
            <a:pPr lvl="0" algn="ctr">
              <a:lnSpc>
                <a:spcPct val="150000"/>
              </a:lnSpc>
            </a:pPr>
            <a:endParaRPr lang="en-IN" sz="2400" dirty="0">
              <a:solidFill>
                <a:srgbClr val="FFFFFF"/>
              </a:solidFill>
              <a:latin typeface="Montserrat" panose="00000500000000000000" pitchFamily="2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E74757B-C8EE-423D-B2A6-6D4C8130E1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9284835"/>
              </p:ext>
            </p:extLst>
          </p:nvPr>
        </p:nvGraphicFramePr>
        <p:xfrm>
          <a:off x="1115126" y="2790498"/>
          <a:ext cx="9758856" cy="3689131"/>
        </p:xfrm>
        <a:graphic>
          <a:graphicData uri="http://schemas.openxmlformats.org/drawingml/2006/table">
            <a:tbl>
              <a:tblPr firstRow="1" bandRow="1"/>
              <a:tblGrid>
                <a:gridCol w="4879428">
                  <a:extLst>
                    <a:ext uri="{9D8B030D-6E8A-4147-A177-3AD203B41FA5}">
                      <a16:colId xmlns:a16="http://schemas.microsoft.com/office/drawing/2014/main" val="2391595264"/>
                    </a:ext>
                  </a:extLst>
                </a:gridCol>
                <a:gridCol w="4879428">
                  <a:extLst>
                    <a:ext uri="{9D8B030D-6E8A-4147-A177-3AD203B41FA5}">
                      <a16:colId xmlns:a16="http://schemas.microsoft.com/office/drawing/2014/main" val="3433743673"/>
                    </a:ext>
                  </a:extLst>
                </a:gridCol>
              </a:tblGrid>
              <a:tr h="552991">
                <a:tc>
                  <a:txBody>
                    <a:bodyPr/>
                    <a:lstStyle/>
                    <a:p>
                      <a:pPr algn="ctr"/>
                      <a:endParaRPr lang="en-IN" sz="2400" dirty="0">
                        <a:solidFill>
                          <a:srgbClr val="FFFFFF"/>
                        </a:solidFill>
                        <a:latin typeface="Montserrat" panose="00000500000000000000" pitchFamily="2" charset="0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rgbClr val="FFFFFF"/>
                          </a:solidFill>
                          <a:latin typeface="Montserrat" panose="00000500000000000000" pitchFamily="2" charset="0"/>
                        </a:rPr>
                        <a:t>Yes/No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5832695"/>
                  </a:ext>
                </a:extLst>
              </a:tr>
              <a:tr h="7840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900" dirty="0">
                          <a:solidFill>
                            <a:srgbClr val="FFFFFF"/>
                          </a:solidFill>
                          <a:latin typeface="Montserrat" panose="00000500000000000000" pitchFamily="2" charset="0"/>
                        </a:rPr>
                        <a:t>public int fun(int I, float f, String s)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rgbClr val="FFFFFF"/>
                          </a:solidFill>
                          <a:latin typeface="Montserrat" panose="00000500000000000000" pitchFamily="2" charset="0"/>
                        </a:rPr>
                        <a:t>Yes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9493747"/>
                  </a:ext>
                </a:extLst>
              </a:tr>
              <a:tr h="7840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900" dirty="0">
                          <a:solidFill>
                            <a:srgbClr val="FFFFFF"/>
                          </a:solidFill>
                          <a:latin typeface="Montserrat" panose="00000500000000000000" pitchFamily="2" charset="0"/>
                        </a:rPr>
                        <a:t>protected int fun(int I, float f, String s)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rgbClr val="FFFFFF"/>
                          </a:solidFill>
                          <a:latin typeface="Montserrat" panose="00000500000000000000" pitchFamily="2" charset="0"/>
                        </a:rPr>
                        <a:t>No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3429615"/>
                  </a:ext>
                </a:extLst>
              </a:tr>
              <a:tr h="7840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900" dirty="0">
                          <a:solidFill>
                            <a:srgbClr val="FFFFFF"/>
                          </a:solidFill>
                          <a:latin typeface="Montserrat" panose="00000500000000000000" pitchFamily="2" charset="0"/>
                        </a:rPr>
                        <a:t>public float fun(int I, float f, String s)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rgbClr val="FFFFFF"/>
                          </a:solidFill>
                          <a:latin typeface="Montserrat" panose="00000500000000000000" pitchFamily="2" charset="0"/>
                        </a:rPr>
                        <a:t>No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4648241"/>
                  </a:ext>
                </a:extLst>
              </a:tr>
              <a:tr h="7840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900" dirty="0">
                          <a:solidFill>
                            <a:srgbClr val="FFFFFF"/>
                          </a:solidFill>
                          <a:latin typeface="Montserrat" panose="00000500000000000000" pitchFamily="2" charset="0"/>
                        </a:rPr>
                        <a:t>public int fun(int d, float y, String str)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rgbClr val="FFFFFF"/>
                          </a:solidFill>
                          <a:latin typeface="Montserrat" panose="00000500000000000000" pitchFamily="2" charset="0"/>
                        </a:rPr>
                        <a:t>Yes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26857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57249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>
            <a:spLocks noGrp="1"/>
          </p:cNvSpPr>
          <p:nvPr>
            <p:ph type="title"/>
          </p:nvPr>
        </p:nvSpPr>
        <p:spPr>
          <a:xfrm>
            <a:off x="519600" y="123167"/>
            <a:ext cx="11367600" cy="5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933" rIns="0" bIns="0" anchor="t" anchorCtr="0">
            <a:noAutofit/>
          </a:bodyPr>
          <a:lstStyle/>
          <a:p>
            <a:pPr marL="16933"/>
            <a:r>
              <a:rPr lang="en-US" sz="4400" b="1" dirty="0">
                <a:solidFill>
                  <a:srgbClr val="27823F"/>
                </a:solidFill>
                <a:latin typeface="Montserrat" panose="00000500000000000000" pitchFamily="2" charset="0"/>
              </a:rPr>
              <a:t>Method Overriding – Covariant Return</a:t>
            </a:r>
            <a:endParaRPr sz="4400" b="1" dirty="0">
              <a:solidFill>
                <a:srgbClr val="27823F"/>
              </a:solidFill>
              <a:latin typeface="Montserrat" panose="00000500000000000000" pitchFamily="2" charset="0"/>
            </a:endParaRPr>
          </a:p>
        </p:txBody>
      </p:sp>
      <p:sp>
        <p:nvSpPr>
          <p:cNvPr id="9" name="Google Shape;146;p24">
            <a:extLst>
              <a:ext uri="{FF2B5EF4-FFF2-40B4-BE49-F238E27FC236}">
                <a16:creationId xmlns:a16="http://schemas.microsoft.com/office/drawing/2014/main" id="{36587E88-55B7-4136-9A73-7804EBB69E13}"/>
              </a:ext>
            </a:extLst>
          </p:cNvPr>
          <p:cNvSpPr txBox="1"/>
          <p:nvPr/>
        </p:nvSpPr>
        <p:spPr>
          <a:xfrm>
            <a:off x="519599" y="849208"/>
            <a:ext cx="10949911" cy="2401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en-IN" sz="2000" dirty="0">
                <a:solidFill>
                  <a:srgbClr val="FFFFFF"/>
                </a:solidFill>
                <a:latin typeface="Montserrat" panose="00000500000000000000" pitchFamily="2" charset="0"/>
              </a:rPr>
              <a:t>The return type of overriding method can be a sub class of the return type of the overridden method. This type of return for the overriding method is called covariant return type.</a:t>
            </a:r>
          </a:p>
          <a:p>
            <a:pPr lvl="0">
              <a:lnSpc>
                <a:spcPct val="150000"/>
              </a:lnSpc>
            </a:pPr>
            <a:r>
              <a:rPr lang="en-IN" sz="2000" dirty="0">
                <a:solidFill>
                  <a:srgbClr val="FFFFFF"/>
                </a:solidFill>
                <a:latin typeface="Montserrat" panose="00000500000000000000" pitchFamily="2" charset="0"/>
              </a:rPr>
              <a:t>Example: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7F2F9F7-C761-450B-914A-4F54DBC0EF6A}"/>
              </a:ext>
            </a:extLst>
          </p:cNvPr>
          <p:cNvSpPr/>
          <p:nvPr/>
        </p:nvSpPr>
        <p:spPr>
          <a:xfrm>
            <a:off x="2588131" y="2456795"/>
            <a:ext cx="6096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FFFFFF"/>
                </a:solidFill>
                <a:latin typeface="Montserrat" panose="00000500000000000000" pitchFamily="2" charset="0"/>
              </a:rPr>
              <a:t>class shape </a:t>
            </a:r>
          </a:p>
          <a:p>
            <a:r>
              <a:rPr lang="en-IN" sz="2000" b="1" dirty="0">
                <a:solidFill>
                  <a:srgbClr val="FFFFFF"/>
                </a:solidFill>
                <a:latin typeface="Montserrat" panose="00000500000000000000" pitchFamily="2" charset="0"/>
              </a:rPr>
              <a:t>{</a:t>
            </a:r>
          </a:p>
          <a:p>
            <a:pPr lvl="2"/>
            <a:r>
              <a:rPr lang="en-IN" sz="2000" dirty="0">
                <a:solidFill>
                  <a:srgbClr val="FFFFFF"/>
                </a:solidFill>
                <a:latin typeface="Montserrat" panose="00000500000000000000" pitchFamily="2" charset="0"/>
              </a:rPr>
              <a:t>	shape fun()</a:t>
            </a:r>
          </a:p>
          <a:p>
            <a:pPr lvl="2"/>
            <a:r>
              <a:rPr lang="en-IN" sz="2000" dirty="0">
                <a:solidFill>
                  <a:srgbClr val="FFFFFF"/>
                </a:solidFill>
                <a:latin typeface="Montserrat" panose="00000500000000000000" pitchFamily="2" charset="0"/>
              </a:rPr>
              <a:t>	{</a:t>
            </a:r>
          </a:p>
          <a:p>
            <a:pPr lvl="3"/>
            <a:r>
              <a:rPr lang="en-IN" sz="2000" dirty="0">
                <a:solidFill>
                  <a:srgbClr val="FFFFFF"/>
                </a:solidFill>
                <a:latin typeface="Montserrat" panose="00000500000000000000" pitchFamily="2" charset="0"/>
              </a:rPr>
              <a:t>	//Overridden Method</a:t>
            </a:r>
          </a:p>
          <a:p>
            <a:pPr lvl="3"/>
            <a:r>
              <a:rPr lang="en-IN" sz="2000" dirty="0">
                <a:solidFill>
                  <a:srgbClr val="FFFFFF"/>
                </a:solidFill>
                <a:latin typeface="Montserrat" panose="00000500000000000000" pitchFamily="2" charset="0"/>
              </a:rPr>
              <a:t>	}</a:t>
            </a:r>
          </a:p>
          <a:p>
            <a:r>
              <a:rPr lang="en-IN" sz="2000" dirty="0">
                <a:solidFill>
                  <a:srgbClr val="FFFFFF"/>
                </a:solidFill>
                <a:latin typeface="Montserrat" panose="00000500000000000000" pitchFamily="2" charset="0"/>
              </a:rPr>
              <a:t>}</a:t>
            </a:r>
          </a:p>
          <a:p>
            <a:r>
              <a:rPr lang="en-IN" sz="2000" b="1" dirty="0">
                <a:solidFill>
                  <a:srgbClr val="FFFFFF"/>
                </a:solidFill>
                <a:latin typeface="Montserrat" panose="00000500000000000000" pitchFamily="2" charset="0"/>
              </a:rPr>
              <a:t>class </a:t>
            </a:r>
            <a:r>
              <a:rPr lang="en-IN" sz="2000" b="1" dirty="0" err="1">
                <a:solidFill>
                  <a:srgbClr val="FFFFFF"/>
                </a:solidFill>
                <a:latin typeface="Montserrat" panose="00000500000000000000" pitchFamily="2" charset="0"/>
              </a:rPr>
              <a:t>rect</a:t>
            </a:r>
            <a:r>
              <a:rPr lang="en-IN" sz="2000" b="1" dirty="0">
                <a:solidFill>
                  <a:srgbClr val="FFFFFF"/>
                </a:solidFill>
                <a:latin typeface="Montserrat" panose="00000500000000000000" pitchFamily="2" charset="0"/>
              </a:rPr>
              <a:t> extends shape</a:t>
            </a:r>
          </a:p>
          <a:p>
            <a:r>
              <a:rPr lang="en-IN" sz="2000" dirty="0">
                <a:solidFill>
                  <a:srgbClr val="FFFFFF"/>
                </a:solidFill>
                <a:latin typeface="Montserrat" panose="00000500000000000000" pitchFamily="2" charset="0"/>
              </a:rPr>
              <a:t>{</a:t>
            </a:r>
          </a:p>
          <a:p>
            <a:r>
              <a:rPr lang="en-IN" sz="2000" dirty="0">
                <a:solidFill>
                  <a:srgbClr val="FFFFFF"/>
                </a:solidFill>
                <a:latin typeface="Montserrat" panose="00000500000000000000" pitchFamily="2" charset="0"/>
              </a:rPr>
              <a:t>	</a:t>
            </a:r>
            <a:r>
              <a:rPr lang="en-IN" sz="2000" dirty="0" err="1">
                <a:solidFill>
                  <a:srgbClr val="FFFFFF"/>
                </a:solidFill>
                <a:latin typeface="Montserrat" panose="00000500000000000000" pitchFamily="2" charset="0"/>
              </a:rPr>
              <a:t>rect</a:t>
            </a:r>
            <a:r>
              <a:rPr lang="en-IN" sz="2000" dirty="0">
                <a:solidFill>
                  <a:srgbClr val="FFFFFF"/>
                </a:solidFill>
                <a:latin typeface="Montserrat" panose="00000500000000000000" pitchFamily="2" charset="0"/>
              </a:rPr>
              <a:t> fun() //Valid</a:t>
            </a:r>
          </a:p>
          <a:p>
            <a:r>
              <a:rPr lang="en-IN" sz="2000" dirty="0">
                <a:solidFill>
                  <a:srgbClr val="FFFFFF"/>
                </a:solidFill>
                <a:latin typeface="Montserrat" panose="00000500000000000000" pitchFamily="2" charset="0"/>
              </a:rPr>
              <a:t>	{</a:t>
            </a:r>
          </a:p>
          <a:p>
            <a:r>
              <a:rPr lang="en-IN" sz="2000" dirty="0">
                <a:solidFill>
                  <a:srgbClr val="FFFFFF"/>
                </a:solidFill>
                <a:latin typeface="Montserrat" panose="00000500000000000000" pitchFamily="2" charset="0"/>
              </a:rPr>
              <a:t>	//Overriding Method</a:t>
            </a:r>
          </a:p>
          <a:p>
            <a:r>
              <a:rPr lang="en-IN" sz="2000" dirty="0">
                <a:solidFill>
                  <a:srgbClr val="FFFFFF"/>
                </a:solidFill>
                <a:latin typeface="Montserrat" panose="00000500000000000000" pitchFamily="2" charset="0"/>
              </a:rPr>
              <a:t>	}</a:t>
            </a:r>
          </a:p>
          <a:p>
            <a:r>
              <a:rPr lang="en-IN" sz="2000" dirty="0">
                <a:solidFill>
                  <a:srgbClr val="FFFFFF"/>
                </a:solidFill>
                <a:latin typeface="Montserrat" panose="00000500000000000000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76570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>
            <a:spLocks noGrp="1"/>
          </p:cNvSpPr>
          <p:nvPr>
            <p:ph type="title"/>
          </p:nvPr>
        </p:nvSpPr>
        <p:spPr>
          <a:xfrm>
            <a:off x="519600" y="123167"/>
            <a:ext cx="9255600" cy="5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933" rIns="0" bIns="0" anchor="t" anchorCtr="0">
            <a:noAutofit/>
          </a:bodyPr>
          <a:lstStyle/>
          <a:p>
            <a:pPr marL="16933"/>
            <a:r>
              <a:rPr lang="en-US" sz="4800" b="1" dirty="0">
                <a:solidFill>
                  <a:srgbClr val="27823F"/>
                </a:solidFill>
                <a:latin typeface="Montserrat" panose="00000500000000000000" pitchFamily="2" charset="0"/>
              </a:rPr>
              <a:t>Method Overloading</a:t>
            </a:r>
          </a:p>
        </p:txBody>
      </p:sp>
      <p:sp>
        <p:nvSpPr>
          <p:cNvPr id="9" name="Google Shape;146;p24">
            <a:extLst>
              <a:ext uri="{FF2B5EF4-FFF2-40B4-BE49-F238E27FC236}">
                <a16:creationId xmlns:a16="http://schemas.microsoft.com/office/drawing/2014/main" id="{36587E88-55B7-4136-9A73-7804EBB69E13}"/>
              </a:ext>
            </a:extLst>
          </p:cNvPr>
          <p:cNvSpPr txBox="1"/>
          <p:nvPr/>
        </p:nvSpPr>
        <p:spPr>
          <a:xfrm>
            <a:off x="519599" y="849208"/>
            <a:ext cx="10949911" cy="5885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en-IN" sz="2400" b="1" dirty="0">
                <a:solidFill>
                  <a:srgbClr val="FFFFFF"/>
                </a:solidFill>
                <a:latin typeface="Montserrat" panose="00000500000000000000" pitchFamily="2" charset="0"/>
              </a:rPr>
              <a:t>2. Method Overloading/Compile Time Polymorphism/Early Binding</a:t>
            </a:r>
          </a:p>
          <a:p>
            <a:pPr lvl="0">
              <a:lnSpc>
                <a:spcPct val="150000"/>
              </a:lnSpc>
            </a:pPr>
            <a:r>
              <a:rPr lang="en-IN" sz="2400" dirty="0">
                <a:solidFill>
                  <a:srgbClr val="FFFFFF"/>
                </a:solidFill>
                <a:latin typeface="Montserrat" panose="00000500000000000000" pitchFamily="2" charset="0"/>
              </a:rPr>
              <a:t>Defining multiple methods with same name inside a class is called method overloading.</a:t>
            </a:r>
          </a:p>
          <a:p>
            <a:pPr lvl="0"/>
            <a:r>
              <a:rPr lang="en-IN" sz="2400" dirty="0">
                <a:solidFill>
                  <a:srgbClr val="FFFFFF"/>
                </a:solidFill>
                <a:latin typeface="Montserrat" panose="00000500000000000000" pitchFamily="2" charset="0"/>
              </a:rPr>
              <a:t>Rules: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FFFFFF"/>
                </a:solidFill>
                <a:latin typeface="Montserrat" panose="00000500000000000000" pitchFamily="2" charset="0"/>
              </a:rPr>
              <a:t>Number of parameters can be different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FFFFFF"/>
                </a:solidFill>
                <a:latin typeface="Montserrat" panose="00000500000000000000" pitchFamily="2" charset="0"/>
              </a:rPr>
              <a:t>If number of parameters are same, data type of parameters must be different.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FFFFFF"/>
                </a:solidFill>
                <a:latin typeface="Montserrat" panose="00000500000000000000" pitchFamily="2" charset="0"/>
              </a:rPr>
              <a:t>Just having different return types is not considerable for method overloading.</a:t>
            </a:r>
          </a:p>
          <a:p>
            <a:pPr lvl="1" algn="ctr"/>
            <a:r>
              <a:rPr lang="en-IN" sz="2400" dirty="0">
                <a:solidFill>
                  <a:srgbClr val="FFFFFF"/>
                </a:solidFill>
                <a:latin typeface="Montserrat" panose="00000500000000000000" pitchFamily="2" charset="0"/>
              </a:rPr>
              <a:t>void fun(</a:t>
            </a:r>
            <a:r>
              <a:rPr lang="en-IN" sz="2400" dirty="0" err="1">
                <a:solidFill>
                  <a:srgbClr val="FFFFFF"/>
                </a:solidFill>
                <a:latin typeface="Montserrat" panose="00000500000000000000" pitchFamily="2" charset="0"/>
              </a:rPr>
              <a:t>int,char</a:t>
            </a:r>
            <a:r>
              <a:rPr lang="en-IN" sz="2400" dirty="0">
                <a:solidFill>
                  <a:srgbClr val="FFFFFF"/>
                </a:solidFill>
                <a:latin typeface="Montserrat" panose="00000500000000000000" pitchFamily="2" charset="0"/>
              </a:rPr>
              <a:t>)</a:t>
            </a:r>
          </a:p>
          <a:p>
            <a:pPr lvl="1" algn="ctr"/>
            <a:r>
              <a:rPr lang="en-IN" sz="2400" dirty="0">
                <a:solidFill>
                  <a:srgbClr val="FFFFFF"/>
                </a:solidFill>
                <a:latin typeface="Montserrat" panose="00000500000000000000" pitchFamily="2" charset="0"/>
              </a:rPr>
              <a:t>int fun(</a:t>
            </a:r>
            <a:r>
              <a:rPr lang="en-IN" sz="2400" dirty="0" err="1">
                <a:solidFill>
                  <a:srgbClr val="FFFFFF"/>
                </a:solidFill>
                <a:latin typeface="Montserrat" panose="00000500000000000000" pitchFamily="2" charset="0"/>
              </a:rPr>
              <a:t>int,int</a:t>
            </a:r>
            <a:r>
              <a:rPr lang="en-IN" sz="2400" dirty="0">
                <a:solidFill>
                  <a:srgbClr val="FFFFFF"/>
                </a:solidFill>
                <a:latin typeface="Montserrat" panose="00000500000000000000" pitchFamily="2" charset="0"/>
              </a:rPr>
              <a:t>)  //valid</a:t>
            </a:r>
          </a:p>
          <a:p>
            <a:pPr lvl="1" algn="ctr"/>
            <a:r>
              <a:rPr lang="en-IN" sz="2400" dirty="0">
                <a:solidFill>
                  <a:srgbClr val="FFFFFF"/>
                </a:solidFill>
                <a:latin typeface="Montserrat" panose="00000500000000000000" pitchFamily="2" charset="0"/>
              </a:rPr>
              <a:t>int fun(</a:t>
            </a:r>
            <a:r>
              <a:rPr lang="en-IN" sz="2400" dirty="0" err="1">
                <a:solidFill>
                  <a:srgbClr val="FFFFFF"/>
                </a:solidFill>
                <a:latin typeface="Montserrat" panose="00000500000000000000" pitchFamily="2" charset="0"/>
              </a:rPr>
              <a:t>int,char</a:t>
            </a:r>
            <a:r>
              <a:rPr lang="en-IN" sz="2400" dirty="0">
                <a:solidFill>
                  <a:srgbClr val="FFFFFF"/>
                </a:solidFill>
                <a:latin typeface="Montserrat" panose="00000500000000000000" pitchFamily="2" charset="0"/>
              </a:rPr>
              <a:t>)  //invalid</a:t>
            </a:r>
          </a:p>
          <a:p>
            <a:pPr lvl="1" algn="ctr"/>
            <a:endParaRPr lang="en-IN" sz="2400" dirty="0">
              <a:solidFill>
                <a:srgbClr val="FFFFFF"/>
              </a:solidFill>
              <a:latin typeface="Montserrat" panose="00000500000000000000" pitchFamily="2" charset="0"/>
            </a:endParaRPr>
          </a:p>
          <a:p>
            <a:pPr lvl="1"/>
            <a:r>
              <a:rPr lang="en-IN" sz="2400" dirty="0">
                <a:solidFill>
                  <a:srgbClr val="FFFFFF"/>
                </a:solidFill>
                <a:latin typeface="Montserrat" panose="00000500000000000000" pitchFamily="2" charset="0"/>
              </a:rPr>
              <a:t>Best example of Method Overloading: </a:t>
            </a:r>
            <a:r>
              <a:rPr lang="en-IN" sz="2400" b="1" dirty="0" err="1">
                <a:solidFill>
                  <a:srgbClr val="FFFFFF"/>
                </a:solidFill>
                <a:latin typeface="Montserrat" panose="00000500000000000000" pitchFamily="2" charset="0"/>
              </a:rPr>
              <a:t>println</a:t>
            </a:r>
            <a:r>
              <a:rPr lang="en-IN" sz="2400" b="1" dirty="0">
                <a:solidFill>
                  <a:srgbClr val="FFFFFF"/>
                </a:solidFill>
                <a:latin typeface="Montserrat" panose="00000500000000000000" pitchFamily="2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0961541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45;p24">
            <a:extLst>
              <a:ext uri="{FF2B5EF4-FFF2-40B4-BE49-F238E27FC236}">
                <a16:creationId xmlns:a16="http://schemas.microsoft.com/office/drawing/2014/main" id="{9957ED65-D98F-4F0F-ABA7-4E6E24619CC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19599" y="130935"/>
            <a:ext cx="8036571" cy="718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933" rIns="0" bIns="0" anchor="t" anchorCtr="0">
            <a:noAutofit/>
          </a:bodyPr>
          <a:lstStyle/>
          <a:p>
            <a:pPr marL="16933"/>
            <a:r>
              <a:rPr lang="en-US" sz="4800" b="1" dirty="0">
                <a:solidFill>
                  <a:srgbClr val="27823F"/>
                </a:solidFill>
                <a:latin typeface="Montserrat" panose="00000500000000000000" pitchFamily="2" charset="0"/>
              </a:rPr>
              <a:t>Analysis &amp; Self – Study </a:t>
            </a:r>
            <a:endParaRPr sz="4800" b="1" dirty="0">
              <a:solidFill>
                <a:srgbClr val="27823F"/>
              </a:solidFill>
              <a:latin typeface="Montserrat" panose="00000500000000000000" pitchFamily="2" charset="0"/>
            </a:endParaRPr>
          </a:p>
        </p:txBody>
      </p:sp>
      <p:sp>
        <p:nvSpPr>
          <p:cNvPr id="7" name="Google Shape;146;p24">
            <a:extLst>
              <a:ext uri="{FF2B5EF4-FFF2-40B4-BE49-F238E27FC236}">
                <a16:creationId xmlns:a16="http://schemas.microsoft.com/office/drawing/2014/main" id="{8D9AFCAE-52AE-45FD-8F4E-D0DE1B300D2F}"/>
              </a:ext>
            </a:extLst>
          </p:cNvPr>
          <p:cNvSpPr txBox="1"/>
          <p:nvPr/>
        </p:nvSpPr>
        <p:spPr>
          <a:xfrm>
            <a:off x="1531682" y="1159329"/>
            <a:ext cx="7926330" cy="2776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52396">
              <a:buSzPts val="1800"/>
            </a:pPr>
            <a:r>
              <a:rPr lang="en-IN" sz="3733" b="1" dirty="0">
                <a:solidFill>
                  <a:srgbClr val="FFFFFF"/>
                </a:solidFill>
                <a:latin typeface="Montserrat" panose="00000500000000000000" pitchFamily="2" charset="0"/>
              </a:rPr>
              <a:t>Differentiate between:</a:t>
            </a:r>
          </a:p>
          <a:p>
            <a:pPr marL="609585" indent="-457189">
              <a:buSzPts val="1800"/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rgbClr val="FFFFFF"/>
                </a:solidFill>
                <a:latin typeface="Montserrat" panose="00000500000000000000" pitchFamily="2" charset="0"/>
              </a:rPr>
              <a:t>Method Overloading</a:t>
            </a:r>
          </a:p>
          <a:p>
            <a:pPr marL="609585" indent="-457189">
              <a:buSzPts val="1800"/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rgbClr val="FFFFFF"/>
                </a:solidFill>
                <a:latin typeface="Montserrat" panose="00000500000000000000" pitchFamily="2" charset="0"/>
              </a:rPr>
              <a:t>Method Overriding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lang="en-IN" sz="3733" dirty="0">
              <a:solidFill>
                <a:srgbClr val="FFFFFF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5293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>
            <a:spLocks noGrp="1"/>
          </p:cNvSpPr>
          <p:nvPr>
            <p:ph type="title"/>
          </p:nvPr>
        </p:nvSpPr>
        <p:spPr>
          <a:xfrm>
            <a:off x="519600" y="123167"/>
            <a:ext cx="9255600" cy="5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933" rIns="0" bIns="0" anchor="t" anchorCtr="0">
            <a:noAutofit/>
          </a:bodyPr>
          <a:lstStyle/>
          <a:p>
            <a:pPr marL="16933"/>
            <a:r>
              <a:rPr lang="en-US" sz="4800" b="1" dirty="0">
                <a:solidFill>
                  <a:srgbClr val="27823F"/>
                </a:solidFill>
                <a:latin typeface="Montserrat" panose="00000500000000000000" pitchFamily="2" charset="0"/>
              </a:rPr>
              <a:t>Constructors</a:t>
            </a:r>
            <a:endParaRPr sz="4800" b="1" dirty="0">
              <a:solidFill>
                <a:srgbClr val="27823F"/>
              </a:solidFill>
              <a:latin typeface="Montserrat" panose="00000500000000000000" pitchFamily="2" charset="0"/>
            </a:endParaRPr>
          </a:p>
        </p:txBody>
      </p:sp>
      <p:sp>
        <p:nvSpPr>
          <p:cNvPr id="7" name="Google Shape;146;p24">
            <a:extLst>
              <a:ext uri="{FF2B5EF4-FFF2-40B4-BE49-F238E27FC236}">
                <a16:creationId xmlns:a16="http://schemas.microsoft.com/office/drawing/2014/main" id="{085270C6-9644-45AA-9226-8C9BB722F236}"/>
              </a:ext>
            </a:extLst>
          </p:cNvPr>
          <p:cNvSpPr txBox="1"/>
          <p:nvPr/>
        </p:nvSpPr>
        <p:spPr>
          <a:xfrm>
            <a:off x="176681" y="849207"/>
            <a:ext cx="10715908" cy="5236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80990" indent="-38099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667" dirty="0">
                <a:solidFill>
                  <a:srgbClr val="FFFFFF"/>
                </a:solidFill>
                <a:latin typeface="Montserrat" panose="00000500000000000000" pitchFamily="2" charset="0"/>
              </a:rPr>
              <a:t>In java, constructors are blocks of code similar to methods used to initialize the object.</a:t>
            </a:r>
          </a:p>
          <a:p>
            <a:pPr marL="380990" indent="-38099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67" dirty="0">
                <a:solidFill>
                  <a:srgbClr val="FFFFFF"/>
                </a:solidFill>
                <a:latin typeface="Montserrat" panose="00000500000000000000" pitchFamily="2" charset="0"/>
              </a:rPr>
              <a:t>The new operator also invokes the class </a:t>
            </a:r>
            <a:r>
              <a:rPr lang="en-US" sz="2667" b="1" i="1" dirty="0">
                <a:solidFill>
                  <a:srgbClr val="FFFFFF"/>
                </a:solidFill>
                <a:latin typeface="Montserrat" panose="00000500000000000000" pitchFamily="2" charset="0"/>
              </a:rPr>
              <a:t>constructor.</a:t>
            </a:r>
          </a:p>
          <a:p>
            <a:pPr marL="380990" indent="-38099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667" dirty="0">
                <a:solidFill>
                  <a:srgbClr val="FFFFFF"/>
                </a:solidFill>
                <a:latin typeface="Montserrat" panose="00000500000000000000" pitchFamily="2" charset="0"/>
              </a:rPr>
              <a:t>It calls the default constructor if no constructor is available (</a:t>
            </a:r>
            <a:r>
              <a:rPr lang="en-US" sz="2667" dirty="0">
                <a:solidFill>
                  <a:srgbClr val="FFFFFF"/>
                </a:solidFill>
                <a:latin typeface="Montserrat" panose="00000500000000000000" pitchFamily="2" charset="0"/>
              </a:rPr>
              <a:t>Java compiler provides a default constructor by default</a:t>
            </a:r>
            <a:r>
              <a:rPr lang="en-IN" sz="2667" dirty="0">
                <a:solidFill>
                  <a:srgbClr val="FFFFFF"/>
                </a:solidFill>
                <a:latin typeface="Montserrat" panose="00000500000000000000" pitchFamily="2" charset="0"/>
              </a:rPr>
              <a:t>).</a:t>
            </a:r>
          </a:p>
          <a:p>
            <a:pPr lvl="0">
              <a:lnSpc>
                <a:spcPct val="150000"/>
              </a:lnSpc>
            </a:pPr>
            <a:endParaRPr lang="en-IN" sz="2667" dirty="0">
              <a:solidFill>
                <a:srgbClr val="FFFFFF"/>
              </a:solidFill>
              <a:latin typeface="Montserrat" panose="000005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IN" sz="2667" dirty="0">
                <a:solidFill>
                  <a:srgbClr val="FFFFFF"/>
                </a:solidFill>
                <a:latin typeface="Montserrat" panose="00000500000000000000" pitchFamily="2" charset="0"/>
              </a:rPr>
              <a:t>There are 2 types of constructors:</a:t>
            </a:r>
          </a:p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667" dirty="0">
                <a:solidFill>
                  <a:srgbClr val="FFFFFF"/>
                </a:solidFill>
                <a:latin typeface="Montserrat" panose="00000500000000000000" pitchFamily="2" charset="0"/>
              </a:rPr>
              <a:t>Default Constructor(without arguments)</a:t>
            </a:r>
          </a:p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667" dirty="0">
                <a:solidFill>
                  <a:srgbClr val="FFFFFF"/>
                </a:solidFill>
                <a:latin typeface="Montserrat" panose="00000500000000000000" pitchFamily="2" charset="0"/>
              </a:rPr>
              <a:t>Parameterized Constructor</a:t>
            </a:r>
            <a:endParaRPr sz="2667" dirty="0">
              <a:solidFill>
                <a:srgbClr val="FFFFFF"/>
              </a:solidFill>
              <a:latin typeface="Montserrat" panose="00000500000000000000" pitchFamily="2" charset="0"/>
            </a:endParaRPr>
          </a:p>
        </p:txBody>
      </p:sp>
      <p:sp>
        <p:nvSpPr>
          <p:cNvPr id="3" name="AutoShape 2" descr="Business man standing next to thought bubble drawn over head">
            <a:extLst>
              <a:ext uri="{FF2B5EF4-FFF2-40B4-BE49-F238E27FC236}">
                <a16:creationId xmlns:a16="http://schemas.microsoft.com/office/drawing/2014/main" id="{D76161E8-84C5-4D6D-A65B-6565FC4FC14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92800" y="3225800"/>
            <a:ext cx="406400" cy="40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IN" sz="2400">
              <a:solidFill>
                <a:srgbClr val="FFFFFF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51176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>
            <a:spLocks noGrp="1"/>
          </p:cNvSpPr>
          <p:nvPr>
            <p:ph type="title"/>
          </p:nvPr>
        </p:nvSpPr>
        <p:spPr>
          <a:xfrm>
            <a:off x="519600" y="123167"/>
            <a:ext cx="9255600" cy="5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933" rIns="0" bIns="0" anchor="t" anchorCtr="0">
            <a:noAutofit/>
          </a:bodyPr>
          <a:lstStyle/>
          <a:p>
            <a:pPr marL="16933"/>
            <a:r>
              <a:rPr lang="en-US" sz="4800" b="1" dirty="0">
                <a:solidFill>
                  <a:srgbClr val="27823F"/>
                </a:solidFill>
                <a:latin typeface="Montserrat" panose="00000500000000000000" pitchFamily="2" charset="0"/>
              </a:rPr>
              <a:t>Constructors</a:t>
            </a:r>
            <a:endParaRPr sz="4800" b="1" dirty="0">
              <a:solidFill>
                <a:srgbClr val="27823F"/>
              </a:solidFill>
              <a:latin typeface="Montserrat" panose="00000500000000000000" pitchFamily="2" charset="0"/>
            </a:endParaRPr>
          </a:p>
        </p:txBody>
      </p:sp>
      <p:sp>
        <p:nvSpPr>
          <p:cNvPr id="7" name="Google Shape;146;p24">
            <a:extLst>
              <a:ext uri="{FF2B5EF4-FFF2-40B4-BE49-F238E27FC236}">
                <a16:creationId xmlns:a16="http://schemas.microsoft.com/office/drawing/2014/main" id="{085270C6-9644-45AA-9226-8C9BB722F236}"/>
              </a:ext>
            </a:extLst>
          </p:cNvPr>
          <p:cNvSpPr txBox="1"/>
          <p:nvPr/>
        </p:nvSpPr>
        <p:spPr>
          <a:xfrm>
            <a:off x="224808" y="810526"/>
            <a:ext cx="10619657" cy="5236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-IN" sz="2667" b="1" dirty="0">
                <a:solidFill>
                  <a:schemeClr val="bg1"/>
                </a:solidFill>
                <a:latin typeface="Montserrat" panose="00000500000000000000" pitchFamily="2" charset="0"/>
              </a:rPr>
              <a:t>Properties of Constructors:</a:t>
            </a:r>
          </a:p>
          <a:p>
            <a:pPr marL="380990" indent="-38099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2667" dirty="0">
                <a:solidFill>
                  <a:schemeClr val="bg1"/>
                </a:solidFill>
                <a:latin typeface="Montserrat" panose="00000500000000000000" pitchFamily="2" charset="0"/>
              </a:rPr>
              <a:t>Constructor name must be same as class name.</a:t>
            </a:r>
          </a:p>
          <a:p>
            <a:pPr marL="380990" indent="-38099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667" dirty="0">
                <a:solidFill>
                  <a:schemeClr val="bg1"/>
                </a:solidFill>
                <a:latin typeface="Montserrat" panose="00000500000000000000" pitchFamily="2" charset="0"/>
              </a:rPr>
              <a:t>Constructor must have no</a:t>
            </a:r>
            <a:r>
              <a:rPr lang="en-US" sz="2667" i="1" dirty="0">
                <a:solidFill>
                  <a:schemeClr val="bg1"/>
                </a:solidFill>
                <a:latin typeface="Montserrat" panose="00000500000000000000" pitchFamily="2" charset="0"/>
              </a:rPr>
              <a:t> explicit </a:t>
            </a:r>
            <a:r>
              <a:rPr lang="en-US" sz="2667" dirty="0">
                <a:solidFill>
                  <a:schemeClr val="bg1"/>
                </a:solidFill>
                <a:latin typeface="Montserrat" panose="00000500000000000000" pitchFamily="2" charset="0"/>
              </a:rPr>
              <a:t>return type.</a:t>
            </a:r>
          </a:p>
          <a:p>
            <a:pPr marL="380990" indent="-38099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667" dirty="0">
                <a:solidFill>
                  <a:schemeClr val="bg1"/>
                </a:solidFill>
                <a:latin typeface="Montserrat" panose="00000500000000000000" pitchFamily="2" charset="0"/>
              </a:rPr>
              <a:t>Cannot be abstract, static, final, and synchronized.</a:t>
            </a:r>
          </a:p>
          <a:p>
            <a:pPr marL="380990" indent="-38099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667" dirty="0">
                <a:solidFill>
                  <a:schemeClr val="bg1"/>
                </a:solidFill>
                <a:latin typeface="Montserrat" panose="00000500000000000000" pitchFamily="2" charset="0"/>
              </a:rPr>
              <a:t>Constructors are automatically called by the new keyword when instantiating the class.</a:t>
            </a:r>
            <a:endParaRPr lang="en-IN" sz="2667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3" name="AutoShape 2" descr="Business man standing next to thought bubble drawn over head">
            <a:extLst>
              <a:ext uri="{FF2B5EF4-FFF2-40B4-BE49-F238E27FC236}">
                <a16:creationId xmlns:a16="http://schemas.microsoft.com/office/drawing/2014/main" id="{D76161E8-84C5-4D6D-A65B-6565FC4FC14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92800" y="3225800"/>
            <a:ext cx="406400" cy="40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IN" sz="240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03366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>
            <a:spLocks noGrp="1"/>
          </p:cNvSpPr>
          <p:nvPr>
            <p:ph type="title"/>
          </p:nvPr>
        </p:nvSpPr>
        <p:spPr>
          <a:xfrm>
            <a:off x="519600" y="123167"/>
            <a:ext cx="9255600" cy="5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933" rIns="0" bIns="0" anchor="t" anchorCtr="0">
            <a:noAutofit/>
          </a:bodyPr>
          <a:lstStyle/>
          <a:p>
            <a:pPr marL="16933"/>
            <a:r>
              <a:rPr lang="en-US" sz="4800" b="1" dirty="0">
                <a:solidFill>
                  <a:srgbClr val="27823F"/>
                </a:solidFill>
                <a:latin typeface="Montserrat" panose="00000500000000000000" pitchFamily="2" charset="0"/>
              </a:rPr>
              <a:t>This</a:t>
            </a:r>
            <a:endParaRPr sz="4800" b="1" dirty="0">
              <a:solidFill>
                <a:srgbClr val="27823F"/>
              </a:solidFill>
              <a:latin typeface="Montserrat" panose="00000500000000000000" pitchFamily="2" charset="0"/>
            </a:endParaRPr>
          </a:p>
        </p:txBody>
      </p:sp>
      <p:sp>
        <p:nvSpPr>
          <p:cNvPr id="3" name="AutoShape 2" descr="Business man standing next to thought bubble drawn over head">
            <a:extLst>
              <a:ext uri="{FF2B5EF4-FFF2-40B4-BE49-F238E27FC236}">
                <a16:creationId xmlns:a16="http://schemas.microsoft.com/office/drawing/2014/main" id="{D76161E8-84C5-4D6D-A65B-6565FC4FC14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92800" y="3225800"/>
            <a:ext cx="406400" cy="40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IN" sz="240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99840F6B-6E1B-41C5-BC29-2DC4D345ECF1}"/>
                  </a:ext>
                </a:extLst>
              </p14:cNvPr>
              <p14:cNvContentPartPr/>
              <p14:nvPr/>
            </p14:nvContentPartPr>
            <p14:xfrm>
              <a:off x="270639" y="1045243"/>
              <a:ext cx="11102040" cy="4066560"/>
            </p14:xfrm>
          </p:contentPart>
        </mc:Choice>
        <mc:Fallback xmlns=""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99840F6B-6E1B-41C5-BC29-2DC4D345ECF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1639" y="1036243"/>
                <a:ext cx="11119680" cy="4084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427737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>
            <a:spLocks noGrp="1"/>
          </p:cNvSpPr>
          <p:nvPr>
            <p:ph type="title"/>
          </p:nvPr>
        </p:nvSpPr>
        <p:spPr>
          <a:xfrm>
            <a:off x="519600" y="123167"/>
            <a:ext cx="9255600" cy="5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933" rIns="0" bIns="0" anchor="t" anchorCtr="0">
            <a:noAutofit/>
          </a:bodyPr>
          <a:lstStyle/>
          <a:p>
            <a:pPr marL="16933"/>
            <a:r>
              <a:rPr lang="en-US" sz="4800" b="1" dirty="0">
                <a:solidFill>
                  <a:srgbClr val="27823F"/>
                </a:solidFill>
                <a:latin typeface="Montserrat" panose="00000500000000000000" pitchFamily="2" charset="0"/>
              </a:rPr>
              <a:t>Constructor Overloading</a:t>
            </a:r>
            <a:endParaRPr sz="4800" b="1" dirty="0">
              <a:solidFill>
                <a:srgbClr val="27823F"/>
              </a:solidFill>
              <a:latin typeface="Montserrat" panose="00000500000000000000" pitchFamily="2" charset="0"/>
            </a:endParaRPr>
          </a:p>
        </p:txBody>
      </p:sp>
      <p:sp>
        <p:nvSpPr>
          <p:cNvPr id="7" name="Google Shape;146;p24">
            <a:extLst>
              <a:ext uri="{FF2B5EF4-FFF2-40B4-BE49-F238E27FC236}">
                <a16:creationId xmlns:a16="http://schemas.microsoft.com/office/drawing/2014/main" id="{085270C6-9644-45AA-9226-8C9BB722F236}"/>
              </a:ext>
            </a:extLst>
          </p:cNvPr>
          <p:cNvSpPr txBox="1"/>
          <p:nvPr/>
        </p:nvSpPr>
        <p:spPr>
          <a:xfrm>
            <a:off x="176681" y="1069777"/>
            <a:ext cx="10811172" cy="1278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80990" indent="-38099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2667" dirty="0">
                <a:solidFill>
                  <a:srgbClr val="FFFFFF"/>
                </a:solidFill>
                <a:latin typeface="Montserrat" panose="00000500000000000000" pitchFamily="2" charset="0"/>
              </a:rPr>
              <a:t>For having more than one class constructor with different parameters</a:t>
            </a:r>
          </a:p>
          <a:p>
            <a:pPr marL="380990" indent="-38099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2667" dirty="0">
                <a:solidFill>
                  <a:srgbClr val="FFFFFF"/>
                </a:solidFill>
                <a:latin typeface="Montserrat" panose="00000500000000000000" pitchFamily="2" charset="0"/>
              </a:rPr>
              <a:t>Compiler differentiates them by the number of parameters in the list and their types.</a:t>
            </a:r>
          </a:p>
        </p:txBody>
      </p:sp>
      <p:sp>
        <p:nvSpPr>
          <p:cNvPr id="3" name="AutoShape 2" descr="Business man standing next to thought bubble drawn over head">
            <a:extLst>
              <a:ext uri="{FF2B5EF4-FFF2-40B4-BE49-F238E27FC236}">
                <a16:creationId xmlns:a16="http://schemas.microsoft.com/office/drawing/2014/main" id="{D76161E8-84C5-4D6D-A65B-6565FC4FC14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92800" y="3225800"/>
            <a:ext cx="406400" cy="40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IN" sz="2400">
              <a:solidFill>
                <a:srgbClr val="FFFFFF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0960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>
            <a:spLocks noGrp="1"/>
          </p:cNvSpPr>
          <p:nvPr>
            <p:ph type="title"/>
          </p:nvPr>
        </p:nvSpPr>
        <p:spPr>
          <a:xfrm>
            <a:off x="519600" y="123167"/>
            <a:ext cx="9255600" cy="5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933" rIns="0" bIns="0" anchor="t" anchorCtr="0">
            <a:noAutofit/>
          </a:bodyPr>
          <a:lstStyle/>
          <a:p>
            <a:pPr marL="16933"/>
            <a:r>
              <a:rPr lang="en-US" sz="4800" b="1" dirty="0">
                <a:solidFill>
                  <a:srgbClr val="27823F"/>
                </a:solidFill>
                <a:latin typeface="Montserrat" panose="00000500000000000000" pitchFamily="2" charset="0"/>
              </a:rPr>
              <a:t>Super Keyword</a:t>
            </a:r>
            <a:endParaRPr sz="4800" b="1" dirty="0">
              <a:solidFill>
                <a:srgbClr val="27823F"/>
              </a:solidFill>
              <a:latin typeface="Montserrat" panose="00000500000000000000" pitchFamily="2" charset="0"/>
            </a:endParaRPr>
          </a:p>
        </p:txBody>
      </p:sp>
      <p:sp>
        <p:nvSpPr>
          <p:cNvPr id="3" name="AutoShape 2" descr="Business man standing next to thought bubble drawn over head">
            <a:extLst>
              <a:ext uri="{FF2B5EF4-FFF2-40B4-BE49-F238E27FC236}">
                <a16:creationId xmlns:a16="http://schemas.microsoft.com/office/drawing/2014/main" id="{D76161E8-84C5-4D6D-A65B-6565FC4FC14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92800" y="3225800"/>
            <a:ext cx="406400" cy="40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IN" sz="2400">
              <a:solidFill>
                <a:srgbClr val="FFFFFF"/>
              </a:solidFill>
              <a:latin typeface="Montserrat" panose="00000500000000000000" pitchFamily="2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38E45456-A692-4541-9670-40988AA3AB27}"/>
                  </a:ext>
                </a:extLst>
              </p14:cNvPr>
              <p14:cNvContentPartPr/>
              <p14:nvPr/>
            </p14:nvContentPartPr>
            <p14:xfrm>
              <a:off x="263439" y="1182019"/>
              <a:ext cx="11614680" cy="206028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38E45456-A692-4541-9670-40988AA3AB2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4439" y="1173019"/>
                <a:ext cx="11632320" cy="207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943826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41A1AA4-8732-4263-B174-20BA5B838B06}"/>
              </a:ext>
            </a:extLst>
          </p:cNvPr>
          <p:cNvSpPr txBox="1"/>
          <p:nvPr/>
        </p:nvSpPr>
        <p:spPr>
          <a:xfrm>
            <a:off x="3748578" y="2875002"/>
            <a:ext cx="469484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600" dirty="0">
                <a:solidFill>
                  <a:srgbClr val="27823F"/>
                </a:solidFill>
                <a:latin typeface="Montserrat" panose="00000500000000000000" pitchFamily="2" charset="0"/>
              </a:rPr>
              <a:t>Thank You</a:t>
            </a:r>
            <a:endParaRPr lang="en-IN" sz="660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D1596DB-91F7-4DE8-A262-8ECD8BAE642D}"/>
                  </a:ext>
                </a:extLst>
              </p14:cNvPr>
              <p14:cNvContentPartPr/>
              <p14:nvPr/>
            </p14:nvContentPartPr>
            <p14:xfrm>
              <a:off x="6039360" y="2691000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D1596DB-91F7-4DE8-A262-8ECD8BAE642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30000" y="268164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99550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>
            <a:spLocks noGrp="1"/>
          </p:cNvSpPr>
          <p:nvPr>
            <p:ph type="title"/>
          </p:nvPr>
        </p:nvSpPr>
        <p:spPr>
          <a:xfrm>
            <a:off x="519600" y="123167"/>
            <a:ext cx="9255600" cy="5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933" rIns="0" bIns="0" anchor="t" anchorCtr="0">
            <a:noAutofit/>
          </a:bodyPr>
          <a:lstStyle/>
          <a:p>
            <a:pPr marL="16933"/>
            <a:r>
              <a:rPr lang="en-US" sz="4800" b="1" dirty="0">
                <a:solidFill>
                  <a:srgbClr val="27823F"/>
                </a:solidFill>
                <a:latin typeface="Montserrat" panose="00000500000000000000" pitchFamily="2" charset="0"/>
              </a:rPr>
              <a:t>Implementation</a:t>
            </a:r>
            <a:endParaRPr sz="4800" b="1" dirty="0">
              <a:solidFill>
                <a:srgbClr val="27823F"/>
              </a:solidFill>
              <a:latin typeface="Montserrat" panose="00000500000000000000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539941C-A884-4262-A162-1C3515B69DF1}"/>
              </a:ext>
            </a:extLst>
          </p:cNvPr>
          <p:cNvSpPr/>
          <p:nvPr/>
        </p:nvSpPr>
        <p:spPr>
          <a:xfrm>
            <a:off x="519600" y="1684139"/>
            <a:ext cx="6096000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Montserrat" panose="00000500000000000000" pitchFamily="2" charset="0"/>
              </a:rPr>
              <a:t>class Student {</a:t>
            </a:r>
          </a:p>
          <a:p>
            <a:r>
              <a:rPr lang="en-IN" sz="2000" b="1" dirty="0">
                <a:solidFill>
                  <a:schemeClr val="bg1"/>
                </a:solidFill>
                <a:latin typeface="Montserrat" panose="00000500000000000000" pitchFamily="2" charset="0"/>
              </a:rPr>
              <a:t>int rollno;</a:t>
            </a:r>
          </a:p>
          <a:p>
            <a:r>
              <a:rPr lang="en-IN" sz="2000" dirty="0">
                <a:solidFill>
                  <a:schemeClr val="bg1"/>
                </a:solidFill>
                <a:latin typeface="Montserrat" panose="00000500000000000000" pitchFamily="2" charset="0"/>
              </a:rPr>
              <a:t>String name;</a:t>
            </a:r>
          </a:p>
          <a:p>
            <a:r>
              <a:rPr lang="en-US" sz="2000" b="1" dirty="0">
                <a:solidFill>
                  <a:schemeClr val="bg1"/>
                </a:solidFill>
                <a:latin typeface="Montserrat" panose="00000500000000000000" pitchFamily="2" charset="0"/>
              </a:rPr>
              <a:t>public static void main(String[] args) {</a:t>
            </a:r>
          </a:p>
          <a:p>
            <a:r>
              <a:rPr lang="en-IN" sz="2000" dirty="0">
                <a:solidFill>
                  <a:schemeClr val="bg1"/>
                </a:solidFill>
                <a:latin typeface="Montserrat" panose="00000500000000000000" pitchFamily="2" charset="0"/>
              </a:rPr>
              <a:t>Student s1=</a:t>
            </a:r>
            <a:r>
              <a:rPr lang="en-IN" sz="2000" b="1" dirty="0">
                <a:solidFill>
                  <a:schemeClr val="bg1"/>
                </a:solidFill>
                <a:latin typeface="Montserrat" panose="00000500000000000000" pitchFamily="2" charset="0"/>
              </a:rPr>
              <a:t>new Student();</a:t>
            </a:r>
          </a:p>
          <a:p>
            <a:r>
              <a:rPr lang="en-IN" sz="2000" dirty="0">
                <a:solidFill>
                  <a:schemeClr val="bg1"/>
                </a:solidFill>
                <a:latin typeface="Montserrat" panose="00000500000000000000" pitchFamily="2" charset="0"/>
              </a:rPr>
              <a:t>Student s2=</a:t>
            </a:r>
            <a:r>
              <a:rPr lang="en-IN" sz="2000" b="1" dirty="0">
                <a:solidFill>
                  <a:schemeClr val="bg1"/>
                </a:solidFill>
                <a:latin typeface="Montserrat" panose="00000500000000000000" pitchFamily="2" charset="0"/>
              </a:rPr>
              <a:t>new Student();</a:t>
            </a:r>
          </a:p>
          <a:p>
            <a:r>
              <a:rPr lang="en-IN" sz="2000" dirty="0">
                <a:solidFill>
                  <a:schemeClr val="bg1"/>
                </a:solidFill>
                <a:latin typeface="Montserrat" panose="00000500000000000000" pitchFamily="2" charset="0"/>
              </a:rPr>
              <a:t>Student s3=</a:t>
            </a:r>
            <a:r>
              <a:rPr lang="en-IN" sz="2000" b="1" dirty="0">
                <a:solidFill>
                  <a:schemeClr val="bg1"/>
                </a:solidFill>
                <a:latin typeface="Montserrat" panose="00000500000000000000" pitchFamily="2" charset="0"/>
              </a:rPr>
              <a:t>new Student();</a:t>
            </a:r>
          </a:p>
          <a:p>
            <a:r>
              <a:rPr lang="en-IN" sz="2000" dirty="0">
                <a:solidFill>
                  <a:schemeClr val="bg1"/>
                </a:solidFill>
                <a:latin typeface="Montserrat" panose="00000500000000000000" pitchFamily="2" charset="0"/>
              </a:rPr>
              <a:t>s1.rollno=1;</a:t>
            </a:r>
          </a:p>
          <a:p>
            <a:r>
              <a:rPr lang="en-IN" sz="2000" dirty="0">
                <a:solidFill>
                  <a:schemeClr val="bg1"/>
                </a:solidFill>
                <a:latin typeface="Montserrat" panose="00000500000000000000" pitchFamily="2" charset="0"/>
              </a:rPr>
              <a:t>s2.name="Alex";</a:t>
            </a:r>
          </a:p>
          <a:p>
            <a:r>
              <a:rPr lang="en-IN" sz="2000" dirty="0" err="1">
                <a:solidFill>
                  <a:schemeClr val="bg1"/>
                </a:solidFill>
                <a:latin typeface="Montserrat" panose="00000500000000000000" pitchFamily="2" charset="0"/>
              </a:rPr>
              <a:t>System.</a:t>
            </a:r>
            <a:r>
              <a:rPr lang="en-IN" sz="2000" b="1" i="1" dirty="0" err="1">
                <a:solidFill>
                  <a:schemeClr val="bg1"/>
                </a:solidFill>
                <a:latin typeface="Montserrat" panose="00000500000000000000" pitchFamily="2" charset="0"/>
              </a:rPr>
              <a:t>out.println</a:t>
            </a:r>
            <a:r>
              <a:rPr lang="en-IN" sz="2000" b="1" i="1" dirty="0">
                <a:solidFill>
                  <a:schemeClr val="bg1"/>
                </a:solidFill>
                <a:latin typeface="Montserrat" panose="00000500000000000000" pitchFamily="2" charset="0"/>
              </a:rPr>
              <a:t>(s1.rollno);</a:t>
            </a:r>
          </a:p>
          <a:p>
            <a:r>
              <a:rPr lang="en-IN" sz="2000" dirty="0" err="1">
                <a:solidFill>
                  <a:schemeClr val="bg1"/>
                </a:solidFill>
                <a:latin typeface="Montserrat" panose="00000500000000000000" pitchFamily="2" charset="0"/>
              </a:rPr>
              <a:t>System.</a:t>
            </a:r>
            <a:r>
              <a:rPr lang="en-IN" sz="2000" b="1" i="1" dirty="0" err="1">
                <a:solidFill>
                  <a:schemeClr val="bg1"/>
                </a:solidFill>
                <a:latin typeface="Montserrat" panose="00000500000000000000" pitchFamily="2" charset="0"/>
              </a:rPr>
              <a:t>out.println</a:t>
            </a:r>
            <a:r>
              <a:rPr lang="en-IN" sz="2000" b="1" i="1" dirty="0">
                <a:solidFill>
                  <a:schemeClr val="bg1"/>
                </a:solidFill>
                <a:latin typeface="Montserrat" panose="00000500000000000000" pitchFamily="2" charset="0"/>
              </a:rPr>
              <a:t>(s2.name);</a:t>
            </a:r>
          </a:p>
          <a:p>
            <a:r>
              <a:rPr lang="en-IN" sz="2000" dirty="0" err="1">
                <a:solidFill>
                  <a:schemeClr val="bg1"/>
                </a:solidFill>
                <a:latin typeface="Montserrat" panose="00000500000000000000" pitchFamily="2" charset="0"/>
              </a:rPr>
              <a:t>System.</a:t>
            </a:r>
            <a:r>
              <a:rPr lang="en-IN" sz="2000" b="1" i="1" dirty="0" err="1">
                <a:solidFill>
                  <a:schemeClr val="bg1"/>
                </a:solidFill>
                <a:latin typeface="Montserrat" panose="00000500000000000000" pitchFamily="2" charset="0"/>
              </a:rPr>
              <a:t>out.println</a:t>
            </a:r>
            <a:r>
              <a:rPr lang="en-IN" sz="2000" b="1" i="1" dirty="0">
                <a:solidFill>
                  <a:schemeClr val="bg1"/>
                </a:solidFill>
                <a:latin typeface="Montserrat" panose="00000500000000000000" pitchFamily="2" charset="0"/>
              </a:rPr>
              <a:t>(</a:t>
            </a:r>
            <a:r>
              <a:rPr lang="en-IN" sz="2000" b="1" dirty="0">
                <a:solidFill>
                  <a:schemeClr val="bg1"/>
                </a:solidFill>
                <a:latin typeface="Montserrat" panose="00000500000000000000" pitchFamily="2" charset="0"/>
              </a:rPr>
              <a:t>s3.name);</a:t>
            </a:r>
          </a:p>
          <a:p>
            <a:r>
              <a:rPr lang="en-IN" sz="2000" dirty="0">
                <a:solidFill>
                  <a:schemeClr val="bg1"/>
                </a:solidFill>
                <a:latin typeface="Montserrat" panose="00000500000000000000" pitchFamily="2" charset="0"/>
              </a:rPr>
              <a:t>}</a:t>
            </a:r>
          </a:p>
          <a:p>
            <a:r>
              <a:rPr lang="en-IN" sz="2000" dirty="0">
                <a:solidFill>
                  <a:schemeClr val="bg1"/>
                </a:solidFill>
                <a:latin typeface="Montserrat" panose="00000500000000000000" pitchFamily="2" charset="0"/>
              </a:rPr>
              <a:t>}</a:t>
            </a:r>
          </a:p>
        </p:txBody>
      </p:sp>
      <p:sp>
        <p:nvSpPr>
          <p:cNvPr id="7" name="Google Shape;146;p24">
            <a:extLst>
              <a:ext uri="{FF2B5EF4-FFF2-40B4-BE49-F238E27FC236}">
                <a16:creationId xmlns:a16="http://schemas.microsoft.com/office/drawing/2014/main" id="{085270C6-9644-45AA-9226-8C9BB722F236}"/>
              </a:ext>
            </a:extLst>
          </p:cNvPr>
          <p:cNvSpPr txBox="1"/>
          <p:nvPr/>
        </p:nvSpPr>
        <p:spPr>
          <a:xfrm>
            <a:off x="176682" y="1069776"/>
            <a:ext cx="5483139" cy="541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52396">
              <a:buSzPts val="1800"/>
            </a:pPr>
            <a:r>
              <a:rPr lang="en-IN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1. Main within the same class</a:t>
            </a:r>
            <a:endParaRPr sz="2400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endParaRPr sz="3733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6F509C-FB6D-45FC-9040-0AF5432938FB}"/>
              </a:ext>
            </a:extLst>
          </p:cNvPr>
          <p:cNvSpPr/>
          <p:nvPr/>
        </p:nvSpPr>
        <p:spPr>
          <a:xfrm>
            <a:off x="6438919" y="1679623"/>
            <a:ext cx="60960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Montserrat" panose="00000500000000000000" pitchFamily="2" charset="0"/>
              </a:rPr>
              <a:t>class Student {</a:t>
            </a:r>
          </a:p>
          <a:p>
            <a:r>
              <a:rPr lang="en-IN" b="1" dirty="0">
                <a:solidFill>
                  <a:schemeClr val="bg1"/>
                </a:solidFill>
                <a:latin typeface="Montserrat" panose="00000500000000000000" pitchFamily="2" charset="0"/>
              </a:rPr>
              <a:t>int rollno;</a:t>
            </a:r>
          </a:p>
          <a:p>
            <a:r>
              <a:rPr lang="en-IN" dirty="0">
                <a:solidFill>
                  <a:schemeClr val="bg1"/>
                </a:solidFill>
                <a:latin typeface="Montserrat" panose="00000500000000000000" pitchFamily="2" charset="0"/>
              </a:rPr>
              <a:t>String name;</a:t>
            </a:r>
          </a:p>
          <a:p>
            <a:r>
              <a:rPr lang="en-IN" dirty="0">
                <a:solidFill>
                  <a:schemeClr val="bg1"/>
                </a:solidFill>
                <a:latin typeface="Montserrat" panose="00000500000000000000" pitchFamily="2" charset="0"/>
              </a:rPr>
              <a:t>}</a:t>
            </a:r>
          </a:p>
          <a:p>
            <a:r>
              <a:rPr lang="en-IN" b="1" dirty="0">
                <a:solidFill>
                  <a:schemeClr val="bg1"/>
                </a:solidFill>
                <a:latin typeface="Montserrat" panose="00000500000000000000" pitchFamily="2" charset="0"/>
              </a:rPr>
              <a:t>class </a:t>
            </a:r>
            <a:r>
              <a:rPr lang="en-IN" b="1" dirty="0" err="1">
                <a:solidFill>
                  <a:schemeClr val="bg1"/>
                </a:solidFill>
                <a:latin typeface="Montserrat" panose="00000500000000000000" pitchFamily="2" charset="0"/>
              </a:rPr>
              <a:t>MainClass</a:t>
            </a:r>
            <a:endParaRPr lang="en-IN" b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r>
              <a:rPr lang="en-IN" dirty="0">
                <a:solidFill>
                  <a:schemeClr val="bg1"/>
                </a:solidFill>
                <a:latin typeface="Montserrat" panose="00000500000000000000" pitchFamily="2" charset="0"/>
              </a:rPr>
              <a:t>{</a:t>
            </a:r>
          </a:p>
          <a:p>
            <a:r>
              <a:rPr lang="en-US" b="1" dirty="0">
                <a:solidFill>
                  <a:schemeClr val="bg1"/>
                </a:solidFill>
                <a:latin typeface="Montserrat" panose="00000500000000000000" pitchFamily="2" charset="0"/>
              </a:rPr>
              <a:t>public static void main(String[] args){</a:t>
            </a:r>
          </a:p>
          <a:p>
            <a:r>
              <a:rPr lang="en-IN" dirty="0">
                <a:solidFill>
                  <a:schemeClr val="bg1"/>
                </a:solidFill>
                <a:latin typeface="Montserrat" panose="00000500000000000000" pitchFamily="2" charset="0"/>
              </a:rPr>
              <a:t>Student s1=</a:t>
            </a:r>
            <a:r>
              <a:rPr lang="en-IN" b="1" dirty="0">
                <a:solidFill>
                  <a:schemeClr val="bg1"/>
                </a:solidFill>
                <a:latin typeface="Montserrat" panose="00000500000000000000" pitchFamily="2" charset="0"/>
              </a:rPr>
              <a:t>new Student();</a:t>
            </a:r>
          </a:p>
          <a:p>
            <a:r>
              <a:rPr lang="en-IN" dirty="0">
                <a:solidFill>
                  <a:schemeClr val="bg1"/>
                </a:solidFill>
                <a:latin typeface="Montserrat" panose="00000500000000000000" pitchFamily="2" charset="0"/>
              </a:rPr>
              <a:t>Student s2=</a:t>
            </a:r>
            <a:r>
              <a:rPr lang="en-IN" b="1" dirty="0">
                <a:solidFill>
                  <a:schemeClr val="bg1"/>
                </a:solidFill>
                <a:latin typeface="Montserrat" panose="00000500000000000000" pitchFamily="2" charset="0"/>
              </a:rPr>
              <a:t>new Student();</a:t>
            </a:r>
          </a:p>
          <a:p>
            <a:r>
              <a:rPr lang="en-IN" dirty="0">
                <a:solidFill>
                  <a:schemeClr val="bg1"/>
                </a:solidFill>
                <a:latin typeface="Montserrat" panose="00000500000000000000" pitchFamily="2" charset="0"/>
              </a:rPr>
              <a:t>Student s3=</a:t>
            </a:r>
            <a:r>
              <a:rPr lang="en-IN" b="1" dirty="0">
                <a:solidFill>
                  <a:schemeClr val="bg1"/>
                </a:solidFill>
                <a:latin typeface="Montserrat" panose="00000500000000000000" pitchFamily="2" charset="0"/>
              </a:rPr>
              <a:t>new Student();</a:t>
            </a:r>
          </a:p>
          <a:p>
            <a:r>
              <a:rPr lang="en-IN" dirty="0">
                <a:solidFill>
                  <a:schemeClr val="bg1"/>
                </a:solidFill>
                <a:latin typeface="Montserrat" panose="00000500000000000000" pitchFamily="2" charset="0"/>
              </a:rPr>
              <a:t>s1.rollno=1;</a:t>
            </a:r>
          </a:p>
          <a:p>
            <a:r>
              <a:rPr lang="en-IN" dirty="0">
                <a:solidFill>
                  <a:schemeClr val="bg1"/>
                </a:solidFill>
                <a:latin typeface="Montserrat" panose="00000500000000000000" pitchFamily="2" charset="0"/>
              </a:rPr>
              <a:t>s2.name="Alex";</a:t>
            </a:r>
          </a:p>
          <a:p>
            <a:r>
              <a:rPr lang="en-IN" dirty="0" err="1">
                <a:solidFill>
                  <a:schemeClr val="bg1"/>
                </a:solidFill>
                <a:latin typeface="Montserrat" panose="00000500000000000000" pitchFamily="2" charset="0"/>
              </a:rPr>
              <a:t>System.</a:t>
            </a:r>
            <a:r>
              <a:rPr lang="en-IN" b="1" i="1" dirty="0" err="1">
                <a:solidFill>
                  <a:schemeClr val="bg1"/>
                </a:solidFill>
                <a:latin typeface="Montserrat" panose="00000500000000000000" pitchFamily="2" charset="0"/>
              </a:rPr>
              <a:t>out.println</a:t>
            </a:r>
            <a:r>
              <a:rPr lang="en-IN" b="1" i="1" dirty="0">
                <a:solidFill>
                  <a:schemeClr val="bg1"/>
                </a:solidFill>
                <a:latin typeface="Montserrat" panose="00000500000000000000" pitchFamily="2" charset="0"/>
              </a:rPr>
              <a:t>(s1.rollno);</a:t>
            </a:r>
          </a:p>
          <a:p>
            <a:r>
              <a:rPr lang="en-IN" dirty="0" err="1">
                <a:solidFill>
                  <a:schemeClr val="bg1"/>
                </a:solidFill>
                <a:latin typeface="Montserrat" panose="00000500000000000000" pitchFamily="2" charset="0"/>
              </a:rPr>
              <a:t>System.</a:t>
            </a:r>
            <a:r>
              <a:rPr lang="en-IN" b="1" i="1" dirty="0" err="1">
                <a:solidFill>
                  <a:schemeClr val="bg1"/>
                </a:solidFill>
                <a:latin typeface="Montserrat" panose="00000500000000000000" pitchFamily="2" charset="0"/>
              </a:rPr>
              <a:t>out.println</a:t>
            </a:r>
            <a:r>
              <a:rPr lang="en-IN" b="1" i="1" dirty="0">
                <a:solidFill>
                  <a:schemeClr val="bg1"/>
                </a:solidFill>
                <a:latin typeface="Montserrat" panose="00000500000000000000" pitchFamily="2" charset="0"/>
              </a:rPr>
              <a:t>(s2.name);</a:t>
            </a:r>
          </a:p>
          <a:p>
            <a:r>
              <a:rPr lang="en-IN" dirty="0" err="1">
                <a:solidFill>
                  <a:schemeClr val="bg1"/>
                </a:solidFill>
                <a:latin typeface="Montserrat" panose="00000500000000000000" pitchFamily="2" charset="0"/>
              </a:rPr>
              <a:t>System.</a:t>
            </a:r>
            <a:r>
              <a:rPr lang="en-IN" b="1" i="1" dirty="0" err="1">
                <a:solidFill>
                  <a:schemeClr val="bg1"/>
                </a:solidFill>
                <a:latin typeface="Montserrat" panose="00000500000000000000" pitchFamily="2" charset="0"/>
              </a:rPr>
              <a:t>out.println</a:t>
            </a:r>
            <a:r>
              <a:rPr lang="en-IN" b="1" i="1" dirty="0">
                <a:solidFill>
                  <a:schemeClr val="bg1"/>
                </a:solidFill>
                <a:latin typeface="Montserrat" panose="00000500000000000000" pitchFamily="2" charset="0"/>
              </a:rPr>
              <a:t>(s3.name);</a:t>
            </a:r>
          </a:p>
          <a:p>
            <a:r>
              <a:rPr lang="en-IN" dirty="0">
                <a:solidFill>
                  <a:schemeClr val="bg1"/>
                </a:solidFill>
                <a:latin typeface="Montserrat" panose="00000500000000000000" pitchFamily="2" charset="0"/>
              </a:rPr>
              <a:t>}</a:t>
            </a:r>
          </a:p>
          <a:p>
            <a:r>
              <a:rPr lang="en-IN" dirty="0">
                <a:solidFill>
                  <a:schemeClr val="bg1"/>
                </a:solidFill>
                <a:latin typeface="Montserrat" panose="00000500000000000000" pitchFamily="2" charset="0"/>
              </a:rPr>
              <a:t>}</a:t>
            </a:r>
          </a:p>
        </p:txBody>
      </p:sp>
      <p:sp>
        <p:nvSpPr>
          <p:cNvPr id="9" name="Google Shape;146;p24">
            <a:extLst>
              <a:ext uri="{FF2B5EF4-FFF2-40B4-BE49-F238E27FC236}">
                <a16:creationId xmlns:a16="http://schemas.microsoft.com/office/drawing/2014/main" id="{EB8413EE-4B32-4F38-903C-C65EAA3629EE}"/>
              </a:ext>
            </a:extLst>
          </p:cNvPr>
          <p:cNvSpPr txBox="1"/>
          <p:nvPr/>
        </p:nvSpPr>
        <p:spPr>
          <a:xfrm>
            <a:off x="6096001" y="1065260"/>
            <a:ext cx="4970719" cy="541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52396">
              <a:buSzPts val="1800"/>
            </a:pPr>
            <a:r>
              <a:rPr lang="en-IN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2. Main in different class</a:t>
            </a:r>
            <a:endParaRPr sz="2400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endParaRPr sz="3733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3BC4BDC-B7E6-4174-9485-1EE9F1CA037B}"/>
              </a:ext>
            </a:extLst>
          </p:cNvPr>
          <p:cNvSpPr/>
          <p:nvPr/>
        </p:nvSpPr>
        <p:spPr>
          <a:xfrm>
            <a:off x="1245697" y="6419026"/>
            <a:ext cx="98210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Save the file name with the class name which has main() method.</a:t>
            </a:r>
            <a:endParaRPr lang="en-IN" sz="2400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1026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>
            <a:spLocks noGrp="1"/>
          </p:cNvSpPr>
          <p:nvPr>
            <p:ph type="title"/>
          </p:nvPr>
        </p:nvSpPr>
        <p:spPr>
          <a:xfrm>
            <a:off x="519600" y="123167"/>
            <a:ext cx="9255600" cy="5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933" rIns="0" bIns="0" anchor="t" anchorCtr="0">
            <a:noAutofit/>
          </a:bodyPr>
          <a:lstStyle/>
          <a:p>
            <a:pPr marL="16933"/>
            <a:r>
              <a:rPr lang="en-US" sz="4800" b="1" dirty="0">
                <a:solidFill>
                  <a:srgbClr val="27823F"/>
                </a:solidFill>
                <a:latin typeface="Montserrat" panose="00000500000000000000" pitchFamily="2" charset="0"/>
              </a:rPr>
              <a:t>Types of Variables</a:t>
            </a:r>
            <a:endParaRPr sz="4800" b="1" dirty="0">
              <a:solidFill>
                <a:srgbClr val="27823F"/>
              </a:solidFill>
              <a:latin typeface="Montserrat" panose="00000500000000000000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539941C-A884-4262-A162-1C3515B69DF1}"/>
              </a:ext>
            </a:extLst>
          </p:cNvPr>
          <p:cNvSpPr/>
          <p:nvPr/>
        </p:nvSpPr>
        <p:spPr>
          <a:xfrm>
            <a:off x="519600" y="1711430"/>
            <a:ext cx="6096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class Student {</a:t>
            </a:r>
          </a:p>
          <a:p>
            <a:r>
              <a:rPr lang="en-IN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int rollno;</a:t>
            </a:r>
          </a:p>
          <a:p>
            <a:r>
              <a:rPr lang="en-IN" sz="2400" dirty="0">
                <a:solidFill>
                  <a:schemeClr val="bg1"/>
                </a:solidFill>
                <a:latin typeface="Montserrat" panose="00000500000000000000" pitchFamily="2" charset="0"/>
              </a:rPr>
              <a:t>String name;</a:t>
            </a:r>
          </a:p>
          <a:p>
            <a:r>
              <a:rPr lang="en-IN" sz="2400" dirty="0">
                <a:solidFill>
                  <a:schemeClr val="bg1"/>
                </a:solidFill>
                <a:latin typeface="Montserrat" panose="00000500000000000000" pitchFamily="2" charset="0"/>
              </a:rPr>
              <a:t>}</a:t>
            </a:r>
          </a:p>
          <a:p>
            <a:r>
              <a:rPr lang="en-IN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class </a:t>
            </a:r>
            <a:r>
              <a:rPr lang="en-IN" sz="2400" b="1" dirty="0" err="1">
                <a:solidFill>
                  <a:schemeClr val="bg1"/>
                </a:solidFill>
                <a:latin typeface="Montserrat" panose="00000500000000000000" pitchFamily="2" charset="0"/>
              </a:rPr>
              <a:t>MainClass</a:t>
            </a:r>
            <a:endParaRPr lang="en-IN" sz="2400" b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r>
              <a:rPr lang="en-IN" sz="2400" dirty="0">
                <a:solidFill>
                  <a:schemeClr val="bg1"/>
                </a:solidFill>
                <a:latin typeface="Montserrat" panose="00000500000000000000" pitchFamily="2" charset="0"/>
              </a:rPr>
              <a:t>{</a:t>
            </a:r>
          </a:p>
          <a:p>
            <a:r>
              <a:rPr lang="en-US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public static void main(String[] args) {</a:t>
            </a:r>
          </a:p>
          <a:p>
            <a:r>
              <a:rPr lang="en-IN" sz="2400" dirty="0">
                <a:solidFill>
                  <a:schemeClr val="bg1"/>
                </a:solidFill>
                <a:latin typeface="Montserrat" panose="00000500000000000000" pitchFamily="2" charset="0"/>
              </a:rPr>
              <a:t>Student s=</a:t>
            </a:r>
            <a:r>
              <a:rPr lang="en-IN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new Student();</a:t>
            </a:r>
          </a:p>
          <a:p>
            <a:r>
              <a:rPr lang="en-IN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s.rollno</a:t>
            </a:r>
            <a:r>
              <a:rPr lang="en-IN" sz="2400" dirty="0">
                <a:solidFill>
                  <a:schemeClr val="bg1"/>
                </a:solidFill>
                <a:latin typeface="Montserrat" panose="00000500000000000000" pitchFamily="2" charset="0"/>
              </a:rPr>
              <a:t>=1;</a:t>
            </a:r>
          </a:p>
          <a:p>
            <a:r>
              <a:rPr lang="en-IN" sz="2400" dirty="0">
                <a:solidFill>
                  <a:schemeClr val="bg1"/>
                </a:solidFill>
                <a:latin typeface="Montserrat" panose="00000500000000000000" pitchFamily="2" charset="0"/>
              </a:rPr>
              <a:t>s.name="Alex";</a:t>
            </a:r>
          </a:p>
          <a:p>
            <a:r>
              <a:rPr lang="en-IN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System.</a:t>
            </a:r>
            <a:r>
              <a:rPr lang="en-IN" sz="2400" b="1" i="1" dirty="0" err="1">
                <a:solidFill>
                  <a:schemeClr val="bg1"/>
                </a:solidFill>
                <a:latin typeface="Montserrat" panose="00000500000000000000" pitchFamily="2" charset="0"/>
              </a:rPr>
              <a:t>out.println</a:t>
            </a:r>
            <a:r>
              <a:rPr lang="en-IN" sz="2400" b="1" i="1" dirty="0">
                <a:solidFill>
                  <a:schemeClr val="bg1"/>
                </a:solidFill>
                <a:latin typeface="Montserrat" panose="00000500000000000000" pitchFamily="2" charset="0"/>
              </a:rPr>
              <a:t>(</a:t>
            </a:r>
            <a:r>
              <a:rPr lang="en-IN" sz="2400" b="1" i="1" dirty="0" err="1">
                <a:solidFill>
                  <a:schemeClr val="bg1"/>
                </a:solidFill>
                <a:latin typeface="Montserrat" panose="00000500000000000000" pitchFamily="2" charset="0"/>
              </a:rPr>
              <a:t>s.rollno</a:t>
            </a:r>
            <a:r>
              <a:rPr lang="en-IN" sz="2400" b="1" i="1" dirty="0">
                <a:solidFill>
                  <a:schemeClr val="bg1"/>
                </a:solidFill>
                <a:latin typeface="Montserrat" panose="00000500000000000000" pitchFamily="2" charset="0"/>
              </a:rPr>
              <a:t>);</a:t>
            </a:r>
          </a:p>
          <a:p>
            <a:r>
              <a:rPr lang="en-IN" sz="2400" dirty="0">
                <a:solidFill>
                  <a:schemeClr val="bg1"/>
                </a:solidFill>
                <a:latin typeface="Montserrat" panose="00000500000000000000" pitchFamily="2" charset="0"/>
              </a:rPr>
              <a:t>}</a:t>
            </a:r>
          </a:p>
          <a:p>
            <a:r>
              <a:rPr lang="en-IN" sz="2400" dirty="0">
                <a:solidFill>
                  <a:schemeClr val="bg1"/>
                </a:solidFill>
                <a:latin typeface="Montserrat" panose="00000500000000000000" pitchFamily="2" charset="0"/>
              </a:rPr>
              <a:t>}</a:t>
            </a:r>
          </a:p>
        </p:txBody>
      </p:sp>
      <p:sp>
        <p:nvSpPr>
          <p:cNvPr id="7" name="Google Shape;146;p24">
            <a:extLst>
              <a:ext uri="{FF2B5EF4-FFF2-40B4-BE49-F238E27FC236}">
                <a16:creationId xmlns:a16="http://schemas.microsoft.com/office/drawing/2014/main" id="{085270C6-9644-45AA-9226-8C9BB722F236}"/>
              </a:ext>
            </a:extLst>
          </p:cNvPr>
          <p:cNvSpPr txBox="1"/>
          <p:nvPr/>
        </p:nvSpPr>
        <p:spPr>
          <a:xfrm>
            <a:off x="176682" y="1069776"/>
            <a:ext cx="4970719" cy="541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52396">
              <a:buSzPts val="1800"/>
            </a:pPr>
            <a:r>
              <a:rPr lang="en-IN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1. Local Reference Variable</a:t>
            </a:r>
            <a:endParaRPr sz="2400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endParaRPr sz="3733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A47688-0DA0-42C3-816A-4FBFD3E4770D}"/>
              </a:ext>
            </a:extLst>
          </p:cNvPr>
          <p:cNvSpPr txBox="1"/>
          <p:nvPr/>
        </p:nvSpPr>
        <p:spPr>
          <a:xfrm>
            <a:off x="6615600" y="1069776"/>
            <a:ext cx="463597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bg1"/>
                </a:solidFill>
                <a:latin typeface="Montserrat" panose="00000500000000000000" pitchFamily="2" charset="0"/>
              </a:rPr>
              <a:t>Declared within the method in a class or taken as an argument.</a:t>
            </a:r>
          </a:p>
          <a:p>
            <a:pPr marL="380990" indent="-380990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bg1"/>
                </a:solidFill>
                <a:latin typeface="Montserrat" panose="00000500000000000000" pitchFamily="2" charset="0"/>
              </a:rPr>
              <a:t>Occupy memory on stack.</a:t>
            </a:r>
          </a:p>
          <a:p>
            <a:pPr marL="380990" indent="-380990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bg1"/>
                </a:solidFill>
                <a:latin typeface="Montserrat" panose="00000500000000000000" pitchFamily="2" charset="0"/>
              </a:rPr>
              <a:t>Will be destroyed when the control leaves the method and the associated object will be eligible for garbage collection.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BE4F4F-02DC-4EE5-885E-C78716FCA5C6}"/>
              </a:ext>
            </a:extLst>
          </p:cNvPr>
          <p:cNvSpPr txBox="1"/>
          <p:nvPr/>
        </p:nvSpPr>
        <p:spPr>
          <a:xfrm>
            <a:off x="6967696" y="5534504"/>
            <a:ext cx="50122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In the above case,  “s” is a local reference variable, as it is the main method. </a:t>
            </a:r>
          </a:p>
        </p:txBody>
      </p:sp>
    </p:spTree>
    <p:extLst>
      <p:ext uri="{BB962C8B-B14F-4D97-AF65-F5344CB8AC3E}">
        <p14:creationId xmlns:p14="http://schemas.microsoft.com/office/powerpoint/2010/main" val="2097334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>
            <a:spLocks noGrp="1"/>
          </p:cNvSpPr>
          <p:nvPr>
            <p:ph type="title"/>
          </p:nvPr>
        </p:nvSpPr>
        <p:spPr>
          <a:xfrm>
            <a:off x="519600" y="123167"/>
            <a:ext cx="9255600" cy="5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933" rIns="0" bIns="0" anchor="t" anchorCtr="0">
            <a:noAutofit/>
          </a:bodyPr>
          <a:lstStyle/>
          <a:p>
            <a:pPr marL="16933"/>
            <a:r>
              <a:rPr lang="en-US" sz="4800" b="1" dirty="0">
                <a:solidFill>
                  <a:srgbClr val="27823F"/>
                </a:solidFill>
                <a:latin typeface="Montserrat" panose="00000500000000000000" pitchFamily="2" charset="0"/>
              </a:rPr>
              <a:t>Types of Variables</a:t>
            </a:r>
            <a:endParaRPr sz="4800" b="1" dirty="0">
              <a:solidFill>
                <a:srgbClr val="27823F"/>
              </a:solidFill>
              <a:latin typeface="Montserrat" panose="00000500000000000000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539941C-A884-4262-A162-1C3515B69DF1}"/>
              </a:ext>
            </a:extLst>
          </p:cNvPr>
          <p:cNvSpPr/>
          <p:nvPr/>
        </p:nvSpPr>
        <p:spPr>
          <a:xfrm>
            <a:off x="519600" y="1711429"/>
            <a:ext cx="609600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chemeClr val="bg1"/>
                </a:solidFill>
                <a:latin typeface="Montserrat" panose="00000500000000000000" pitchFamily="2" charset="0"/>
              </a:rPr>
              <a:t>class Student {</a:t>
            </a:r>
          </a:p>
          <a:p>
            <a:pPr marL="241294"/>
            <a:r>
              <a:rPr lang="en-IN" sz="1600" b="1" dirty="0">
                <a:solidFill>
                  <a:schemeClr val="bg1"/>
                </a:solidFill>
                <a:latin typeface="Montserrat" panose="00000500000000000000" pitchFamily="2" charset="0"/>
              </a:rPr>
              <a:t>int rollno;</a:t>
            </a:r>
          </a:p>
          <a:p>
            <a:r>
              <a:rPr lang="en-IN" sz="1600" dirty="0">
                <a:solidFill>
                  <a:schemeClr val="bg1"/>
                </a:solidFill>
                <a:latin typeface="Montserrat" panose="00000500000000000000" pitchFamily="2" charset="0"/>
              </a:rPr>
              <a:t>}</a:t>
            </a:r>
          </a:p>
          <a:p>
            <a:r>
              <a:rPr lang="en-IN" sz="1600" b="1" dirty="0">
                <a:solidFill>
                  <a:schemeClr val="bg1"/>
                </a:solidFill>
                <a:latin typeface="Montserrat" panose="00000500000000000000" pitchFamily="2" charset="0"/>
              </a:rPr>
              <a:t>class Helper</a:t>
            </a:r>
          </a:p>
          <a:p>
            <a:r>
              <a:rPr lang="en-IN" sz="1600" dirty="0">
                <a:solidFill>
                  <a:schemeClr val="bg1"/>
                </a:solidFill>
                <a:latin typeface="Montserrat" panose="00000500000000000000" pitchFamily="2" charset="0"/>
              </a:rPr>
              <a:t>{</a:t>
            </a:r>
          </a:p>
          <a:p>
            <a:pPr marL="241294" lvl="2"/>
            <a:r>
              <a:rPr lang="en-IN" sz="1600" dirty="0">
                <a:solidFill>
                  <a:schemeClr val="bg1"/>
                </a:solidFill>
                <a:latin typeface="Montserrat" panose="00000500000000000000" pitchFamily="2" charset="0"/>
              </a:rPr>
              <a:t>Student s=</a:t>
            </a:r>
            <a:r>
              <a:rPr lang="en-IN" sz="1600" b="1" dirty="0">
                <a:solidFill>
                  <a:schemeClr val="bg1"/>
                </a:solidFill>
                <a:latin typeface="Montserrat" panose="00000500000000000000" pitchFamily="2" charset="0"/>
              </a:rPr>
              <a:t>new Student();</a:t>
            </a:r>
          </a:p>
          <a:p>
            <a:pPr marL="241294" lvl="2"/>
            <a:r>
              <a:rPr lang="en-IN" sz="1600" b="1" dirty="0">
                <a:solidFill>
                  <a:schemeClr val="bg1"/>
                </a:solidFill>
                <a:latin typeface="Montserrat" panose="00000500000000000000" pitchFamily="2" charset="0"/>
              </a:rPr>
              <a:t>void set(int </a:t>
            </a:r>
            <a:r>
              <a:rPr lang="en-IN" sz="1600" b="1" dirty="0">
                <a:solidFill>
                  <a:schemeClr val="bg1"/>
                </a:solidFill>
                <a:highlight>
                  <a:srgbClr val="F0D8A8"/>
                </a:highlight>
                <a:latin typeface="Montserrat" panose="00000500000000000000" pitchFamily="2" charset="0"/>
              </a:rPr>
              <a:t>n)</a:t>
            </a:r>
          </a:p>
          <a:p>
            <a:pPr marL="241294" lvl="2"/>
            <a:r>
              <a:rPr lang="en-IN" sz="1600" dirty="0">
                <a:solidFill>
                  <a:schemeClr val="bg1"/>
                </a:solidFill>
                <a:latin typeface="Montserrat" panose="00000500000000000000" pitchFamily="2" charset="0"/>
              </a:rPr>
              <a:t>{	</a:t>
            </a:r>
            <a:r>
              <a:rPr lang="en-IN" sz="1600" dirty="0" err="1">
                <a:solidFill>
                  <a:schemeClr val="bg1"/>
                </a:solidFill>
                <a:latin typeface="Montserrat" panose="00000500000000000000" pitchFamily="2" charset="0"/>
              </a:rPr>
              <a:t>s.rollno</a:t>
            </a:r>
            <a:r>
              <a:rPr lang="en-IN" sz="1600" dirty="0">
                <a:solidFill>
                  <a:schemeClr val="bg1"/>
                </a:solidFill>
                <a:latin typeface="Montserrat" panose="00000500000000000000" pitchFamily="2" charset="0"/>
              </a:rPr>
              <a:t>=</a:t>
            </a:r>
            <a:r>
              <a:rPr lang="en-IN" sz="1600" dirty="0">
                <a:solidFill>
                  <a:schemeClr val="bg1"/>
                </a:solidFill>
                <a:highlight>
                  <a:srgbClr val="D4D4D4"/>
                </a:highlight>
                <a:latin typeface="Montserrat" panose="00000500000000000000" pitchFamily="2" charset="0"/>
              </a:rPr>
              <a:t>n; </a:t>
            </a:r>
            <a:r>
              <a:rPr lang="en-IN" sz="1600" dirty="0">
                <a:solidFill>
                  <a:schemeClr val="bg1"/>
                </a:solidFill>
                <a:latin typeface="Montserrat" panose="00000500000000000000" pitchFamily="2" charset="0"/>
              </a:rPr>
              <a:t>}</a:t>
            </a:r>
          </a:p>
          <a:p>
            <a:pPr marL="241294" lvl="2"/>
            <a:r>
              <a:rPr lang="en-IN" sz="1600" b="1" dirty="0">
                <a:solidFill>
                  <a:schemeClr val="bg1"/>
                </a:solidFill>
                <a:latin typeface="Montserrat" panose="00000500000000000000" pitchFamily="2" charset="0"/>
              </a:rPr>
              <a:t>void show()</a:t>
            </a:r>
          </a:p>
          <a:p>
            <a:pPr marL="241294" lvl="2"/>
            <a:r>
              <a:rPr lang="en-IN" sz="1600" dirty="0">
                <a:solidFill>
                  <a:schemeClr val="bg1"/>
                </a:solidFill>
                <a:latin typeface="Montserrat" panose="00000500000000000000" pitchFamily="2" charset="0"/>
              </a:rPr>
              <a:t>{	</a:t>
            </a:r>
            <a:r>
              <a:rPr lang="en-IN" sz="1600" dirty="0" err="1">
                <a:solidFill>
                  <a:schemeClr val="bg1"/>
                </a:solidFill>
                <a:latin typeface="Montserrat" panose="00000500000000000000" pitchFamily="2" charset="0"/>
              </a:rPr>
              <a:t>System.</a:t>
            </a:r>
            <a:r>
              <a:rPr lang="en-IN" sz="1600" b="1" i="1" dirty="0" err="1">
                <a:solidFill>
                  <a:schemeClr val="bg1"/>
                </a:solidFill>
                <a:latin typeface="Montserrat" panose="00000500000000000000" pitchFamily="2" charset="0"/>
              </a:rPr>
              <a:t>out.println</a:t>
            </a:r>
            <a:r>
              <a:rPr lang="en-IN" sz="1600" b="1" i="1" dirty="0">
                <a:solidFill>
                  <a:schemeClr val="bg1"/>
                </a:solidFill>
                <a:latin typeface="Montserrat" panose="00000500000000000000" pitchFamily="2" charset="0"/>
              </a:rPr>
              <a:t>(</a:t>
            </a:r>
            <a:r>
              <a:rPr lang="en-IN" sz="1600" b="1" i="1" dirty="0" err="1">
                <a:solidFill>
                  <a:schemeClr val="bg1"/>
                </a:solidFill>
                <a:latin typeface="Montserrat" panose="00000500000000000000" pitchFamily="2" charset="0"/>
              </a:rPr>
              <a:t>s.rollno</a:t>
            </a:r>
            <a:r>
              <a:rPr lang="en-IN" sz="1600" b="1" i="1" dirty="0">
                <a:solidFill>
                  <a:schemeClr val="bg1"/>
                </a:solidFill>
                <a:latin typeface="Montserrat" panose="00000500000000000000" pitchFamily="2" charset="0"/>
              </a:rPr>
              <a:t>); </a:t>
            </a:r>
            <a:r>
              <a:rPr lang="en-IN" sz="1600" dirty="0">
                <a:solidFill>
                  <a:schemeClr val="bg1"/>
                </a:solidFill>
                <a:latin typeface="Montserrat" panose="00000500000000000000" pitchFamily="2" charset="0"/>
              </a:rPr>
              <a:t>}</a:t>
            </a:r>
          </a:p>
          <a:p>
            <a:r>
              <a:rPr lang="en-IN" sz="1600" dirty="0">
                <a:solidFill>
                  <a:schemeClr val="bg1"/>
                </a:solidFill>
                <a:latin typeface="Montserrat" panose="00000500000000000000" pitchFamily="2" charset="0"/>
              </a:rPr>
              <a:t>}</a:t>
            </a:r>
          </a:p>
          <a:p>
            <a:r>
              <a:rPr lang="en-IN" sz="1600" b="1" dirty="0">
                <a:solidFill>
                  <a:schemeClr val="bg1"/>
                </a:solidFill>
                <a:latin typeface="Montserrat" panose="00000500000000000000" pitchFamily="2" charset="0"/>
              </a:rPr>
              <a:t>class </a:t>
            </a:r>
            <a:r>
              <a:rPr lang="en-IN" sz="1600" b="1" dirty="0" err="1">
                <a:solidFill>
                  <a:schemeClr val="bg1"/>
                </a:solidFill>
                <a:latin typeface="Montserrat" panose="00000500000000000000" pitchFamily="2" charset="0"/>
              </a:rPr>
              <a:t>MainClass</a:t>
            </a:r>
            <a:endParaRPr lang="en-IN" sz="1600" b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r>
              <a:rPr lang="en-IN" sz="1600" dirty="0">
                <a:solidFill>
                  <a:schemeClr val="bg1"/>
                </a:solidFill>
                <a:latin typeface="Montserrat" panose="00000500000000000000" pitchFamily="2" charset="0"/>
              </a:rPr>
              <a:t>{</a:t>
            </a:r>
          </a:p>
          <a:p>
            <a:pPr marL="241294"/>
            <a:r>
              <a:rPr lang="en-US" sz="1600" b="1" dirty="0">
                <a:solidFill>
                  <a:schemeClr val="bg1"/>
                </a:solidFill>
                <a:latin typeface="Montserrat" panose="00000500000000000000" pitchFamily="2" charset="0"/>
              </a:rPr>
              <a:t>public static void main(String[] args) {</a:t>
            </a:r>
          </a:p>
          <a:p>
            <a:pPr marL="241294"/>
            <a:r>
              <a:rPr lang="en-IN" sz="1600" dirty="0">
                <a:solidFill>
                  <a:schemeClr val="bg1"/>
                </a:solidFill>
                <a:latin typeface="Montserrat" panose="00000500000000000000" pitchFamily="2" charset="0"/>
              </a:rPr>
              <a:t>Helper </a:t>
            </a:r>
            <a:r>
              <a:rPr lang="en-IN" sz="1600" dirty="0" err="1">
                <a:solidFill>
                  <a:schemeClr val="bg1"/>
                </a:solidFill>
                <a:latin typeface="Montserrat" panose="00000500000000000000" pitchFamily="2" charset="0"/>
              </a:rPr>
              <a:t>obj</a:t>
            </a:r>
            <a:r>
              <a:rPr lang="en-IN" sz="1600" dirty="0">
                <a:solidFill>
                  <a:schemeClr val="bg1"/>
                </a:solidFill>
                <a:latin typeface="Montserrat" panose="00000500000000000000" pitchFamily="2" charset="0"/>
              </a:rPr>
              <a:t>=</a:t>
            </a:r>
            <a:r>
              <a:rPr lang="en-IN" sz="1600" b="1" dirty="0">
                <a:solidFill>
                  <a:schemeClr val="bg1"/>
                </a:solidFill>
                <a:latin typeface="Montserrat" panose="00000500000000000000" pitchFamily="2" charset="0"/>
              </a:rPr>
              <a:t>new Helper();</a:t>
            </a:r>
          </a:p>
          <a:p>
            <a:pPr marL="241294"/>
            <a:r>
              <a:rPr lang="en-IN" sz="1600" dirty="0" err="1">
                <a:solidFill>
                  <a:schemeClr val="bg1"/>
                </a:solidFill>
                <a:latin typeface="Montserrat" panose="00000500000000000000" pitchFamily="2" charset="0"/>
              </a:rPr>
              <a:t>obj.set</a:t>
            </a:r>
            <a:r>
              <a:rPr lang="en-IN" sz="1600" dirty="0">
                <a:solidFill>
                  <a:schemeClr val="bg1"/>
                </a:solidFill>
                <a:latin typeface="Montserrat" panose="00000500000000000000" pitchFamily="2" charset="0"/>
              </a:rPr>
              <a:t>(1);</a:t>
            </a:r>
          </a:p>
          <a:p>
            <a:pPr marL="241294"/>
            <a:r>
              <a:rPr lang="en-IN" sz="1600" dirty="0" err="1">
                <a:solidFill>
                  <a:schemeClr val="bg1"/>
                </a:solidFill>
                <a:latin typeface="Montserrat" panose="00000500000000000000" pitchFamily="2" charset="0"/>
              </a:rPr>
              <a:t>obj.show</a:t>
            </a:r>
            <a:r>
              <a:rPr lang="en-IN" sz="1600" dirty="0">
                <a:solidFill>
                  <a:schemeClr val="bg1"/>
                </a:solidFill>
                <a:latin typeface="Montserrat" panose="00000500000000000000" pitchFamily="2" charset="0"/>
              </a:rPr>
              <a:t>();</a:t>
            </a:r>
          </a:p>
          <a:p>
            <a:pPr marL="241294"/>
            <a:r>
              <a:rPr lang="en-IN" sz="1600" dirty="0">
                <a:solidFill>
                  <a:schemeClr val="bg1"/>
                </a:solidFill>
                <a:latin typeface="Montserrat" panose="00000500000000000000" pitchFamily="2" charset="0"/>
              </a:rPr>
              <a:t>}</a:t>
            </a:r>
          </a:p>
          <a:p>
            <a:r>
              <a:rPr lang="en-IN" sz="1600" dirty="0">
                <a:solidFill>
                  <a:schemeClr val="bg1"/>
                </a:solidFill>
                <a:latin typeface="Montserrat" panose="00000500000000000000" pitchFamily="2" charset="0"/>
              </a:rPr>
              <a:t>}</a:t>
            </a:r>
          </a:p>
        </p:txBody>
      </p:sp>
      <p:sp>
        <p:nvSpPr>
          <p:cNvPr id="7" name="Google Shape;146;p24">
            <a:extLst>
              <a:ext uri="{FF2B5EF4-FFF2-40B4-BE49-F238E27FC236}">
                <a16:creationId xmlns:a16="http://schemas.microsoft.com/office/drawing/2014/main" id="{085270C6-9644-45AA-9226-8C9BB722F236}"/>
              </a:ext>
            </a:extLst>
          </p:cNvPr>
          <p:cNvSpPr txBox="1"/>
          <p:nvPr/>
        </p:nvSpPr>
        <p:spPr>
          <a:xfrm>
            <a:off x="176682" y="1069776"/>
            <a:ext cx="6096000" cy="541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52396">
              <a:buSzPts val="1800"/>
            </a:pPr>
            <a:r>
              <a:rPr lang="en-IN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2. Instance Reference Variable</a:t>
            </a:r>
            <a:endParaRPr sz="2400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endParaRPr sz="3733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A47688-0DA0-42C3-816A-4FBFD3E4770D}"/>
              </a:ext>
            </a:extLst>
          </p:cNvPr>
          <p:cNvSpPr txBox="1"/>
          <p:nvPr/>
        </p:nvSpPr>
        <p:spPr>
          <a:xfrm>
            <a:off x="6615600" y="1069776"/>
            <a:ext cx="46359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bg1"/>
                </a:solidFill>
                <a:latin typeface="Montserrat" panose="00000500000000000000" pitchFamily="2" charset="0"/>
              </a:rPr>
              <a:t>Declared outside the methods in a class.</a:t>
            </a:r>
          </a:p>
          <a:p>
            <a:pPr marL="380990" indent="-380990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bg1"/>
                </a:solidFill>
                <a:latin typeface="Montserrat" panose="00000500000000000000" pitchFamily="2" charset="0"/>
              </a:rPr>
              <a:t>Occupy memory on heap.</a:t>
            </a:r>
          </a:p>
          <a:p>
            <a:pPr marL="380990" indent="-380990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bg1"/>
                </a:solidFill>
                <a:latin typeface="Montserrat" panose="00000500000000000000" pitchFamily="2" charset="0"/>
              </a:rPr>
              <a:t>Will be retained in memory till the object is alive.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BE4F4F-02DC-4EE5-885E-C78716FCA5C6}"/>
              </a:ext>
            </a:extLst>
          </p:cNvPr>
          <p:cNvSpPr txBox="1"/>
          <p:nvPr/>
        </p:nvSpPr>
        <p:spPr>
          <a:xfrm>
            <a:off x="6811275" y="4470111"/>
            <a:ext cx="50122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In the above case,  “s” is a instance reference variable, as it not inside any method in the Helper class.</a:t>
            </a:r>
          </a:p>
        </p:txBody>
      </p:sp>
    </p:spTree>
    <p:extLst>
      <p:ext uri="{BB962C8B-B14F-4D97-AF65-F5344CB8AC3E}">
        <p14:creationId xmlns:p14="http://schemas.microsoft.com/office/powerpoint/2010/main" val="2322960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>
            <a:spLocks noGrp="1"/>
          </p:cNvSpPr>
          <p:nvPr>
            <p:ph type="title"/>
          </p:nvPr>
        </p:nvSpPr>
        <p:spPr>
          <a:xfrm>
            <a:off x="519600" y="123167"/>
            <a:ext cx="9255600" cy="521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16933" rIns="0" bIns="0" rtlCol="0" anchor="t" anchorCtr="0">
            <a:noAutofit/>
          </a:bodyPr>
          <a:lstStyle/>
          <a:p>
            <a:pPr marL="16933"/>
            <a:r>
              <a:rPr lang="en-US" sz="4800" b="1" dirty="0">
                <a:solidFill>
                  <a:srgbClr val="27823F"/>
                </a:solidFill>
                <a:latin typeface="Montserrat" panose="00000500000000000000" pitchFamily="2" charset="0"/>
              </a:rPr>
              <a:t>Inheritance</a:t>
            </a:r>
            <a:endParaRPr sz="4800" b="1" dirty="0">
              <a:solidFill>
                <a:srgbClr val="27823F"/>
              </a:solidFill>
              <a:latin typeface="Montserrat" panose="00000500000000000000" pitchFamily="2" charset="0"/>
            </a:endParaRPr>
          </a:p>
        </p:txBody>
      </p:sp>
      <p:sp>
        <p:nvSpPr>
          <p:cNvPr id="7" name="Google Shape;146;p24">
            <a:extLst>
              <a:ext uri="{FF2B5EF4-FFF2-40B4-BE49-F238E27FC236}">
                <a16:creationId xmlns:a16="http://schemas.microsoft.com/office/drawing/2014/main" id="{085270C6-9644-45AA-9226-8C9BB722F236}"/>
              </a:ext>
            </a:extLst>
          </p:cNvPr>
          <p:cNvSpPr txBox="1"/>
          <p:nvPr/>
        </p:nvSpPr>
        <p:spPr>
          <a:xfrm>
            <a:off x="519599" y="849208"/>
            <a:ext cx="10949911" cy="5885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IN" sz="2400" dirty="0">
                <a:solidFill>
                  <a:schemeClr val="bg1"/>
                </a:solidFill>
                <a:latin typeface="Montserrat" panose="00000500000000000000" pitchFamily="2" charset="0"/>
              </a:rPr>
              <a:t>One of the most important features of OOP.</a:t>
            </a:r>
          </a:p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bg1"/>
                </a:solidFill>
                <a:latin typeface="Montserrat" panose="00000500000000000000" pitchFamily="2" charset="0"/>
              </a:rPr>
              <a:t>Using inheritance, we can create new classes from already existing classes. </a:t>
            </a:r>
          </a:p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bg1"/>
                </a:solidFill>
                <a:latin typeface="Montserrat" panose="00000500000000000000" pitchFamily="2" charset="0"/>
              </a:rPr>
              <a:t>Existing classes from which new classes are derived are called </a:t>
            </a:r>
            <a:r>
              <a:rPr lang="en-IN" sz="2400" b="1" i="1" dirty="0">
                <a:solidFill>
                  <a:schemeClr val="bg1"/>
                </a:solidFill>
                <a:latin typeface="Montserrat" panose="00000500000000000000" pitchFamily="2" charset="0"/>
              </a:rPr>
              <a:t>base/parent/super</a:t>
            </a:r>
            <a:r>
              <a:rPr lang="en-IN" sz="2400" dirty="0">
                <a:solidFill>
                  <a:schemeClr val="bg1"/>
                </a:solidFill>
                <a:latin typeface="Montserrat" panose="00000500000000000000" pitchFamily="2" charset="0"/>
              </a:rPr>
              <a:t> classes.</a:t>
            </a:r>
          </a:p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bg1"/>
                </a:solidFill>
                <a:latin typeface="Montserrat" panose="00000500000000000000" pitchFamily="2" charset="0"/>
              </a:rPr>
              <a:t>New classes are called </a:t>
            </a:r>
            <a:r>
              <a:rPr lang="en-IN" sz="2400" b="1" i="1" dirty="0">
                <a:solidFill>
                  <a:schemeClr val="bg1"/>
                </a:solidFill>
                <a:latin typeface="Montserrat" panose="00000500000000000000" pitchFamily="2" charset="0"/>
              </a:rPr>
              <a:t>derived/child/sub</a:t>
            </a:r>
            <a:r>
              <a:rPr lang="en-IN" sz="2400" i="1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IN" sz="2400" dirty="0">
                <a:solidFill>
                  <a:schemeClr val="bg1"/>
                </a:solidFill>
                <a:latin typeface="Montserrat" panose="00000500000000000000" pitchFamily="2" charset="0"/>
              </a:rPr>
              <a:t>classes.</a:t>
            </a:r>
          </a:p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bg1"/>
                </a:solidFill>
                <a:latin typeface="Montserrat" panose="00000500000000000000" pitchFamily="2" charset="0"/>
              </a:rPr>
              <a:t>Derived class inherits all the fields and methods from base class and can add their own elements.</a:t>
            </a:r>
          </a:p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Code Reusability</a:t>
            </a: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 is the main benefit of Inheritance.</a:t>
            </a:r>
          </a:p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N" sz="2400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IN" sz="2400" dirty="0">
                <a:solidFill>
                  <a:schemeClr val="bg1"/>
                </a:solidFill>
                <a:latin typeface="Montserrat" panose="00000500000000000000" pitchFamily="2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28043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>
            <a:spLocks noGrp="1"/>
          </p:cNvSpPr>
          <p:nvPr>
            <p:ph type="title"/>
          </p:nvPr>
        </p:nvSpPr>
        <p:spPr>
          <a:xfrm>
            <a:off x="519600" y="123167"/>
            <a:ext cx="9255600" cy="521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16933" rIns="0" bIns="0" rtlCol="0" anchor="t" anchorCtr="0">
            <a:noAutofit/>
          </a:bodyPr>
          <a:lstStyle/>
          <a:p>
            <a:pPr marL="16933"/>
            <a:r>
              <a:rPr lang="en-US" sz="4800" b="1" dirty="0">
                <a:solidFill>
                  <a:srgbClr val="27823F"/>
                </a:solidFill>
                <a:latin typeface="Montserrat" panose="00000500000000000000" pitchFamily="2" charset="0"/>
              </a:rPr>
              <a:t>Inheritance</a:t>
            </a:r>
            <a:endParaRPr sz="4800" b="1" dirty="0">
              <a:solidFill>
                <a:srgbClr val="27823F"/>
              </a:solidFill>
              <a:latin typeface="Montserrat" panose="00000500000000000000" pitchFamily="2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1D76BEE-6EC0-49FD-BF7E-7839708ECD9E}"/>
              </a:ext>
            </a:extLst>
          </p:cNvPr>
          <p:cNvSpPr/>
          <p:nvPr/>
        </p:nvSpPr>
        <p:spPr>
          <a:xfrm>
            <a:off x="4560711" y="1610549"/>
            <a:ext cx="2513660" cy="1204148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bg1"/>
                </a:solidFill>
                <a:latin typeface="Montserrat" panose="00000500000000000000" pitchFamily="2" charset="0"/>
              </a:rPr>
              <a:t>class Shape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06433C9-F176-45AF-A66B-A5CC003DB2F5}"/>
              </a:ext>
            </a:extLst>
          </p:cNvPr>
          <p:cNvSpPr/>
          <p:nvPr/>
        </p:nvSpPr>
        <p:spPr>
          <a:xfrm>
            <a:off x="2047051" y="3839442"/>
            <a:ext cx="2513660" cy="1204148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bg1"/>
                </a:solidFill>
                <a:latin typeface="Montserrat" panose="00000500000000000000" pitchFamily="2" charset="0"/>
              </a:rPr>
              <a:t>class Circle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4FF7D95-6908-46BC-8BC1-1E3CF1A4633B}"/>
              </a:ext>
            </a:extLst>
          </p:cNvPr>
          <p:cNvSpPr/>
          <p:nvPr/>
        </p:nvSpPr>
        <p:spPr>
          <a:xfrm>
            <a:off x="7074371" y="3839441"/>
            <a:ext cx="2513660" cy="1204148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bg1"/>
                </a:solidFill>
                <a:latin typeface="Montserrat" panose="00000500000000000000" pitchFamily="2" charset="0"/>
              </a:rPr>
              <a:t>class Cylinder</a:t>
            </a:r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E755661B-1CA1-42B5-8A5A-ED199A082EB4}"/>
              </a:ext>
            </a:extLst>
          </p:cNvPr>
          <p:cNvCxnSpPr>
            <a:stCxn id="6" idx="0"/>
            <a:endCxn id="2" idx="2"/>
          </p:cNvCxnSpPr>
          <p:nvPr/>
        </p:nvCxnSpPr>
        <p:spPr>
          <a:xfrm rot="5400000" flipH="1" flipV="1">
            <a:off x="4048339" y="2070241"/>
            <a:ext cx="1024745" cy="25136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4BC90925-FAA8-4FB3-9AD7-CB9127708D5F}"/>
              </a:ext>
            </a:extLst>
          </p:cNvPr>
          <p:cNvCxnSpPr>
            <a:cxnSpLocks/>
          </p:cNvCxnSpPr>
          <p:nvPr/>
        </p:nvCxnSpPr>
        <p:spPr>
          <a:xfrm rot="16200000" flipV="1">
            <a:off x="6561998" y="2070240"/>
            <a:ext cx="1024745" cy="25136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B079E2E-0A6C-4BEF-ACC1-766BD9F57510}"/>
              </a:ext>
            </a:extLst>
          </p:cNvPr>
          <p:cNvCxnSpPr>
            <a:stCxn id="2" idx="3"/>
          </p:cNvCxnSpPr>
          <p:nvPr/>
        </p:nvCxnSpPr>
        <p:spPr>
          <a:xfrm flipV="1">
            <a:off x="7074371" y="2212622"/>
            <a:ext cx="2965215" cy="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096BBFA-F6C5-467E-998C-5DD6B1383A65}"/>
              </a:ext>
            </a:extLst>
          </p:cNvPr>
          <p:cNvSpPr txBox="1"/>
          <p:nvPr/>
        </p:nvSpPr>
        <p:spPr>
          <a:xfrm>
            <a:off x="10009482" y="1863809"/>
            <a:ext cx="18073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Base/Parent Class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A83BB1E-DB08-4ACB-9158-0176747E36D9}"/>
              </a:ext>
            </a:extLst>
          </p:cNvPr>
          <p:cNvCxnSpPr>
            <a:stCxn id="6" idx="2"/>
          </p:cNvCxnSpPr>
          <p:nvPr/>
        </p:nvCxnSpPr>
        <p:spPr>
          <a:xfrm>
            <a:off x="3303881" y="5043590"/>
            <a:ext cx="2513659" cy="73632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CC545FE-CBAB-40F8-AB57-388640257E39}"/>
              </a:ext>
            </a:extLst>
          </p:cNvPr>
          <p:cNvCxnSpPr>
            <a:cxnSpLocks/>
          </p:cNvCxnSpPr>
          <p:nvPr/>
        </p:nvCxnSpPr>
        <p:spPr>
          <a:xfrm flipH="1">
            <a:off x="5817540" y="5043590"/>
            <a:ext cx="2513659" cy="73632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CE6DC2B-5B97-4485-BFBE-D2AE097F5088}"/>
              </a:ext>
            </a:extLst>
          </p:cNvPr>
          <p:cNvSpPr txBox="1"/>
          <p:nvPr/>
        </p:nvSpPr>
        <p:spPr>
          <a:xfrm>
            <a:off x="4900463" y="5769506"/>
            <a:ext cx="23910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Derived/Child classes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F68C762-C4D6-44A3-B6BD-213B40294B87}"/>
              </a:ext>
            </a:extLst>
          </p:cNvPr>
          <p:cNvSpPr/>
          <p:nvPr/>
        </p:nvSpPr>
        <p:spPr>
          <a:xfrm>
            <a:off x="234760" y="2814695"/>
            <a:ext cx="4421403" cy="5027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667" b="1" dirty="0">
                <a:solidFill>
                  <a:schemeClr val="bg1"/>
                </a:solidFill>
                <a:latin typeface="Montserrat" panose="00000500000000000000" pitchFamily="2" charset="0"/>
              </a:rPr>
              <a:t>Using </a:t>
            </a:r>
            <a:r>
              <a:rPr lang="en-IN" sz="2667" b="1" i="1" dirty="0">
                <a:solidFill>
                  <a:schemeClr val="bg1"/>
                </a:solidFill>
                <a:latin typeface="Montserrat" panose="00000500000000000000" pitchFamily="2" charset="0"/>
              </a:rPr>
              <a:t>extends </a:t>
            </a:r>
            <a:r>
              <a:rPr lang="en-IN" sz="2667" b="1" dirty="0">
                <a:solidFill>
                  <a:schemeClr val="bg1"/>
                </a:solidFill>
                <a:latin typeface="Montserrat" panose="00000500000000000000" pitchFamily="2" charset="0"/>
              </a:rPr>
              <a:t>keyword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C5EBC2-85D0-49D3-A283-8BFD3F0B7D83}"/>
              </a:ext>
            </a:extLst>
          </p:cNvPr>
          <p:cNvSpPr/>
          <p:nvPr/>
        </p:nvSpPr>
        <p:spPr>
          <a:xfrm>
            <a:off x="8863659" y="5103674"/>
            <a:ext cx="332834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</a:br>
            <a:endParaRPr lang="en-US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  <a:t>Inheritance represents the </a:t>
            </a:r>
            <a:r>
              <a:rPr lang="en-US" b="1" i="1" dirty="0">
                <a:solidFill>
                  <a:schemeClr val="bg1"/>
                </a:solidFill>
                <a:latin typeface="Montserrat" panose="00000500000000000000" pitchFamily="2" charset="0"/>
              </a:rPr>
              <a:t>IS-A</a:t>
            </a:r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  <a:t> relationship which is also known as a </a:t>
            </a:r>
            <a:r>
              <a:rPr lang="en-US" b="1" i="1" dirty="0">
                <a:solidFill>
                  <a:schemeClr val="bg1"/>
                </a:solidFill>
                <a:latin typeface="Montserrat" panose="00000500000000000000" pitchFamily="2" charset="0"/>
              </a:rPr>
              <a:t>parent-child</a:t>
            </a:r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  <a:t> relationship.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70263FF-AA88-45E1-93DB-5544AF873180}"/>
              </a:ext>
            </a:extLst>
          </p:cNvPr>
          <p:cNvSpPr txBox="1"/>
          <p:nvPr/>
        </p:nvSpPr>
        <p:spPr>
          <a:xfrm>
            <a:off x="6453967" y="3037959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Montserrat" panose="00000500000000000000" pitchFamily="2" charset="0"/>
              </a:rPr>
              <a:t>is-a relationship</a:t>
            </a:r>
          </a:p>
        </p:txBody>
      </p:sp>
    </p:spTree>
    <p:extLst>
      <p:ext uri="{BB962C8B-B14F-4D97-AF65-F5344CB8AC3E}">
        <p14:creationId xmlns:p14="http://schemas.microsoft.com/office/powerpoint/2010/main" val="2957456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>
            <a:spLocks noGrp="1"/>
          </p:cNvSpPr>
          <p:nvPr>
            <p:ph type="title"/>
          </p:nvPr>
        </p:nvSpPr>
        <p:spPr>
          <a:xfrm>
            <a:off x="519600" y="123167"/>
            <a:ext cx="9255600" cy="521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16933" rIns="0" bIns="0" rtlCol="0" anchor="t" anchorCtr="0">
            <a:noAutofit/>
          </a:bodyPr>
          <a:lstStyle/>
          <a:p>
            <a:pPr marL="16933"/>
            <a:r>
              <a:rPr lang="en-US" sz="4800" b="1" dirty="0">
                <a:solidFill>
                  <a:srgbClr val="27823F"/>
                </a:solidFill>
                <a:latin typeface="Montserrat" panose="00000500000000000000" pitchFamily="2" charset="0"/>
              </a:rPr>
              <a:t>Implementation</a:t>
            </a:r>
            <a:endParaRPr sz="4800" b="1" dirty="0">
              <a:solidFill>
                <a:srgbClr val="27823F"/>
              </a:solidFill>
              <a:latin typeface="Montserrat" panose="00000500000000000000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539941C-A884-4262-A162-1C3515B69DF1}"/>
              </a:ext>
            </a:extLst>
          </p:cNvPr>
          <p:cNvSpPr/>
          <p:nvPr/>
        </p:nvSpPr>
        <p:spPr>
          <a:xfrm>
            <a:off x="519601" y="1166387"/>
            <a:ext cx="591931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Montserrat" panose="00000500000000000000" pitchFamily="2" charset="0"/>
              </a:rPr>
              <a:t>class Shape</a:t>
            </a:r>
          </a:p>
          <a:p>
            <a:r>
              <a:rPr lang="en-IN" dirty="0">
                <a:solidFill>
                  <a:schemeClr val="bg1"/>
                </a:solidFill>
                <a:latin typeface="Montserrat" panose="00000500000000000000" pitchFamily="2" charset="0"/>
              </a:rPr>
              <a:t>{</a:t>
            </a:r>
          </a:p>
          <a:p>
            <a:r>
              <a:rPr lang="en-IN" b="1" dirty="0">
                <a:solidFill>
                  <a:schemeClr val="bg1"/>
                </a:solidFill>
                <a:latin typeface="Montserrat" panose="00000500000000000000" pitchFamily="2" charset="0"/>
              </a:rPr>
              <a:t>double pi=3.14;</a:t>
            </a:r>
          </a:p>
          <a:p>
            <a:r>
              <a:rPr lang="en-IN" b="1" dirty="0">
                <a:solidFill>
                  <a:schemeClr val="bg1"/>
                </a:solidFill>
                <a:latin typeface="Montserrat" panose="00000500000000000000" pitchFamily="2" charset="0"/>
              </a:rPr>
              <a:t>double </a:t>
            </a:r>
            <a:r>
              <a:rPr lang="en-IN" b="1" dirty="0" err="1">
                <a:solidFill>
                  <a:schemeClr val="bg1"/>
                </a:solidFill>
                <a:latin typeface="Montserrat" panose="00000500000000000000" pitchFamily="2" charset="0"/>
              </a:rPr>
              <a:t>getSquare</a:t>
            </a:r>
            <a:r>
              <a:rPr lang="en-IN" b="1" dirty="0">
                <a:solidFill>
                  <a:schemeClr val="bg1"/>
                </a:solidFill>
                <a:latin typeface="Montserrat" panose="00000500000000000000" pitchFamily="2" charset="0"/>
              </a:rPr>
              <a:t>(double r)</a:t>
            </a:r>
          </a:p>
          <a:p>
            <a:r>
              <a:rPr lang="en-IN" dirty="0">
                <a:solidFill>
                  <a:schemeClr val="bg1"/>
                </a:solidFill>
                <a:latin typeface="Montserrat" panose="00000500000000000000" pitchFamily="2" charset="0"/>
              </a:rPr>
              <a:t>{</a:t>
            </a:r>
          </a:p>
          <a:p>
            <a:r>
              <a:rPr lang="en-IN" b="1" dirty="0">
                <a:solidFill>
                  <a:schemeClr val="bg1"/>
                </a:solidFill>
                <a:latin typeface="Montserrat" panose="00000500000000000000" pitchFamily="2" charset="0"/>
              </a:rPr>
              <a:t>return r*r;</a:t>
            </a:r>
          </a:p>
          <a:p>
            <a:r>
              <a:rPr lang="en-IN" dirty="0">
                <a:solidFill>
                  <a:schemeClr val="bg1"/>
                </a:solidFill>
                <a:latin typeface="Montserrat" panose="00000500000000000000" pitchFamily="2" charset="0"/>
              </a:rPr>
              <a:t>}</a:t>
            </a:r>
          </a:p>
          <a:p>
            <a:r>
              <a:rPr lang="en-IN" dirty="0">
                <a:solidFill>
                  <a:schemeClr val="bg1"/>
                </a:solidFill>
                <a:latin typeface="Montserrat" panose="00000500000000000000" pitchFamily="2" charset="0"/>
              </a:rPr>
              <a:t>}</a:t>
            </a:r>
          </a:p>
          <a:p>
            <a:r>
              <a:rPr lang="en-IN" b="1" dirty="0">
                <a:solidFill>
                  <a:schemeClr val="bg1"/>
                </a:solidFill>
                <a:latin typeface="Montserrat" panose="00000500000000000000" pitchFamily="2" charset="0"/>
              </a:rPr>
              <a:t>class Circle extends Shape</a:t>
            </a:r>
          </a:p>
          <a:p>
            <a:r>
              <a:rPr lang="en-IN" dirty="0">
                <a:solidFill>
                  <a:schemeClr val="bg1"/>
                </a:solidFill>
                <a:latin typeface="Montserrat" panose="00000500000000000000" pitchFamily="2" charset="0"/>
              </a:rPr>
              <a:t>{</a:t>
            </a:r>
          </a:p>
          <a:p>
            <a:r>
              <a:rPr lang="en-IN" b="1" dirty="0">
                <a:solidFill>
                  <a:schemeClr val="bg1"/>
                </a:solidFill>
                <a:latin typeface="Montserrat" panose="00000500000000000000" pitchFamily="2" charset="0"/>
              </a:rPr>
              <a:t>void area(double R)</a:t>
            </a:r>
          </a:p>
          <a:p>
            <a:r>
              <a:rPr lang="en-IN" dirty="0">
                <a:solidFill>
                  <a:schemeClr val="bg1"/>
                </a:solidFill>
                <a:latin typeface="Montserrat" panose="00000500000000000000" pitchFamily="2" charset="0"/>
              </a:rPr>
              <a:t>{</a:t>
            </a:r>
          </a:p>
          <a:p>
            <a:r>
              <a:rPr lang="en-US" b="1" dirty="0">
                <a:solidFill>
                  <a:schemeClr val="bg1"/>
                </a:solidFill>
                <a:latin typeface="Montserrat" panose="00000500000000000000" pitchFamily="2" charset="0"/>
              </a:rPr>
              <a:t>double </a:t>
            </a:r>
            <a:r>
              <a:rPr lang="en-US" b="1" dirty="0" err="1">
                <a:solidFill>
                  <a:schemeClr val="bg1"/>
                </a:solidFill>
                <a:latin typeface="Montserrat" panose="00000500000000000000" pitchFamily="2" charset="0"/>
              </a:rPr>
              <a:t>ar</a:t>
            </a:r>
            <a:r>
              <a:rPr lang="en-US" b="1" dirty="0">
                <a:solidFill>
                  <a:schemeClr val="bg1"/>
                </a:solidFill>
                <a:latin typeface="Montserrat" panose="00000500000000000000" pitchFamily="2" charset="0"/>
              </a:rPr>
              <a:t>=pi*</a:t>
            </a:r>
            <a:r>
              <a:rPr lang="en-US" b="1" dirty="0" err="1">
                <a:solidFill>
                  <a:schemeClr val="bg1"/>
                </a:solidFill>
                <a:latin typeface="Montserrat" panose="00000500000000000000" pitchFamily="2" charset="0"/>
              </a:rPr>
              <a:t>getSquare</a:t>
            </a:r>
            <a:r>
              <a:rPr lang="en-US" b="1" dirty="0">
                <a:solidFill>
                  <a:schemeClr val="bg1"/>
                </a:solidFill>
                <a:latin typeface="Montserrat" panose="00000500000000000000" pitchFamily="2" charset="0"/>
              </a:rPr>
              <a:t>(R);</a:t>
            </a:r>
          </a:p>
          <a:p>
            <a:r>
              <a:rPr lang="en-IN" dirty="0" err="1">
                <a:solidFill>
                  <a:schemeClr val="bg1"/>
                </a:solidFill>
                <a:latin typeface="Montserrat" panose="00000500000000000000" pitchFamily="2" charset="0"/>
              </a:rPr>
              <a:t>System.</a:t>
            </a:r>
            <a:r>
              <a:rPr lang="en-IN" b="1" i="1" dirty="0" err="1">
                <a:solidFill>
                  <a:schemeClr val="bg1"/>
                </a:solidFill>
                <a:latin typeface="Montserrat" panose="00000500000000000000" pitchFamily="2" charset="0"/>
              </a:rPr>
              <a:t>out.println</a:t>
            </a:r>
            <a:r>
              <a:rPr lang="en-IN" b="1" i="1" dirty="0">
                <a:solidFill>
                  <a:schemeClr val="bg1"/>
                </a:solidFill>
                <a:latin typeface="Montserrat" panose="00000500000000000000" pitchFamily="2" charset="0"/>
              </a:rPr>
              <a:t>("Circle: "+</a:t>
            </a:r>
            <a:r>
              <a:rPr lang="en-IN" b="1" i="1" dirty="0" err="1">
                <a:solidFill>
                  <a:schemeClr val="bg1"/>
                </a:solidFill>
                <a:latin typeface="Montserrat" panose="00000500000000000000" pitchFamily="2" charset="0"/>
              </a:rPr>
              <a:t>ar</a:t>
            </a:r>
            <a:r>
              <a:rPr lang="en-IN" b="1" i="1" dirty="0">
                <a:solidFill>
                  <a:schemeClr val="bg1"/>
                </a:solidFill>
                <a:latin typeface="Montserrat" panose="00000500000000000000" pitchFamily="2" charset="0"/>
              </a:rPr>
              <a:t>);</a:t>
            </a:r>
          </a:p>
          <a:p>
            <a:r>
              <a:rPr lang="en-IN" dirty="0">
                <a:solidFill>
                  <a:schemeClr val="bg1"/>
                </a:solidFill>
                <a:latin typeface="Montserrat" panose="00000500000000000000" pitchFamily="2" charset="0"/>
              </a:rPr>
              <a:t>}</a:t>
            </a:r>
          </a:p>
          <a:p>
            <a:r>
              <a:rPr lang="en-IN" dirty="0">
                <a:solidFill>
                  <a:schemeClr val="bg1"/>
                </a:solidFill>
                <a:latin typeface="Montserrat" panose="00000500000000000000" pitchFamily="2" charset="0"/>
              </a:rPr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620F67-F847-43C6-917A-91B921795F15}"/>
              </a:ext>
            </a:extLst>
          </p:cNvPr>
          <p:cNvSpPr/>
          <p:nvPr/>
        </p:nvSpPr>
        <p:spPr>
          <a:xfrm>
            <a:off x="6438919" y="1166387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Montserrat" panose="00000500000000000000" pitchFamily="2" charset="0"/>
              </a:rPr>
              <a:t>class Cylinder extends Shape</a:t>
            </a:r>
          </a:p>
          <a:p>
            <a:r>
              <a:rPr lang="en-IN" dirty="0">
                <a:solidFill>
                  <a:schemeClr val="bg1"/>
                </a:solidFill>
                <a:latin typeface="Montserrat" panose="00000500000000000000" pitchFamily="2" charset="0"/>
              </a:rPr>
              <a:t>{</a:t>
            </a:r>
            <a:endParaRPr lang="fr-FR" b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r>
              <a:rPr lang="fr-FR" b="1" dirty="0" err="1">
                <a:solidFill>
                  <a:schemeClr val="bg1"/>
                </a:solidFill>
                <a:latin typeface="Montserrat" panose="00000500000000000000" pitchFamily="2" charset="0"/>
              </a:rPr>
              <a:t>void</a:t>
            </a:r>
            <a:r>
              <a:rPr lang="fr-FR" b="1" dirty="0">
                <a:solidFill>
                  <a:schemeClr val="bg1"/>
                </a:solidFill>
                <a:latin typeface="Montserrat" panose="00000500000000000000" pitchFamily="2" charset="0"/>
              </a:rPr>
              <a:t> volume(double </a:t>
            </a:r>
            <a:r>
              <a:rPr lang="fr-FR" b="1" dirty="0" err="1">
                <a:solidFill>
                  <a:schemeClr val="bg1"/>
                </a:solidFill>
                <a:latin typeface="Montserrat" panose="00000500000000000000" pitchFamily="2" charset="0"/>
              </a:rPr>
              <a:t>R,double</a:t>
            </a:r>
            <a:r>
              <a:rPr lang="fr-FR" b="1" dirty="0">
                <a:solidFill>
                  <a:schemeClr val="bg1"/>
                </a:solidFill>
                <a:latin typeface="Montserrat" panose="00000500000000000000" pitchFamily="2" charset="0"/>
              </a:rPr>
              <a:t> H)</a:t>
            </a:r>
          </a:p>
          <a:p>
            <a:r>
              <a:rPr lang="en-IN" dirty="0">
                <a:solidFill>
                  <a:schemeClr val="bg1"/>
                </a:solidFill>
                <a:latin typeface="Montserrat" panose="00000500000000000000" pitchFamily="2" charset="0"/>
              </a:rPr>
              <a:t>{</a:t>
            </a:r>
          </a:p>
          <a:p>
            <a:r>
              <a:rPr lang="en-US" b="1" dirty="0">
                <a:solidFill>
                  <a:schemeClr val="bg1"/>
                </a:solidFill>
                <a:latin typeface="Montserrat" panose="00000500000000000000" pitchFamily="2" charset="0"/>
              </a:rPr>
              <a:t>double vol=pi*</a:t>
            </a:r>
            <a:r>
              <a:rPr lang="en-US" b="1" dirty="0" err="1">
                <a:solidFill>
                  <a:schemeClr val="bg1"/>
                </a:solidFill>
                <a:latin typeface="Montserrat" panose="00000500000000000000" pitchFamily="2" charset="0"/>
              </a:rPr>
              <a:t>getSquare</a:t>
            </a:r>
            <a:r>
              <a:rPr lang="en-US" b="1" dirty="0">
                <a:solidFill>
                  <a:schemeClr val="bg1"/>
                </a:solidFill>
                <a:latin typeface="Montserrat" panose="00000500000000000000" pitchFamily="2" charset="0"/>
              </a:rPr>
              <a:t>(R)*H;</a:t>
            </a:r>
          </a:p>
          <a:p>
            <a:r>
              <a:rPr lang="nl-NL" dirty="0">
                <a:solidFill>
                  <a:schemeClr val="bg1"/>
                </a:solidFill>
                <a:latin typeface="Montserrat" panose="00000500000000000000" pitchFamily="2" charset="0"/>
              </a:rPr>
              <a:t>System.</a:t>
            </a:r>
            <a:r>
              <a:rPr lang="nl-NL" b="1" i="1" dirty="0">
                <a:solidFill>
                  <a:schemeClr val="bg1"/>
                </a:solidFill>
                <a:latin typeface="Montserrat" panose="00000500000000000000" pitchFamily="2" charset="0"/>
              </a:rPr>
              <a:t>out.println("Cylinder: "+vol);</a:t>
            </a:r>
          </a:p>
          <a:p>
            <a:r>
              <a:rPr lang="en-IN" dirty="0">
                <a:solidFill>
                  <a:schemeClr val="bg1"/>
                </a:solidFill>
                <a:latin typeface="Montserrat" panose="00000500000000000000" pitchFamily="2" charset="0"/>
              </a:rPr>
              <a:t>}</a:t>
            </a:r>
          </a:p>
          <a:p>
            <a:r>
              <a:rPr lang="en-IN" dirty="0">
                <a:solidFill>
                  <a:schemeClr val="bg1"/>
                </a:solidFill>
                <a:latin typeface="Montserrat" panose="00000500000000000000" pitchFamily="2" charset="0"/>
              </a:rPr>
              <a:t>}</a:t>
            </a:r>
          </a:p>
          <a:p>
            <a:r>
              <a:rPr lang="en-IN" b="1" dirty="0">
                <a:solidFill>
                  <a:schemeClr val="bg1"/>
                </a:solidFill>
                <a:latin typeface="Montserrat" panose="00000500000000000000" pitchFamily="2" charset="0"/>
              </a:rPr>
              <a:t>class run {</a:t>
            </a:r>
          </a:p>
          <a:p>
            <a:endParaRPr lang="en-IN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Montserrat" panose="00000500000000000000" pitchFamily="2" charset="0"/>
              </a:rPr>
              <a:t>public static void main(String[] </a:t>
            </a:r>
            <a:r>
              <a:rPr lang="en-US" b="1" dirty="0" err="1">
                <a:solidFill>
                  <a:schemeClr val="bg1"/>
                </a:solidFill>
                <a:latin typeface="Montserrat" panose="00000500000000000000" pitchFamily="2" charset="0"/>
              </a:rPr>
              <a:t>args</a:t>
            </a:r>
            <a:r>
              <a:rPr lang="en-US" b="1" dirty="0">
                <a:solidFill>
                  <a:schemeClr val="bg1"/>
                </a:solidFill>
                <a:latin typeface="Montserrat" panose="00000500000000000000" pitchFamily="2" charset="0"/>
              </a:rPr>
              <a:t>) {</a:t>
            </a:r>
          </a:p>
          <a:p>
            <a:r>
              <a:rPr lang="en-IN" dirty="0">
                <a:solidFill>
                  <a:schemeClr val="bg1"/>
                </a:solidFill>
                <a:latin typeface="Montserrat" panose="00000500000000000000" pitchFamily="2" charset="0"/>
              </a:rPr>
              <a:t>Circle c=</a:t>
            </a:r>
            <a:r>
              <a:rPr lang="en-IN" b="1" dirty="0">
                <a:solidFill>
                  <a:schemeClr val="bg1"/>
                </a:solidFill>
                <a:latin typeface="Montserrat" panose="00000500000000000000" pitchFamily="2" charset="0"/>
              </a:rPr>
              <a:t>new Circle();</a:t>
            </a:r>
          </a:p>
          <a:p>
            <a:r>
              <a:rPr lang="en-IN" dirty="0" err="1">
                <a:solidFill>
                  <a:schemeClr val="bg1"/>
                </a:solidFill>
                <a:latin typeface="Montserrat" panose="00000500000000000000" pitchFamily="2" charset="0"/>
              </a:rPr>
              <a:t>c.area</a:t>
            </a:r>
            <a:r>
              <a:rPr lang="en-IN" dirty="0">
                <a:solidFill>
                  <a:schemeClr val="bg1"/>
                </a:solidFill>
                <a:latin typeface="Montserrat" panose="00000500000000000000" pitchFamily="2" charset="0"/>
              </a:rPr>
              <a:t>(10.5);</a:t>
            </a:r>
          </a:p>
          <a:p>
            <a:r>
              <a:rPr lang="en-IN" dirty="0">
                <a:solidFill>
                  <a:schemeClr val="bg1"/>
                </a:solidFill>
                <a:latin typeface="Montserrat" panose="00000500000000000000" pitchFamily="2" charset="0"/>
              </a:rPr>
              <a:t>Cylinder </a:t>
            </a:r>
            <a:r>
              <a:rPr lang="en-IN" dirty="0" err="1">
                <a:solidFill>
                  <a:schemeClr val="bg1"/>
                </a:solidFill>
                <a:latin typeface="Montserrat" panose="00000500000000000000" pitchFamily="2" charset="0"/>
              </a:rPr>
              <a:t>cyl</a:t>
            </a:r>
            <a:r>
              <a:rPr lang="en-IN" dirty="0">
                <a:solidFill>
                  <a:schemeClr val="bg1"/>
                </a:solidFill>
                <a:latin typeface="Montserrat" panose="00000500000000000000" pitchFamily="2" charset="0"/>
              </a:rPr>
              <a:t>=</a:t>
            </a:r>
            <a:r>
              <a:rPr lang="en-IN" b="1" dirty="0">
                <a:solidFill>
                  <a:schemeClr val="bg1"/>
                </a:solidFill>
                <a:latin typeface="Montserrat" panose="00000500000000000000" pitchFamily="2" charset="0"/>
              </a:rPr>
              <a:t>new Cylinder();</a:t>
            </a:r>
          </a:p>
          <a:p>
            <a:r>
              <a:rPr lang="en-IN" dirty="0" err="1">
                <a:solidFill>
                  <a:schemeClr val="bg1"/>
                </a:solidFill>
                <a:latin typeface="Montserrat" panose="00000500000000000000" pitchFamily="2" charset="0"/>
              </a:rPr>
              <a:t>cyl.volume</a:t>
            </a:r>
            <a:r>
              <a:rPr lang="en-IN" dirty="0">
                <a:solidFill>
                  <a:schemeClr val="bg1"/>
                </a:solidFill>
                <a:latin typeface="Montserrat" panose="00000500000000000000" pitchFamily="2" charset="0"/>
              </a:rPr>
              <a:t>(12.5,7.8);</a:t>
            </a:r>
          </a:p>
          <a:p>
            <a:r>
              <a:rPr lang="en-IN" dirty="0">
                <a:solidFill>
                  <a:schemeClr val="bg1"/>
                </a:solidFill>
                <a:latin typeface="Montserrat" panose="00000500000000000000" pitchFamily="2" charset="0"/>
              </a:rPr>
              <a:t>}</a:t>
            </a:r>
          </a:p>
          <a:p>
            <a:r>
              <a:rPr lang="en-IN" dirty="0">
                <a:solidFill>
                  <a:schemeClr val="bg1"/>
                </a:solidFill>
                <a:latin typeface="Montserrat" panose="00000500000000000000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6793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>
            <a:spLocks noGrp="1"/>
          </p:cNvSpPr>
          <p:nvPr>
            <p:ph type="title"/>
          </p:nvPr>
        </p:nvSpPr>
        <p:spPr>
          <a:xfrm>
            <a:off x="519600" y="123167"/>
            <a:ext cx="9255600" cy="521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16933" rIns="0" bIns="0" rtlCol="0" anchor="t" anchorCtr="0">
            <a:noAutofit/>
          </a:bodyPr>
          <a:lstStyle/>
          <a:p>
            <a:pPr marL="16933"/>
            <a:r>
              <a:rPr lang="en-US" sz="4800" b="1" dirty="0">
                <a:solidFill>
                  <a:srgbClr val="27823F"/>
                </a:solidFill>
                <a:latin typeface="Montserrat" panose="00000500000000000000" pitchFamily="2" charset="0"/>
              </a:rPr>
              <a:t>Types of Inheritance</a:t>
            </a:r>
            <a:endParaRPr sz="4800" b="1" dirty="0">
              <a:solidFill>
                <a:srgbClr val="27823F"/>
              </a:solidFill>
              <a:latin typeface="Montserrat" panose="00000500000000000000" pitchFamily="2" charset="0"/>
            </a:endParaRPr>
          </a:p>
        </p:txBody>
      </p:sp>
      <p:sp>
        <p:nvSpPr>
          <p:cNvPr id="7" name="Google Shape;146;p24">
            <a:extLst>
              <a:ext uri="{FF2B5EF4-FFF2-40B4-BE49-F238E27FC236}">
                <a16:creationId xmlns:a16="http://schemas.microsoft.com/office/drawing/2014/main" id="{085270C6-9644-45AA-9226-8C9BB722F236}"/>
              </a:ext>
            </a:extLst>
          </p:cNvPr>
          <p:cNvSpPr txBox="1"/>
          <p:nvPr/>
        </p:nvSpPr>
        <p:spPr>
          <a:xfrm>
            <a:off x="192378" y="849207"/>
            <a:ext cx="3935748" cy="690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IN" sz="2133" dirty="0">
                <a:solidFill>
                  <a:schemeClr val="bg1"/>
                </a:solidFill>
              </a:rPr>
              <a:t>1. Single Level Inheritance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55C3F1D-B5B5-4ADC-8E2A-3252FB746ADA}"/>
              </a:ext>
            </a:extLst>
          </p:cNvPr>
          <p:cNvCxnSpPr/>
          <p:nvPr/>
        </p:nvCxnSpPr>
        <p:spPr>
          <a:xfrm>
            <a:off x="6096000" y="849208"/>
            <a:ext cx="0" cy="60087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31CC37B-24B4-442B-AC91-FE04EFD76AD8}"/>
              </a:ext>
            </a:extLst>
          </p:cNvPr>
          <p:cNvCxnSpPr/>
          <p:nvPr/>
        </p:nvCxnSpPr>
        <p:spPr>
          <a:xfrm>
            <a:off x="0" y="3717808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oogle Shape;146;p24">
            <a:extLst>
              <a:ext uri="{FF2B5EF4-FFF2-40B4-BE49-F238E27FC236}">
                <a16:creationId xmlns:a16="http://schemas.microsoft.com/office/drawing/2014/main" id="{847177D4-1E8B-4779-B574-5B0A93529B24}"/>
              </a:ext>
            </a:extLst>
          </p:cNvPr>
          <p:cNvSpPr txBox="1"/>
          <p:nvPr/>
        </p:nvSpPr>
        <p:spPr>
          <a:xfrm>
            <a:off x="6096001" y="849207"/>
            <a:ext cx="3935748" cy="690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IN" sz="2133" dirty="0">
                <a:solidFill>
                  <a:schemeClr val="bg1"/>
                </a:solidFill>
              </a:rPr>
              <a:t>2. Multi-Level Inheritance</a:t>
            </a:r>
          </a:p>
        </p:txBody>
      </p:sp>
      <p:sp>
        <p:nvSpPr>
          <p:cNvPr id="11" name="Google Shape;146;p24">
            <a:extLst>
              <a:ext uri="{FF2B5EF4-FFF2-40B4-BE49-F238E27FC236}">
                <a16:creationId xmlns:a16="http://schemas.microsoft.com/office/drawing/2014/main" id="{426141A4-9DFD-40B5-BACC-A278799CAC33}"/>
              </a:ext>
            </a:extLst>
          </p:cNvPr>
          <p:cNvSpPr txBox="1"/>
          <p:nvPr/>
        </p:nvSpPr>
        <p:spPr>
          <a:xfrm>
            <a:off x="192377" y="3717808"/>
            <a:ext cx="3935748" cy="690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IN" sz="2133" dirty="0">
                <a:solidFill>
                  <a:schemeClr val="bg1"/>
                </a:solidFill>
              </a:rPr>
              <a:t>3. Hierarchical Inheritance</a:t>
            </a:r>
          </a:p>
        </p:txBody>
      </p:sp>
      <p:sp>
        <p:nvSpPr>
          <p:cNvPr id="12" name="Google Shape;146;p24">
            <a:extLst>
              <a:ext uri="{FF2B5EF4-FFF2-40B4-BE49-F238E27FC236}">
                <a16:creationId xmlns:a16="http://schemas.microsoft.com/office/drawing/2014/main" id="{F1A0E2EB-56C9-48EF-8A57-2A582C1A8164}"/>
              </a:ext>
            </a:extLst>
          </p:cNvPr>
          <p:cNvSpPr txBox="1"/>
          <p:nvPr/>
        </p:nvSpPr>
        <p:spPr>
          <a:xfrm>
            <a:off x="6095999" y="3717808"/>
            <a:ext cx="3935748" cy="690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IN" sz="2133" dirty="0">
                <a:solidFill>
                  <a:schemeClr val="bg1"/>
                </a:solidFill>
              </a:rPr>
              <a:t>4. Hybrid Inheritance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694E4F9-7BEC-4D93-9DA3-097A658B5D81}"/>
              </a:ext>
            </a:extLst>
          </p:cNvPr>
          <p:cNvGrpSpPr/>
          <p:nvPr/>
        </p:nvGrpSpPr>
        <p:grpSpPr>
          <a:xfrm>
            <a:off x="2506444" y="1698413"/>
            <a:ext cx="857961" cy="1444776"/>
            <a:chOff x="2506444" y="1698413"/>
            <a:chExt cx="857961" cy="1444776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4248A9B2-813A-4F26-8624-0666D589C272}"/>
                </a:ext>
              </a:extLst>
            </p:cNvPr>
            <p:cNvSpPr/>
            <p:nvPr/>
          </p:nvSpPr>
          <p:spPr>
            <a:xfrm>
              <a:off x="2506448" y="1698413"/>
              <a:ext cx="857957" cy="379056"/>
            </a:xfrm>
            <a:prstGeom prst="round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bg1"/>
                  </a:solidFill>
                </a:rPr>
                <a:t>class A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B5D872FE-E2E1-45D8-903D-06A309C258CE}"/>
                </a:ext>
              </a:extLst>
            </p:cNvPr>
            <p:cNvSpPr/>
            <p:nvPr/>
          </p:nvSpPr>
          <p:spPr>
            <a:xfrm>
              <a:off x="2506444" y="2764133"/>
              <a:ext cx="857957" cy="379056"/>
            </a:xfrm>
            <a:prstGeom prst="round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bg1"/>
                  </a:solidFill>
                </a:rPr>
                <a:t>class B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95A2A25-A387-43C3-8172-5705AF76339F}"/>
                </a:ext>
              </a:extLst>
            </p:cNvPr>
            <p:cNvCxnSpPr>
              <a:stCxn id="17" idx="0"/>
              <a:endCxn id="13" idx="2"/>
            </p:cNvCxnSpPr>
            <p:nvPr/>
          </p:nvCxnSpPr>
          <p:spPr>
            <a:xfrm flipV="1">
              <a:off x="2935423" y="2077469"/>
              <a:ext cx="4" cy="6866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35743E7C-8A8E-4CDF-8E04-D634C6D967F2}"/>
              </a:ext>
            </a:extLst>
          </p:cNvPr>
          <p:cNvGrpSpPr/>
          <p:nvPr/>
        </p:nvGrpSpPr>
        <p:grpSpPr>
          <a:xfrm>
            <a:off x="8715019" y="1539823"/>
            <a:ext cx="745369" cy="1754029"/>
            <a:chOff x="8715019" y="1539823"/>
            <a:chExt cx="745369" cy="1754029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FC8D6A8E-C4F0-414D-9261-3096E8C029FF}"/>
                </a:ext>
              </a:extLst>
            </p:cNvPr>
            <p:cNvSpPr/>
            <p:nvPr/>
          </p:nvSpPr>
          <p:spPr>
            <a:xfrm>
              <a:off x="8715021" y="1539823"/>
              <a:ext cx="745367" cy="286496"/>
            </a:xfrm>
            <a:prstGeom prst="round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400" dirty="0">
                <a:solidFill>
                  <a:schemeClr val="bg1"/>
                </a:solidFill>
              </a:endParaRPr>
            </a:p>
            <a:p>
              <a:pPr algn="ctr"/>
              <a:r>
                <a:rPr lang="en-IN" sz="1400" dirty="0">
                  <a:solidFill>
                    <a:schemeClr val="bg1"/>
                  </a:solidFill>
                </a:rPr>
                <a:t>class A</a:t>
              </a:r>
            </a:p>
            <a:p>
              <a:pPr algn="ctr"/>
              <a:endParaRPr lang="en-IN" sz="1400" dirty="0">
                <a:solidFill>
                  <a:schemeClr val="bg1"/>
                </a:solidFill>
              </a:endParaRP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F89AA57E-F3A1-4566-9059-2476117B5DFA}"/>
                </a:ext>
              </a:extLst>
            </p:cNvPr>
            <p:cNvSpPr/>
            <p:nvPr/>
          </p:nvSpPr>
          <p:spPr>
            <a:xfrm>
              <a:off x="8715019" y="2286907"/>
              <a:ext cx="745367" cy="286496"/>
            </a:xfrm>
            <a:prstGeom prst="round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>
                  <a:solidFill>
                    <a:schemeClr val="bg1"/>
                  </a:solidFill>
                </a:rPr>
                <a:t>class B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0DFC75F0-C070-432D-B402-C483C0A53383}"/>
                </a:ext>
              </a:extLst>
            </p:cNvPr>
            <p:cNvCxnSpPr>
              <a:cxnSpLocks/>
              <a:endCxn id="20" idx="2"/>
            </p:cNvCxnSpPr>
            <p:nvPr/>
          </p:nvCxnSpPr>
          <p:spPr>
            <a:xfrm flipV="1">
              <a:off x="9087704" y="1826319"/>
              <a:ext cx="0" cy="4587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2D718934-A393-43F2-ADF4-5914B398A5C1}"/>
                </a:ext>
              </a:extLst>
            </p:cNvPr>
            <p:cNvSpPr/>
            <p:nvPr/>
          </p:nvSpPr>
          <p:spPr>
            <a:xfrm>
              <a:off x="8715019" y="3007356"/>
              <a:ext cx="745367" cy="286496"/>
            </a:xfrm>
            <a:prstGeom prst="round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>
                  <a:solidFill>
                    <a:schemeClr val="bg1"/>
                  </a:solidFill>
                </a:rPr>
                <a:t>class C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E08B30D6-8509-4F5A-A71B-EEE7A7C2AF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87704" y="2546768"/>
              <a:ext cx="0" cy="4587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8A4B735-C292-48AA-B7EA-093785D44675}"/>
              </a:ext>
            </a:extLst>
          </p:cNvPr>
          <p:cNvGrpSpPr/>
          <p:nvPr/>
        </p:nvGrpSpPr>
        <p:grpSpPr>
          <a:xfrm>
            <a:off x="1611017" y="4791092"/>
            <a:ext cx="2648811" cy="1426809"/>
            <a:chOff x="1535288" y="1207911"/>
            <a:chExt cx="5655735" cy="2574781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0049A767-89BD-4113-B67E-92D2EC40DC1A}"/>
                </a:ext>
              </a:extLst>
            </p:cNvPr>
            <p:cNvSpPr/>
            <p:nvPr/>
          </p:nvSpPr>
          <p:spPr>
            <a:xfrm>
              <a:off x="3420533" y="1207911"/>
              <a:ext cx="1885245" cy="903111"/>
            </a:xfrm>
            <a:prstGeom prst="round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bg1"/>
                  </a:solidFill>
                </a:rPr>
                <a:t>class A</a:t>
              </a:r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8EEBFB4C-F33F-4445-8E53-A5843F2945CD}"/>
                </a:ext>
              </a:extLst>
            </p:cNvPr>
            <p:cNvSpPr/>
            <p:nvPr/>
          </p:nvSpPr>
          <p:spPr>
            <a:xfrm>
              <a:off x="1535288" y="2879581"/>
              <a:ext cx="1885245" cy="903111"/>
            </a:xfrm>
            <a:prstGeom prst="round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>
                  <a:solidFill>
                    <a:schemeClr val="bg1"/>
                  </a:solidFill>
                </a:rPr>
                <a:t>c</a:t>
              </a:r>
              <a:r>
                <a:rPr lang="en-IN" dirty="0">
                  <a:solidFill>
                    <a:schemeClr val="bg1"/>
                  </a:solidFill>
                </a:rPr>
                <a:t>lass B</a:t>
              </a: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97C44024-2E21-4D11-AFAC-40D2C9920888}"/>
                </a:ext>
              </a:extLst>
            </p:cNvPr>
            <p:cNvSpPr/>
            <p:nvPr/>
          </p:nvSpPr>
          <p:spPr>
            <a:xfrm>
              <a:off x="5305778" y="2879580"/>
              <a:ext cx="1885245" cy="903111"/>
            </a:xfrm>
            <a:prstGeom prst="round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>
                  <a:solidFill>
                    <a:schemeClr val="bg1"/>
                  </a:solidFill>
                </a:rPr>
                <a:t>c</a:t>
              </a:r>
              <a:r>
                <a:rPr lang="en-IN" dirty="0">
                  <a:solidFill>
                    <a:schemeClr val="bg1"/>
                  </a:solidFill>
                </a:rPr>
                <a:t>lass c</a:t>
              </a:r>
            </a:p>
          </p:txBody>
        </p:sp>
        <p:cxnSp>
          <p:nvCxnSpPr>
            <p:cNvPr id="35" name="Connector: Elbow 34">
              <a:extLst>
                <a:ext uri="{FF2B5EF4-FFF2-40B4-BE49-F238E27FC236}">
                  <a16:creationId xmlns:a16="http://schemas.microsoft.com/office/drawing/2014/main" id="{3D5E2C5D-63B6-420D-B243-CBC2116CD30A}"/>
                </a:ext>
              </a:extLst>
            </p:cNvPr>
            <p:cNvCxnSpPr>
              <a:stCxn id="33" idx="0"/>
              <a:endCxn id="32" idx="2"/>
            </p:cNvCxnSpPr>
            <p:nvPr/>
          </p:nvCxnSpPr>
          <p:spPr>
            <a:xfrm rot="5400000" flipH="1" flipV="1">
              <a:off x="3036254" y="1552680"/>
              <a:ext cx="768559" cy="1885245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id="{49B318C0-AC1F-46AE-9518-F978EE01DBC7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4921498" y="1552679"/>
              <a:ext cx="768559" cy="1885245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8A87703-EFB2-4ADB-BC93-51AA6953E36B}"/>
              </a:ext>
            </a:extLst>
          </p:cNvPr>
          <p:cNvGrpSpPr/>
          <p:nvPr/>
        </p:nvGrpSpPr>
        <p:grpSpPr>
          <a:xfrm>
            <a:off x="7899507" y="4319106"/>
            <a:ext cx="2648811" cy="2147259"/>
            <a:chOff x="7899507" y="4319106"/>
            <a:chExt cx="2648811" cy="2147259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D530988C-A9C3-4839-A68D-412C08EE3D66}"/>
                </a:ext>
              </a:extLst>
            </p:cNvPr>
            <p:cNvGrpSpPr/>
            <p:nvPr/>
          </p:nvGrpSpPr>
          <p:grpSpPr>
            <a:xfrm>
              <a:off x="7899507" y="5039556"/>
              <a:ext cx="2648811" cy="1426809"/>
              <a:chOff x="1535288" y="1207911"/>
              <a:chExt cx="5655735" cy="2574781"/>
            </a:xfrm>
          </p:grpSpPr>
          <p:sp>
            <p:nvSpPr>
              <p:cNvPr id="38" name="Rectangle: Rounded Corners 37">
                <a:extLst>
                  <a:ext uri="{FF2B5EF4-FFF2-40B4-BE49-F238E27FC236}">
                    <a16:creationId xmlns:a16="http://schemas.microsoft.com/office/drawing/2014/main" id="{F69740A3-8E42-42A6-8BF1-9BFFC4FADE28}"/>
                  </a:ext>
                </a:extLst>
              </p:cNvPr>
              <p:cNvSpPr/>
              <p:nvPr/>
            </p:nvSpPr>
            <p:spPr>
              <a:xfrm>
                <a:off x="3420533" y="1207911"/>
                <a:ext cx="1885245" cy="903111"/>
              </a:xfrm>
              <a:prstGeom prst="roundRect">
                <a:avLst/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400" dirty="0">
                    <a:solidFill>
                      <a:schemeClr val="bg1"/>
                    </a:solidFill>
                  </a:rPr>
                  <a:t>c</a:t>
                </a:r>
                <a:r>
                  <a:rPr lang="en-IN" dirty="0">
                    <a:solidFill>
                      <a:schemeClr val="bg1"/>
                    </a:solidFill>
                  </a:rPr>
                  <a:t>lass B</a:t>
                </a:r>
              </a:p>
            </p:txBody>
          </p:sp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8BCA6485-823D-46FB-9F1E-6ED8A608AEBA}"/>
                  </a:ext>
                </a:extLst>
              </p:cNvPr>
              <p:cNvSpPr/>
              <p:nvPr/>
            </p:nvSpPr>
            <p:spPr>
              <a:xfrm>
                <a:off x="1535288" y="2879581"/>
                <a:ext cx="1885245" cy="903111"/>
              </a:xfrm>
              <a:prstGeom prst="roundRect">
                <a:avLst/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400" dirty="0">
                    <a:solidFill>
                      <a:schemeClr val="bg1"/>
                    </a:solidFill>
                  </a:rPr>
                  <a:t>c</a:t>
                </a:r>
                <a:r>
                  <a:rPr lang="en-IN" dirty="0">
                    <a:solidFill>
                      <a:schemeClr val="bg1"/>
                    </a:solidFill>
                  </a:rPr>
                  <a:t>lass C</a:t>
                </a:r>
              </a:p>
            </p:txBody>
          </p:sp>
          <p:sp>
            <p:nvSpPr>
              <p:cNvPr id="40" name="Rectangle: Rounded Corners 39">
                <a:extLst>
                  <a:ext uri="{FF2B5EF4-FFF2-40B4-BE49-F238E27FC236}">
                    <a16:creationId xmlns:a16="http://schemas.microsoft.com/office/drawing/2014/main" id="{779B3DE1-3268-4651-A995-8DA22BDC7250}"/>
                  </a:ext>
                </a:extLst>
              </p:cNvPr>
              <p:cNvSpPr/>
              <p:nvPr/>
            </p:nvSpPr>
            <p:spPr>
              <a:xfrm>
                <a:off x="5305778" y="2879580"/>
                <a:ext cx="1885245" cy="903111"/>
              </a:xfrm>
              <a:prstGeom prst="roundRect">
                <a:avLst/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400" dirty="0">
                    <a:solidFill>
                      <a:schemeClr val="bg1"/>
                    </a:solidFill>
                  </a:rPr>
                  <a:t>c</a:t>
                </a:r>
                <a:r>
                  <a:rPr lang="en-IN" dirty="0">
                    <a:solidFill>
                      <a:schemeClr val="bg1"/>
                    </a:solidFill>
                  </a:rPr>
                  <a:t>lass D</a:t>
                </a:r>
              </a:p>
            </p:txBody>
          </p:sp>
          <p:cxnSp>
            <p:nvCxnSpPr>
              <p:cNvPr id="41" name="Connector: Elbow 40">
                <a:extLst>
                  <a:ext uri="{FF2B5EF4-FFF2-40B4-BE49-F238E27FC236}">
                    <a16:creationId xmlns:a16="http://schemas.microsoft.com/office/drawing/2014/main" id="{B774F45C-1C34-4AC6-9D1D-C883BDD6EAEE}"/>
                  </a:ext>
                </a:extLst>
              </p:cNvPr>
              <p:cNvCxnSpPr>
                <a:stCxn id="39" idx="0"/>
                <a:endCxn id="38" idx="2"/>
              </p:cNvCxnSpPr>
              <p:nvPr/>
            </p:nvCxnSpPr>
            <p:spPr>
              <a:xfrm rot="5400000" flipH="1" flipV="1">
                <a:off x="3036254" y="1552680"/>
                <a:ext cx="768559" cy="1885245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2" name="Connector: Elbow 41">
                <a:extLst>
                  <a:ext uri="{FF2B5EF4-FFF2-40B4-BE49-F238E27FC236}">
                    <a16:creationId xmlns:a16="http://schemas.microsoft.com/office/drawing/2014/main" id="{F78B6BA0-5312-4029-B52B-F7FD8E96B61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4921498" y="1552679"/>
                <a:ext cx="768559" cy="1885245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92A0BA50-B783-454B-9FE3-01AB1ACCD808}"/>
                </a:ext>
              </a:extLst>
            </p:cNvPr>
            <p:cNvSpPr/>
            <p:nvPr/>
          </p:nvSpPr>
          <p:spPr>
            <a:xfrm>
              <a:off x="8782444" y="4319106"/>
              <a:ext cx="882937" cy="460677"/>
            </a:xfrm>
            <a:prstGeom prst="round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>
                  <a:solidFill>
                    <a:schemeClr val="bg1"/>
                  </a:solidFill>
                </a:rPr>
                <a:t>c</a:t>
              </a:r>
              <a:r>
                <a:rPr lang="en-IN" dirty="0">
                  <a:solidFill>
                    <a:schemeClr val="bg1"/>
                  </a:solidFill>
                </a:rPr>
                <a:t>lass A</a:t>
              </a: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A270618A-878E-46DE-809B-A58B339A68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11418" y="4756318"/>
              <a:ext cx="12493" cy="4096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ABEE971-8998-4207-B28B-50AB67EA124B}"/>
                  </a:ext>
                </a:extLst>
              </p14:cNvPr>
              <p14:cNvContentPartPr/>
              <p14:nvPr/>
            </p14:nvContentPartPr>
            <p14:xfrm>
              <a:off x="363519" y="731299"/>
              <a:ext cx="3241800" cy="8182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ABEE971-8998-4207-B28B-50AB67EA124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4519" y="722299"/>
                <a:ext cx="3259440" cy="83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94A41168-9DB5-4DA2-9AE5-BD4A03CEA95E}"/>
                  </a:ext>
                </a:extLst>
              </p14:cNvPr>
              <p14:cNvContentPartPr/>
              <p14:nvPr/>
            </p14:nvContentPartPr>
            <p14:xfrm>
              <a:off x="8438319" y="1324219"/>
              <a:ext cx="1299600" cy="6069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94A41168-9DB5-4DA2-9AE5-BD4A03CEA95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429319" y="1315219"/>
                <a:ext cx="1317240" cy="62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30C2023E-6859-465D-A15C-0168FD690127}"/>
                  </a:ext>
                </a:extLst>
              </p14:cNvPr>
              <p14:cNvContentPartPr/>
              <p14:nvPr/>
            </p14:nvContentPartPr>
            <p14:xfrm>
              <a:off x="8537319" y="2192179"/>
              <a:ext cx="1205640" cy="540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30C2023E-6859-465D-A15C-0168FD69012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528314" y="2183179"/>
                <a:ext cx="1223291" cy="55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56448E5F-4DAB-4ADA-AB8D-D291884D0828}"/>
                  </a:ext>
                </a:extLst>
              </p14:cNvPr>
              <p14:cNvContentPartPr/>
              <p14:nvPr/>
            </p14:nvContentPartPr>
            <p14:xfrm>
              <a:off x="8568999" y="2902459"/>
              <a:ext cx="1123560" cy="5490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56448E5F-4DAB-4ADA-AB8D-D291884D082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559999" y="2893459"/>
                <a:ext cx="1141200" cy="56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10417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1355</TotalTime>
  <Words>1456</Words>
  <Application>Microsoft Office PowerPoint</Application>
  <PresentationFormat>Widescreen</PresentationFormat>
  <Paragraphs>289</Paragraphs>
  <Slides>29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9" baseType="lpstr">
      <vt:lpstr>Arial</vt:lpstr>
      <vt:lpstr>Calibri</vt:lpstr>
      <vt:lpstr>Calibri Light</vt:lpstr>
      <vt:lpstr>Courier New</vt:lpstr>
      <vt:lpstr>Montserrat</vt:lpstr>
      <vt:lpstr>Times New Roman</vt:lpstr>
      <vt:lpstr>Trebuchet MS</vt:lpstr>
      <vt:lpstr>Wingdings</vt:lpstr>
      <vt:lpstr>Office Theme</vt:lpstr>
      <vt:lpstr>1_Office Theme</vt:lpstr>
      <vt:lpstr>PowerPoint Presentation</vt:lpstr>
      <vt:lpstr>PowerPoint Presentation</vt:lpstr>
      <vt:lpstr>Implementation</vt:lpstr>
      <vt:lpstr>Types of Variables</vt:lpstr>
      <vt:lpstr>Types of Variables</vt:lpstr>
      <vt:lpstr>Inheritance</vt:lpstr>
      <vt:lpstr>Inheritance</vt:lpstr>
      <vt:lpstr>Implementation</vt:lpstr>
      <vt:lpstr>Types of Inheritance</vt:lpstr>
      <vt:lpstr>Types of Inheritance</vt:lpstr>
      <vt:lpstr>Diamond Problem</vt:lpstr>
      <vt:lpstr>Hashcode in Java</vt:lpstr>
      <vt:lpstr>Hashcode in Java</vt:lpstr>
      <vt:lpstr>Object Creation of Inherited Class</vt:lpstr>
      <vt:lpstr>Object Creation of Inherited Class - Observation</vt:lpstr>
      <vt:lpstr>Polymorphism</vt:lpstr>
      <vt:lpstr>Types of Polymorphism</vt:lpstr>
      <vt:lpstr>Method Overriding</vt:lpstr>
      <vt:lpstr>Method Overriding</vt:lpstr>
      <vt:lpstr>Method Overriding </vt:lpstr>
      <vt:lpstr>Method Overriding – Covariant Return</vt:lpstr>
      <vt:lpstr>Method Overloading</vt:lpstr>
      <vt:lpstr>Analysis &amp; Self – Study </vt:lpstr>
      <vt:lpstr>Constructors</vt:lpstr>
      <vt:lpstr>Constructors</vt:lpstr>
      <vt:lpstr>This</vt:lpstr>
      <vt:lpstr>Constructor Overloading</vt:lpstr>
      <vt:lpstr>Super Keyword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Sehajpreet Singh</dc:creator>
  <cp:lastModifiedBy>Sehajpreet Singh</cp:lastModifiedBy>
  <cp:revision>263</cp:revision>
  <dcterms:created xsi:type="dcterms:W3CDTF">2020-04-22T15:02:33Z</dcterms:created>
  <dcterms:modified xsi:type="dcterms:W3CDTF">2020-05-14T17:23:53Z</dcterms:modified>
</cp:coreProperties>
</file>