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365" r:id="rId6"/>
    <p:sldId id="366" r:id="rId7"/>
    <p:sldId id="367" r:id="rId8"/>
    <p:sldId id="259" r:id="rId9"/>
    <p:sldId id="362" r:id="rId10"/>
    <p:sldId id="361" r:id="rId11"/>
    <p:sldId id="363" r:id="rId12"/>
    <p:sldId id="364" r:id="rId13"/>
    <p:sldId id="368" r:id="rId14"/>
    <p:sldId id="369" r:id="rId15"/>
    <p:sldId id="370" r:id="rId16"/>
    <p:sldId id="371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8" autoAdjust="0"/>
    <p:restoredTop sz="94660"/>
  </p:normalViewPr>
  <p:slideViewPr>
    <p:cSldViewPr snapToGrid="0">
      <p:cViewPr varScale="1">
        <p:scale>
          <a:sx n="61" d="100"/>
          <a:sy n="61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3T15:39:23.08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502 335 389 0,'0'0'225'0,"0"0"-94"16,0 0 2-16,0 0 7 0,0 0-33 15,0 0-43-15,27-184 2 16,-27 156-42-16,-12 8 25 16,-16 3-8-16,-3 1-28 15,-13 7-4-15,-3 9-9 16,-8 0-5-16,-12 6-1 15,1 43-22-15,-2 23-4 16,10 17-8-16,21 2-5 16,23 2 3-16,14-9-14 15,14-13 4-15,43-21-6 16,9-19-11-16,9-20 36 16,12-11 17-16,-1 0 16 15,2-41 22-15,-19-10 14 0,-14-13 70 16,-19-5-31-16,-16-14 1 15,-12-2-27-15,-5 15-5 16,-3 13-8-16,0 23 28 16,0 22-35-16,0 8 1 15,0 4-23-15,0 0-3 16,0 0-8-16,0 13-13 16,0 42-9-16,20 23 22 15,12 10 5-15,15-2-2 16,17-2-4-16,5-6-15 15,6-9 15-15,9-7-86 16,2-13-59-16,5-17-108 16,-1-17-191-16</inkml:trace>
  <inkml:trace contextRef="#ctx0" brushRef="#br0" timeOffset="203">1886 689 625 0,'0'0'217'0,"0"0"-129"16,0 0 21-16,0 0-27 15,0 0-71-15,0 0 28 16,-141 183-1-16,54-106-31 16,-12-4-7-16,6 4-62 0,-2-9-128 15,17-9-82 1,19-11-202-16</inkml:trace>
  <inkml:trace contextRef="#ctx0" brushRef="#br0" timeOffset="712">2222 107 526 0,'0'0'214'16,"0"0"-134"-16,0 0 64 16,0 0 14-16,0 0-103 15,0 0-11-15,0-107-44 0,0 134-12 16,0 38 9-16,0 31 3 16,0 16 2-16,-6 6 10 15,-1 3-6-15,3-9 2 16,4-15-7-16,0-24 4 15,0-22-1-15,0-24-4 16,0-16 0-16,0-11 7 16,0 0-6-16,0 0 15 15,0-35 32-15,0-24 11 16,0-13-52-16,8-14 2 16,12 5-6-16,-4 6-3 15,-1 19 0-15,5 17-1 0,4 18-10 16,10 16-14-16,10 5 11 15,7 0-14-15,4 43-1 16,5 16 12-16,-12 10-7 16,-14 2 21-16,-10-6-5 15,-20-5 3-15,-4-4-2 16,0-10-1-16,-35-8-11 16,-29 2 18-16,-14-15-58 15,-8-4-22-15,-2-7-116 16,17-11 2-16,20-3-140 15</inkml:trace>
  <inkml:trace contextRef="#ctx0" brushRef="#br0" timeOffset="1162">1926 1448 369 0,'0'0'185'0,"0"0"-123"0,0 0-9 16,0 0 18-1,0 0-51-15,0 0-20 0,-153-54-102 16,125 54-225-16</inkml:trace>
  <inkml:trace contextRef="#ctx0" brushRef="#br0" timeOffset="1860">533 1316 437 0,'0'0'258'0,"0"0"-165"16,0 0 35-16,0 0 26 16,0 0-63-16,0 0-43 15,0-62-35-15,0 62-8 16,0 3-10-16,0 32 0 15,0 18 5-15,-7 18 17 16,-10 4-16-16,1-1 3 16,1 4-4-16,3 18 0 0,1-1 7 15,7-6-5 1,-2-20 1-16,6-26-3 0,0-18 0 16,0-10-9-16,24-15-4 15,47 0 9-15,55 0 4 16,48-12 5-16,50-16 3 15,12 5-8-15,5 8 1 16,-13 9-2-16,-23-3 1 16,-8 2-2-16,-26-7-2 15,-21-7 7-15,-18 0-3 16,-30-4 0-16,-24 8 2 16,-19-2-2-16,-12 3 1 0,-3-6 0 15,-6-7 25 1,-1-1 2-16,-3-7 22 0,-2-3-8 15,-5-1-13-15,0-12 9 16,-7 0-18-16,0-12-5 16,-9 0 28-16,-5-4-26 15,-6 5 4-15,0 4 5 16,0 13-17-16,-9 17 4 16,-6 8-13-16,-1 12 2 15,8 10-9-15,-1 0-13 16,-2 0-45-16,-9 10-56 15,-7 39-55-15,-8 22-60 16,-9 23-199-16</inkml:trace>
  <inkml:trace contextRef="#ctx0" brushRef="#br0" timeOffset="2459">1807 2218 602 0,'0'0'220'16,"0"0"-114"-16,0 0 45 16,0 0-30-16,0 0 14 15,0 0-75-15,-38-146-32 0,38 146-18 16,0 18-10-16,0 23-15 15,0 24 12-15,27 13 6 16,1 12 1-16,-1 13-3 16,-3 8 3-16,-13 8 18 15,-2-4-19-15,-5-13 0 16,-4-21-3-16,0-25 8 16,0-16-7-16,0-24-1 15,0-7 0-15,0-9 12 16,-13 0-9-16,-14-9 3 15,-21-35 3-15,-10-24-4 16,-4-3 0-16,-2-3-5 0,13 10 2 16,7 25-7-16,20 23 5 15,13 10 0-15,4 6-1 16,3 18-37-16,4 35 34 16,0 15 1-16,0-1-10 15,11-7-4-15,44-12-16 16,23-10 30-16,10-14 0 15,22-15 1-15,15-9 2 16,14 0 10-16,2-33 2 16,-12-15 30-16,-14 1-36 15,-29-4 7-15,-31 6 5 16,-18-2-9-16,-23 7-15 16,-14 10 6-16,0 13-55 0,-18 12-25 15,-42 5-97-15,-15 30-121 16,-15 36-156-16</inkml:trace>
  <inkml:trace contextRef="#ctx0" brushRef="#br0" timeOffset="4139">1013 3902 628 0,'0'0'216'15,"0"0"-133"-15,0 0 70 16,0 0-48-16,0 0-27 15,0 0-48-15,-184-90-30 16,164 98 0-16,-8 44 5 16,-8 23-5-16,9 20 0 15,16 5-1-15,11-8-1 16,0-6-8-16,51-22-43 0,11-20 9 16,5-22-28-1,5-19 15-15,-3-3 48 0,22-17 0 16,11-35 9-16,-3-20 0 15,3-17 0-15,-23-17 37 16,-28-18-14-16,-27-13-9 16,-24 3-8-16,-11 10-5 15,-64 22-1-15,-24 40 4 16,-12 21-3-16,1 25 27 16,4 16-17-16,4 11-10 15,7 46-1-15,13 18-4 16,22 15-1-16,32 13 0 0,28 4-13 15,0 4 17 1,48-9-26-16,30-21-18 16,14-16-5-16,17-27-31 0,21-17 52 15,25-21 17 1,6 0 12-16,-4-15 13 0,-24-17 31 16,-25-7 59-16,-33 1 11 15,-24-5-30-15,-13-3 24 16,-14-4-9-16,-8 15-40 15,-9 7 13-15,-7 10-22 16,0 11-4-16,0 4 0 16,0 3-35-16,0 0-11 15,0 0-6-15,0 42-22 16,0 44 28-16,-7 41 3 16,-17 40-2-16,-7 30 15 15,-1 18-15-15,-3 11 14 16,11-9-15-16,8-21 0 0,8-25 0 15,8-42 0-15,-3-47 2 16,3-40-4-16,0-24 9 16,-4-15-7-16,0-3 9 15,-5 0-8-15,-2-63 47 16,-1-32-35-16,8-46-3 16,4-39-20-16,0-37 10 15,51-39-16-15,9-10-7 16,2 5-22-16,-11 31 33 15,-16 52-5-15,-11 45 17 16,-11 42-1-16,-6 44 1 16,-3 17-1-16,-1 20-4 15,6 7-46-15,22 3 12 0,21 0-35 16,19 22 28-16,11 30 34 16,-7 15-39-16,-24 15-1 15,-24 6-10-15,-27-2-18 16,0-7 28-16,-62-7-12 15,-16-11-7-15,-3-16 23 16,19-15-8-16,18-21 30 16,21-5 26-16,12-4-22 15,11 0 22-15,0 0 0 16,0 0-1-16,0 0-2 16,3 0-21-16,45 0 24 15,14 0 9-15,22-26-6 0,9-4 4 16,9-14 7-16,6-5 0 15,-2-4 13-15,0-10 1 16,-8 4 0-16,-19 0 27 16,-21 7-10-16,-21 9 32 15,-26 1-13-15,-11 3-27 16,0 1 25-16,0 4-25 16,-24 6-6-16,-11 12-12 15,1 7-19-15,-10 9-5 16,-7 0-2-16,0 39-9 15,-1 21 15-15,9 15-17 16,15 8-8-16,21-1-7 16,7 1-8-16,4-17 4 0,54-11-34 15,24-24 11-15,13-21 42 16,11-10 2-16,-4-3 4 16,-10-40-2-16,-18-8 10 15,-22-14 4-15,-18-2 19 16,-17-8 0-16,-14 5 27 15,-3 6-3-15,0 11-13 16,0 17 4-16,0 10-16 16,0 20-2-16,0 6-10 15,0 0-2-15,0 0-8 16,0 0-10-16,0 11-16 16,8 30 21-16,28 16 4 0,2 15 2 15,14 5 2-15,8 4-2 16,-2-9-1-16,-3-5 4 15,-11-13-10-15,-24-8 8 16,-13-11-11-16,-7-2 5 16,0-12-6-16,-27-4-6 15,-21-11 19-15,-6-6-3 16,-1 0 4-16,7-22-4 16,17-16 8-16,15-8 11 15,16-10-12-15,4-4 3 16,56-5-5-16,22-2-1 15,27 4-1-15,14 0-13 0,23-1-75 16,7 13-94 0,-3 18-86-16,-13 11-84 15,-26 22 111-15</inkml:trace>
  <inkml:trace contextRef="#ctx0" brushRef="#br0" timeOffset="5737">4595 4220 347 0,'0'0'276'16,"0"0"-127"-16,0 0-52 0,0 0-6 16,0-222 4-1,-5 168-60-15,-6 7 15 0,-13 13-23 16,-3 5-8-16,-8 11 20 15,-2 11-39-15,6 7 0 16,-9 0-4-16,-2 35-8 16,2 27 8-16,-4 10 4 15,6 18 0-15,11-9-6 16,14 0 1-16,13-13-13 16,0-22-13-16,9-11-46 15,22-17 5-15,7-18 29 16,17 0 43-16,5-10 3 15,6-33-1-15,-2-3 12 16,-9-7 32-16,-4-9-16 16,-20-1 27-16,-11 4 6 0,-16 10-29 15,-4 11 31 1,0 17-35-16,0 15 20 0,-4 3-14 16,4 3-26-16,0 0-10 15,0 8-2-15,0 38 2 16,0 6-8-16,0 8 12 15,16-3-4-15,4-4 0 16,4-12 6-16,4 4-7 16,-1-18 1-16,-3-10 0 15,3-4-3-15,-3-13 11 16,0 0-8-16,14 0 16 16,6-30-14-16,3-12 7 0,8-7-8 15,-20 2 4 1,-8 4 7-16,-7 14-8 0,-11 8 4 15,2 12 0-15,-7 5-8 16,-4 4-1-16,3 0-3 16,-3 0-20-16,13 0 18 15,2 25-9-15,5 6 15 16,4 3 0-16,-4-3-2 16,0-3 0-16,-2-11-6 15,2-3-1-15,-3-11 5 16,3-3 8-16,3 0-4 15,12-17 15-15,3-21-14 0,3-8 6 16,-7 3-7 0,-1 4 2-16,-9 6 9 15,0 13-8-15,-6 5-3 0,-2 12 0 16,1 3-9-16,6 0 2 16,5 0-2-16,7 0-1 15,-1 24 9-15,10 10-10 16,4-3 1-16,3 1 7 15,0 0-21-15,4-12 8 16,-8-1 6-16,-7-12 6 16,2-7 1-16,-2 0 3 15,4 0 0-15,-2-19 8 16,-2-22-2-16,-5-14 1 16,-8-5 6-16,-10-7-4 15,-17-2 22-15,0-6-7 0,0 7-2 16,-28 15-4-16,-15 10-15 15,1 15 7-15,-6 15-10 16,1 13 4-16,-1 0-15 16,1 19 7-16,3 37 4 15,6 9-5-15,10 13 3 16,19 0-3-16,9 4-5 16,0-15-19-16,20-10 20 15,17-21-19-15,1-17-5 16,-1-14 26-16,8-5-3 15,3-6 10-15,6-44 5 16,-2-14-4-16,-5-17 24 0,-11-19-1 16,-12-9-1-16,-9-16 20 15,-15-5-29-15,0 0 2 16,0 5 9-16,0 15-24 16,0 21 37-16,0 37-23 15,0 23-13-15,0 23 19 16,0 6-21-16,0 0-6 15,0 20-6-15,0 47-15 16,-4 36 27-16,-16 21 0 16,2 19 1-16,5 4-5 15,9 1 5-15,4-7-2 16,0-18-2-16,8-28-35 16,28-36 16-16,3-23 5 0,4-26 17 15,12-10 0-15,9-15 2 16,5-45 18-16,6-21 17 15,0-14-30-15,-11-11 18 16,-17-7-9-16,-12 8-7 16,-18 5 12-16,-14 17-20 15,-3 23 2-15,0 22 2 16,0 20 6-16,-7 10-12 16,7 8 1-16,-13 0-23 15,-14 26 3-15,3 26-6 16,-3 15 12-16,23 8 0 15,4-1-26-15,4 1 32 0,36-4-17 16,2-7 25-16,9 0-12 16,4-1 9-1,1 2 3-15,3-1-1 0,-8-4 6 16,-11-14-10-16,-13-11 5 16,-19-14-6-16,-8-11 0 15,0-6-19-15,-59-4 9 16,-28 0 5-16,-32 0-30 15,-11-26-52-15,-10-5-29 16,1-12-282-16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3T17:18:22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7683 3960 512 0,'0'0'105'16,"0"0"-72"-16,0 0 27 15,0 0 140-15,0 0-79 16,0 0-82-16,0 0-24 16,-93 10-15-16,115-10-6 15,39 0 6-15,39 0 44 0,42-14-15 16,32-8 9-16,27-3-19 15,15-4-1-15,7 3-7 16,2 2-10-16,0-1-1 16,13 5 13-16,15 2-10 15,14 0 10-15,12 3-7 16,-8 1-6-16,-7-3 14 16,-17 3-14-16,-15 1 12 15,-16-1-8-15,-27 2-2 16,-23 5 8-16,-33-5-8 15,-27 6-1-15,-29-1 6 16,-25 2 0-16,-26 1-11 16,-13-6 4-16,-10 10-7 0,-3 0 2 15,0 0-30 1,-45 0-99-16,-33 6-23 0,-42 6-118 16,-54 4-116-16</inkml:trace>
  <inkml:trace contextRef="#ctx0" brushRef="#br0" timeOffset="1508.667">7702 3958 360 0,'0'0'149'0,"0"0"-31"15,0 0 7-15,0 0-33 16,0 0-18-16,0 0-11 16,-27-2-40-16,11 39 14 15,0 16 9-15,5 15 5 0,2 10 7 16,0 11-28-16,5 13 22 15,0 11-2-15,-1 11-28 16,-2 14 10-16,-2 13-10 16,-1 11 13-16,-4 2 39 15,-5 1-48-15,4 4-7 16,-3-7 5-16,-1 0-23 16,5-7 25-16,7-27-21 15,7-22-4-15,0-21 18 16,0-13-15-16,0-3 2 15,5 1-3-15,-5-3 7 16,0 3-4-16,0-11 1 16,0-16-7-16,0-18 10 15,0-20-9-15,0-5-1 0,0 0 0 16,0 0 8-16,0 0-8 16,0 0 0-16,0 0 2 15,8 0-11-15,15 0 5 16,26 0 4-16,27 0 6 15,40 0 2-15,44-18-8 16,43-9 0-16,40-5 4 16,27-5-13-16,18-1 9 15,10 5 0-15,9 0 2 16,4 5 6-16,3-2-13 16,5 0 5-16,-9-3 0 0,2-1-3 15,-1 2 3 1,0 1 0-16,-3 2 0 0,-21 7-5 15,-22 11 5-15,-34 4-1 16,-21 7 4-16,-13 0 0 16,-4-1-1-16,8-7 1 15,5-4-3-15,-4-5-7 16,-12 0 5-16,-23-4 1 16,-24 4 1-16,-27 2 4 15,-27 1-2-15,-22 4-2 16,-23 3 1-16,-15-2 5 15,-13 6-8-15,-16 3 2 16,2 0 0-16,-2 0 8 16,0-3-8-16,6-3 10 15,-1-5 7-15,-3-6-16 0,4-5 3 16,-3-6 0-16,2-4-1 16,-3-8 3-16,2-9-4 15,1-7 0-15,1-10 5 16,1-16-5-16,4-17-4 15,2-8 2-15,3-13 0 16,-1-4 2-16,4-7-1 16,-6-6-1-16,-2 1 1 15,-4 2 4-15,-5 7-5 16,-2-1 0-16,0-1 0 16,0 6 0-16,0 2 0 15,0 4 0-15,0 9-1 0,0 12 3 16,0 13-2-16,2 20 0 15,-2 10 0-15,0 11-2 16,-4 0 4-16,-14 0-2 16,-7 0 0-16,-1-1-5 15,1 11 5-15,1 9-2 16,8 6 0-16,0 9 0 16,4 5 2-16,-9 1-1 15,-12 2 0-15,-23 0-9 16,-33 0 10-16,-38 0-4 15,-49 0 9-15,-55 5-7 16,-51 3 2-16,-53 6 0 16,-37 7 0-16,-24 11-15 0,-13 12-5 15,4 8 7-15,19 10-42 16,36 8 6-16,45 0-54 16,44-3-122-16,43-19-307 15</inkml:trace>
  <inkml:trace contextRef="#ctx0" brushRef="#br0" timeOffset="2426.008">15826 3198 655 0,'0'0'176'0,"0"0"-56"0,0 0-36 15,0 0-45-15,0 0-9 16,0 0 16-16,-4 112 8 16,6-55-14-16,8 3 1 15,-2 1-6-15,1-3 7 16,-3-9-31-16,-4-15 2 15,2-13 0-15,-2-8-9 16,-2-10-4-16,0-3 7 16,0 0 3-16,0-16 52 15,-16-21 1-15,-7-25-41 16,4-16 1-16,0-11-22 16,4-7 5-16,4 0-6 15,0 4 0-15,2 4 5 0,7 11-5 16,2 17 0-16,0 16-1 15,0 14-5-15,13 8-8 16,12 7 6-16,4 6-19 16,6 9 5-16,9 0 5 15,6 12 1-15,1 22 13 16,-2 7-17-16,-8 12 0 16,-16 1 18-16,-15 1-22 15,-10-4 15-15,-12 0-45 16,-28-5-65-16,-13-6-9 15,-10-10-158-15,1-8-188 16</inkml:trace>
  <inkml:trace contextRef="#ctx0" brushRef="#br0" timeOffset="3887.686">16422 3384 107 0,'0'0'455'0,"0"0"-300"15,0 0-4-15,0 0-17 16,0 0 18-16,0 0-89 16,-69-106-17-16,38 84 11 0,0 4-29 15,4 6-4 1,6 3 11-16,4 9-30 0,5 0-5 15,4 0 0-15,-1 5-14 16,-3 23 11-16,6 6 3 16,-1 8 0-16,7 3 2 15,0 1-2-15,2-4-14 16,21-6 11-16,6-8-9 16,-1-14 0-16,-1-8-9 15,-5-6 19-15,-1 0 2 16,-4-9 3-16,-5-12 5 15,-3-4 2-15,-5-4-9 0,-2 0 18 16,-2-5-11 0,0 5 5-16,0 4 14 0,0 7-12 15,0 8 14-15,0 6-13 16,0 4-6-16,0 0-10 16,0 3-4-16,0 21-20 15,0 11 21-15,10 10 6 16,7 3-1-16,5-4-2 15,3-7 1-15,-1-6 4 16,-2-11-5-16,-3-13 0 16,-6-4 4-16,1-3 2 15,1-2-2-15,1-23 13 16,5-12-12-16,-3-4 11 16,3 1-13-16,-2 1-2 15,-3 7 9-15,2 5-7 0,-2 12-4 16,-6 7 1-16,2 5-19 15,6 3 16-15,0 0-11 16,1 17 14-16,6 7-9 16,0 4 7-16,-3 4 1 15,7 0 1-15,-2-4 0 16,0-4 0-16,-1-4 0 16,1-6 0-16,-3-8-2 15,-1-6 3-15,-6 0-1 16,-1-14 10-16,-5-14-9 15,-7-8 16-15,-4-8-16 16,0-5-1-16,-6 4 9 0,-19 7-2 16,-3 7-7-1,-4 16 0-15,13 6 5 0,2 7 12 16,11 2-17-16,2 0-9 16,4 23-1-16,0 16 1 15,0 7 9-15,15 4 0 16,12 3 6-16,2-3-6 15,0-8 0-15,0-8 0 16,0-11-6-16,4-11 5 16,-2-11 1-16,5-1 6 15,-5-1-2-15,-4-26 8 16,-2-1 1-16,-7-2-7 16,-3-4 11-16,-1 2-14 0,-1 6-3 15,-5 6 7-15,0 14-4 16,-4 3 4-16,-2 3-7 15,5 0-13-15,1 0 4 16,6 23-11-16,4 7 20 16,0 4 0-16,-2-2 7 15,-3-6-2-15,-2-6-5 16,0-11 1-16,-2-4-4 16,-3-5 3-16,-1 0-3 15,2 0-1-15,2-8 8 16,4-6 11-16,5-8-9 15,-1-2-3-15,2 4 5 0,-1 2-8 16,-3 6 0-16,3 6-4 16,-1 4-7-16,2 2 4 15,1 0-4-15,-1 14 11 16,4 10-7-16,0 1 2 16,3-4 3-16,-2-5 2 15,-1-4-14-15,1-6 3 16,-3-6 11-16,2 0 0 15,2-9 13-15,2-25-10 16,-2-17 3-16,-10-12 10 16,-10-10-6-16,-5-6 19 15,-9-3 11-15,-23 0-16 16,-7 9 15-16,1 14-17 16,2 16 1-16,10 19 7 0,7 14-25 15,11 10-3-15,3 0-2 16,3 34-27-16,2 24 26 15,0 17-2-15,2 5 3 16,22-2 0-16,10-4 2 16,8-6-4-16,10 0-13 15,10-13-36-15,5-11-28 16,4-16-43-16,-13-14-83 16,-18-12-89-16,-20-2-126 15,-20-10-91-15</inkml:trace>
  <inkml:trace contextRef="#ctx0" brushRef="#br0" timeOffset="4046.605">17815 3321 395 0,'0'0'127'15,"0"0"1"-15,0 0 57 0,0 0 9 16,0 0-60-16,0 0-89 16,-89-46-45-16,143 44-22 15,25-7 17-15,35-1 5 16,27-2-67-16,1 2-201 15,-8 0-135-15</inkml:trace>
  <inkml:trace contextRef="#ctx0" brushRef="#br0" timeOffset="5718.527">18862 2996 307 0,'0'0'399'0,"0"0"-199"16,-29-131-21-16,3 93-51 16,-3 10-16-16,7 13-10 15,6 6-39-15,7 9-21 16,-4 0-35-16,-9 21-7 16,-3 18 0-16,-6 14 0 15,10 8 7-15,8 10-1 16,13 1-4-16,0 7 0 15,27-2-1-15,22 1 6 0,13-4-4 16,8-11-3 0,-4-17 0-16,-1-16 0 0,-7-23 0 15,-4-7 2-15,0-12 13 16,0-29-12-16,-2-13 5 16,-10-6-3-16,-11-6-4 15,-13-1 9-15,-15-1-7 16,-3-9 1-16,-21 4 3 15,-21 3-1-15,-7 7-6 16,7 15 16-16,6 14-12 16,12 17 22-16,11 8-26 15,5 9 4-15,4 0-11 16,0 20-12-16,1 28 3 16,3 20 14-16,0 13 4 0,5 3 2 15,24-1-4-15,2 0 0 16,10-6 5-16,3-5-5 15,7-12-4-15,2-14-1 16,1-16 5-16,-5-18 0 16,-7-12 2-16,-1 0 2 15,-1-17 13-15,0-18-14 16,-1-9 5-16,0-2-8 16,-8-4 3-16,0 1 4 15,-1 3-3-15,-4 4-4 16,1 12 0-16,-5 12-1 15,0 10-5-15,-1 8 0 16,-4 0-17-16,1 0 19 0,0 10-10 16,0 12 5-16,0 6 5 15,-3-2-7-15,-1 0 11 16,-5-6-1-16,-3-9 0 16,-2-6-2-16,-1-3 3 15,-1-2 0-15,-2 0 23 16,0-15-12-16,-2-13-2 15,-16-5-9-15,-6 3 3 16,-3 2-7-16,-4 5 4 16,2 10 0-16,2 5-8 15,4 8-4-15,-1 0 9 16,-5 26-6-16,3 18-2 16,5 11 10-16,15 5 1 15,6-1 0-15,0-2-5 16,17-11 5-16,10-11 0 0,2-18 0 15,0-8-20-15,2-9 13 16,-2 0 0-16,0-23 7 16,0-12 23-16,-4-12-17 15,-5-2-1-15,-7 4-5 16,-6 7 7-16,-7 9-6 16,0 9 1-16,0 10 0 15,0 6 8-15,0 4-4 16,-3 0-12-16,3 6 3 15,0 22-30-15,21 13 33 0,10 7 7 16,5 0-3 0,3-2 2-16,9-9 0 0,3-8-6 15,7-15 0-15,-5-11 5 16,-4-3-1-16,-9-9 6 16,-6-26-5-16,-8-11 16 15,-3-10-16-15,-10 1-5 16,-6-3 0-16,-7 5 5 15,0 10-3-15,-20 8 4 16,2 13-2-16,7 10 26 16,9 12-30-16,2 0-1 15,0 0-7-15,0 12-31 16,2 20 35-16,20 12 2 16,12 4 2-16,1 4 5 0,5 5 4 15,5-6-9-15,-7-1 0 16,-7-5 0-16,-6-12-6 15,-14-8 6-15,-9-7-3 16,-2-6-3-16,0-4-25 16,-13-4 1-16,-12-4 8 15,-2 0-2-15,2 0 3 16,2 0 15-16,15 0-3 16,6 0 9-16,2 0-1 15,0 0 1-15,2-6 0 16,19-6-9-16,10-8 2 15,4-9-1-15,8-3 8 16,-1-6-1-16,-2-3 3 0,-3-3 1 16,-2-2-2-16,-6 2 6 15,-7-3-3-15,-4 5 6 16,-18-2-7-16,0 3 20 16,0 10-10-16,-16 7-6 15,3 12 19-15,6 7-13 16,1 5-13-16,-8 12-29 15,3 19 20-15,2 10 7 16,9 4 2-16,0 0 0 16,18 1 1-16,19 2 6 15,17 1-4-15,13 0-3 16,5-3 2-16,-5-6 1 16,-12-8-1-16,-19-8 2 0,-17-7-4 15,-13-5-5-15,-6-7 1 16,0-1-11-16,-32 2-18 15,-17-4 21-15,-18-2-1 16,-15 0-54-16,-5 0-39 16,-3-5-86-16,9-14-98 15,15-7-301-15</inkml:trace>
  <inkml:trace contextRef="#ctx0" brushRef="#br0" timeOffset="7209.637">7625 9745 540 0,'0'0'135'16,"0"0"-92"-16,0 0 12 16,0 0 29-16,0 0 23 15,0 0-47-15,0 0-37 0,-17-7-6 16,39 7-14-16,25 4 62 15,30 3-4-15,35-7-18 16,37 0 8-16,41 0-23 16,31-9-9-16,17-5 21 15,14 3-37-15,11 5 4 16,23-2 8-16,26-4-5 16,30-6 15-16,22-6-19 15,7-4-1-15,14-1 12 16,7 0-16-16,7 0 3 15,-7 8-4-15,-24 4 0 16,-34 8 3-16,-48 5-1 0,-47 2-2 16,-48-1 0-16,-50 3 9 15,-41 0-9-15,-37 0 4 16,-21 0-2-16,-13 0 5 16,0 0-1-16,8 0 14 15,4 0 7-15,3 0-26 16,-5 0 13-16,-11 0-13 15,-8 0 0-15,-9 0 8 16,-1 0-9-16,-6 0 2 16,0 0-4-16,-2 0 4 15,1 0-2-15,3 0 0 16,-1 0 0-16,8 0 4 16,3 0-4-16,2 0 1 15,0 0 1-15,-1 0 0 16,-3 0-2-16,-5 0 0 0,-5 0-4 15,-4 0 0-15,0 0-42 16,-2 0-59-16,-42 0-108 16,-33 0-105-16,-39 0-490 15</inkml:trace>
  <inkml:trace contextRef="#ctx0" brushRef="#br0" timeOffset="8881.577">7659 9837 200 0,'0'0'88'0,"0"0"25"0,0 0-8 15,0 0 39-15,0 0-42 16,0 0 12-16,-11-27 5 16,11 27-21-16,0 0-37 15,0 0-34-15,0 0-9 16,0 18-15-16,0 18 7 15,0 19 56-15,2 18-24 16,4 15-13-16,-1 14-6 16,4 13-2-16,2 9-6 15,2 8 6-15,3 11-9 16,-3 15-6-16,-3 13 1 16,-8 15 28-16,-2 19 16 0,0 1-24 15,0 11-16 1,-18 5-3-16,-5-7 5 0,-3 3 1 15,-1-7-7-15,-2 0 8 16,2-5 4-16,3-17-15 16,1-24 5-16,4-26-7 15,5-24-1-15,5-20 11 16,1-20-11-16,0-18 2 16,4-25 5-16,2-15-5 15,-1-12-5-15,3-5 4 16,0 0-1-16,0 0 5 15,0 0-3-15,0 0-2 0,0 0-1 16,0 0-13 0,0 0 2-16,9 0-13 0,28 0-14 15,21-9 33-15,23-6-1 16,25 0-6-16,27 1-3 16,21 2-4-16,24-2 10 15,21-2-11-15,10 0-6 16,19-4 7-16,10 0-3 15,18 0 17-15,26 0 0 16,18 0-4-16,19-1 9 16,7 1-13-16,6 5 13 15,7-3 3-15,6 1 3 16,5-3-6-16,-2-1-18 16,-14 0-33-16,-10 3 24 15,-15 3 19-15,-16-3 8 0,-19 0-2 16,-29-1 2-16,-27-1-3 15,-31 4-2-15,-31 1-11 16,-24 0 16-16,-25 5-2 16,-9 3 7-16,-3 4-1 15,0 3-3-15,-4 0 3 16,-5 0-4-16,-12 0-2 16,-11 0 2-16,-12 0 0 15,-9 0 0-15,-4 0 10 16,-5 0-4-16,-4 0 1 15,-6 0 5-15,-7 0-11 16,-5 0 5-16,-5-8 10 0,-1-4 8 16,2-11 22-16,-3-8-35 15,1-10 8-15,-5-6 1 16,0-11-8-16,0-9 9 16,0-5-2-16,0-6-4 15,-9-4 4-15,6-5-12 16,3-10-5-16,0-14 2 15,5-13 2-15,17-11-6 16,-2-7 0-16,-5-6 1 16,-5-5 1-16,-10-2 2 15,0-5-3-15,-25 3 2 16,-2 4 2-16,3 6 12 16,9 9-6-16,8 1-2 15,4 1 6-15,3 4-12 0,0 0-2 16,0 5 4-16,0 5-2 15,-11 5-5-15,-4 1 2 16,-3 4-1-16,-3 7 1 16,2 9 4-16,1 14-4 15,-1 10 3-15,7 8 3 16,3 13-3-16,-1 16-2 16,4 12 0-16,2 9 9 15,-3 8-2-15,3-2-5 16,2 1-1-16,-8-4-2 15,-3-3 0-15,-10 2-5 16,-10 1-5-16,-27-1 8 16,-38 9-6-16,-51 3 7 0,-65 3-2 15,-63 30-16-15,-59 13-34 16,-54 14-50-16,-21 14-33 16,10 7-108-16,51 0-293 15</inkml:trace>
  <inkml:trace contextRef="#ctx0" brushRef="#br0" timeOffset="10998.307">17209 9997 617 0,'0'0'150'0,"0"0"-45"0,0 0-10 15,-79-104-6-15,56 97-6 16,-7 7-25-16,-4 9-25 16,-6 37-27-16,-8 19-4 15,-4 13 6-15,5 9 13 16,16-4-11-16,22 8-3 16,9 1-2-16,27 0-3 15,27-6 3-15,8-12-5 16,5-16 3-16,2-21-12 15,-3-16 1-15,2-16 8 16,3-5 1-16,0-28 4 16,5-19 8-16,-7-16-8 0,-11-3 3 15,-14-9 11-15,-17 1-4 16,-13-6 7-16,-14-6 3 16,0-5 3-16,-9-3 1 15,-15 10-1-15,-5 15-13 16,6 26 5-16,5 14-1 15,9 20 4-15,5 6-2 16,4 3-21-16,0 29-8 16,-2 35-32-16,2 26 40 15,0 17 10-15,0-1-10 16,13-2 5-16,5-4-3 16,2-12-1-16,-2-12 0 15,0-23 1-15,-3-18-2 0,-1-16 0 16,-8-12-4-16,1-7-8 15,4 0 7-15,9-3 5 16,11-29 5-16,14-14 7 16,6-12-10-16,1-2-2 15,-3 7 0-15,-9 15-4 16,-11 16 2-16,-12 12 2 16,-5 10-1-16,-1 0-6 15,0 2-10-15,9 20 11 16,2 5-4-16,3 7 10 15,0-2-3-15,4-5 6 16,2-4 2-16,0-9-5 0,2-6-3 16,1-8-3-16,-5 0 4 15,-4 0 2-15,-4-18 10 16,-5-9-8-16,-3-5 11 16,-6-6-3-16,-4-6-4 15,-3 4-5-15,0 4 5 16,0 12-4-16,0 9 17 15,-6 10 0-15,2 5-8 16,4 0-11-16,0 0 0 16,0 0-20-16,0 20-2 15,0 11 16-15,16 10 4 16,7 1 4-16,1-1 1 16,7-5-3-16,5-11 2 0,6-6-7 15,4-12 4 1,6-7-2-16,0 0 3 0,1-10 1 15,-6-20 4-15,-4-5-5 16,-12-8 4-16,-10-6 1 16,-9-7 0-16,-8-7-3 15,-4-5 3-15,-8-9-4 16,-21 1 10-16,-8 6 9 16,0 10-15-16,1 16 15 15,9 18-9-15,9 10-11 16,12 11 9-16,3 5-9 15,3 0-2-15,0 35-9 0,0 23-7 16,0 20 18 0,3 10 0-16,17-1 0 0,11-5-4 15,13-7 5-15,6-8-1 16,6-11 0-16,4-12 5 16,-2-14-11-16,2-16 6 15,0-12-5-15,-4-2 5 16,-5-10 2-16,-4-17 1 15,-5-10 4-15,1-5-6 16,-8-4 5-16,1 0-1 16,-7 2-5-16,-4 10 3 15,-4 12 0-15,-7 12-3 16,-1 10 0-16,3 0-17 16,-1 0 6-16,6 18 4 15,-3 11-3-15,-3 0 7 0,5 5-12 16,-5-4 12-1,1-7-3-15,-5-6-5 0,-4-7 2 16,0-3-1-16,-5-7 0 16,-2 0 10-16,0 0 15 15,0-13 6-15,0-15-10 16,-7-6-9-16,-17 0-2 16,-7 4 0-16,-2 7-6 15,-8 6 1-15,3 9-1 16,1 8 4-16,5 0-5 15,6 14-1-15,5 20 2 16,10 10 0-16,11 8 2 16,0 0-3-16,7-3 7 0,20-11 1 15,4-8-1-15,2-10-4 16,1-12 1-16,-3-8 3 16,-2 0 1-16,-2-21 12 15,-1-16-2-15,1-16 3 16,-5-10 1-16,-8-9-12 15,-10-7 15-15,-4-7 3 16,-4-8-12-16,-21-8-1 16,-6 5 1-16,2 6-4 15,4 20 5-15,10 22-5 16,5 21 0-16,8 14-5 16,2 14-3-16,0 0-5 0,0 48-21 15,0 29 19-15,16 27 10 16,7 5 1-16,8-2 6 15,7-13-6-15,11-15-1 16,20-18-2-16,20-12-17 16,22-13-18-16,13-14-17 15,5-12 1-15,-13-10-21 16,-37 0-56-16,-43-20-186 16,-36-18-314-16</inkml:trace>
  <inkml:trace contextRef="#ctx0" brushRef="#br0" timeOffset="11521.931">17991 9733 672 0,'0'0'116'0,"0"0"2"16,0 0 8-16,0 0-21 15,0 0-47-15,0 0-58 16,0 0-10-16,0 10-13 16,0 16 23-16,5 5 10 15,5-6-9-15,7 1 0 16,2-3-1-16,6-5 6 16,4-3 0-16,2-8 7 15,-2-7-5-15,-2 0 37 16,-5-8 16-16,-4-15 0 15,-7-9 5-15,-9-1 10 16,-2-4-19-16,-9-1-18 0,-22 4-21 16,-9 7-5-16,-4 6-13 15,1 7-3-15,5 8 0 16,7 6-4-16,4 0-12 16,5 15-73-16,6 18-108 15,14-1-149-15,2 3-548 16</inkml:trace>
  <inkml:trace contextRef="#ctx0" brushRef="#br0" timeOffset="12356.233">11241 6996 689 0,'0'0'148'16,"0"0"-17"-16,0 0-14 15,0 0-10-15,0 0-14 16,0 0-63-16,0 8-30 16,0 58 16-16,7 32 31 15,2 23-5-15,0 17-8 16,-3 13-5-16,-4 3-2 15,0-1-8-15,1-6-5 16,2 0-1-16,-1-1-11 0,0 3 9 16,-1-5-8-1,-1-9 14-15,-2-19 12 0,2-18-17 16,2-17-5-16,0-19 0 16,2-18-3-16,-2-16 0 15,0-12-2-15,-4-8-3 16,3-4 1-16,-3-4 0 15,0 0 9-15,0 0 11 16,0-2-20-16,0-29-21 16,0-15-88-16,0-24-34 15,2-15-49-15,9-17-123 16,0-14-140-16</inkml:trace>
  <inkml:trace contextRef="#ctx0" brushRef="#br0" timeOffset="12931.937">11328 6858 390 0,'0'0'85'0,"0"0"-25"16,0 0 48-16,0 0 3 15,0 0-34-15,0 0-8 16,-38-109-23-16,24 103 14 16,4 3 7-16,-3 3-24 15,-6 3-24-15,-3 29-16 16,-7 21 8-16,-5 11 7 15,-1 6-5-15,-1 2 2 16,3-3-11-16,4-9 0 16,4-8 2-16,7-11-2 15,7-15-4-15,7-9 0 16,4-9-2-16,0-7 1 16,0-1 1-16,13-15 3 15,18-28 36-15,14-10-25 0,2-13 10 16,6-11 7-1,1-5-8-15,0-2-10 0,-10 13-3 16,-11 18 4-16,-8 18 9 16,-13 17-13-16,-6 10 8 15,-2 4-4-15,-1 4-8 16,5 0-6-16,10 18-12 16,14 22 11-16,10 13 1 15,7 11 1-15,9 8 1 16,2 10-2-16,3 5 0 15,3 5-29-15,-1-6-111 16,-5-18-212-16</inkml:trace>
  <inkml:trace contextRef="#ctx0" brushRef="#br0" timeOffset="18491.9">16226 4247 796 0,'0'0'187'16,"0"0"-52"-16,0 0-37 15,0 0-11-15,0 0-17 16,0 0-35-16,0 0-35 16,-5 76 2-16,-2-6 14 15,1 11-8-15,1 7 2 16,-1 9-9-16,-1 7 2 0,-2 7-1 15,2 12-1 1,1 4-2-16,6-8-3 0,0-18-10 16,0-36 0-16,0-26-57 15,11-23-2-15,7-13 56 16,1-3 17-16,0 0 0 16,0-25 14-16,-1-22 22 15,-2-16 7-15,-7-15-31 16,-9-13-10-16,-9-1-2 15,-31 2-1-15,-11 9-3 16,-9 17-14-16,-3 12 13 16,0 11 2-16,3 15 0 0,11 7 3 15,10 9 0-15,12 6 1 16,6 4-2-16,11 0-18 16,4 0-20-16,6 2 0 15,0 12-19-15,14 3 2 16,28-5 26-16,18-5 7 15,12-7 16-15,10 0 5 16,-1-12 2-16,-5-16 36 16,-9 0 1-16,-15 0 5 15,-13 1-9-15,-12 0 8 16,-14 3-3-16,-9 8-4 16,-4 4 1-16,0 6 2 15,0 2-7-15,0 4-13 0,0 0-1 16,0 0-15-1,0 0-2-15,0 0 1 0,-6 0-13 16,-5 14 0-16,-1 14-9 16,1 10-13-16,9 3-5 15,2-2 24-15,2-6 6 16,25-1-7-16,2-13 0 16,0-7 16-16,0-10 1 15,-3-2 0-15,-1 0 6 16,0-7 5-16,1-16 1 15,1-7 17-15,5-6 5 16,1-2-18-16,-6 3 2 0,-3 4-7 16,-6 11 6-1,-9 6-11-15,0 8-2 0,-5 6-4 16,5 0-11-16,5 0-8 16,3 15-8-16,6 12 11 15,-3 2-13-15,-3-4 14 16,-1-4 1-16,-7-6 11 15,-3-7-2-15,0-4-3 16,-6-4 1-16,0 0 7 16,0 0 9-16,0 0 2 15,0-12 12-15,-8-8-13 16,-11-4-5-16,-2 0 7 16,-3 5-9-16,1 6 2 15,2 5-3-15,2 6-2 16,1 2 1-16,1 0-2 0,1 6-17 15,3 20 4-15,4 6-22 16,7 4 2-16,2-2 5 16,0-6 9-16,15-4-16 15,6-8 14-15,0-7-8 16,4-9-8-16,-7 0 14 16,-3 0 24-16,-1-5 18 15,-3-11 21-15,-5-2 8 16,2-1-1-16,-8 0-12 15,0 7-9-15,0 4 3 16,0 6-3-16,0 2-6 16,2 0-19-16,7 0-12 0,7 12-23 15,7 10 26-15,6 0 6 16,5 0-12-16,2-1 6 16,-2-12 1-16,-1-2 10 15,-2-7-2-15,-4 0 0 16,-2-4 4-16,-4-20 1 15,0-10-4-15,-6-9-1 16,-3-5 21-16,-8-3 15 16,-4-2-2-16,0-6 13 15,-2 1-24-15,-14 4 10 16,3 10-20-16,4 18 1 16,2 14 17-16,4 10-15 15,3 2-16-15,0 12-17 16,0 30-43-16,-2 14 58 15,2 16 1-15,0 1 1 0,0-1-2 16,0-2 2-16,16-10-32 16,4-8-62-16,-2-12-20 15,2-13-50-15,4-15-62 16,1-12-58-16,-3 0-126 16</inkml:trace>
  <inkml:trace contextRef="#ctx0" brushRef="#br0" timeOffset="19735.877">16988 4555 282 0,'0'0'278'15,"0"0"-175"-15,0 0-21 16,0 0-11-16,0 0-60 16,0 0-5-16,38 0 22 0,20 12 13 15,6-7-15-15,7-5-5 16,-1 0-10-16,-5 0 10 15,-12-8 3-15,-13-6-2 16,-13 3 27-16,-10-3 22 16,-7 0-5-16,-6 0 16 15,-1 0-13-15,-1 2-27 16,-2 7-2-16,0 5-6 16,0 0-19-16,0 0-15 15,0 0-4-15,0 0-22 0,0 15-7 16,0 13 21-16,4 13 9 15,5-4 3-15,2 0-4 16,7-7-4-16,0-8-5 16,-1-6 1-16,1-8 4 15,-3-3-7-15,-1-5 15 16,-1 0 0-16,-1-9 13 16,-1-13 6-16,-2-6 0 15,-2-5 0-15,-5-5 1 16,-2 2-2-16,0 3 1 15,0 7 0-15,0 7 7 16,0 11-7-16,-2 4-7 16,2 4 1-16,0 0-13 0,0 0-6 15,0 14-13-15,0 15-13 16,0 8 32-16,6 4 0 16,7-3-9-16,1 0 4 15,1-6-9-15,-1-5-6 16,-5-12-2-16,0-5-7 15,-3-4 17-15,-3-4 10 16,2-2 2-16,1 0 9 16,5-14 12-16,5-14 13 15,-1-4-15-15,-1 0-7 16,-3 4-2-16,-3 4 3 16,2 1-6-16,-1 9-1 15,-1 3-6-15,2 4-3 0,-2 6-7 16,8 1-1-1,2 0-13-15,4 5 6 0,-2 18-8 16,0 5-7-16,-2 5 18 16,-3 0-12-16,-1 1 14 15,-1-6-8-15,-2-4 2 16,3-6 18-16,-3-5-9 16,3-6 10-16,-1-5 0 15,-3-2 1-15,4 0 2 16,1-9 6-16,4-16 18 15,1-7-4-15,-3-6-9 16,-7 0 16-16,-8 0-6 16,-2 1 6-16,0-1-3 15,-12 13-7-15,-3 4 5 0,6 11-7 16,2 7-10 0,3 3-6-16,4 0-2 0,-2 1-17 15,0 28-28-15,-3 7 32 16,1 2 12-16,4 0-15 15,0-4-16-15,9-2 12 16,13-6-1-16,2-8-22 16,5-6 21-16,0-10 15 15,0-2 7-15,2 0 0 16,2-14 0-16,-1-10 9 16,-3-3-5-16,-9-7 11 15,-6 2 0-15,-8 3 9 16,-6-3-1-16,0 2 11 15,0 6-4-15,-13 5-10 16,4 8-2-16,2 4-9 0,5 7 2 16,2 0-11-16,0 0-14 15,0 10-17-15,0 17-28 16,0 6 54-16,11 4-5 16,5-3-23-16,1 0 22 15,2-4-14-15,-6-2-9 16,-2-2 13-16,0-4-8 15,-4-1 21-15,-5 0-9 16,-2-5 9-16,0-1 1 16,-7-5-11-16,-24-1 5 0,-13 0-2 15,-19-1-77 1,-15-1-122-16,-15-3-115 0</inkml:trace>
  <inkml:trace contextRef="#ctx0" brushRef="#br0" timeOffset="20253.586">16063 4177 309 0,'0'0'185'0,"0"0"-59"0,0 0-4 16,0 0 11-16,0 0-17 16,0 0-28-16,-116-46-27 15,89 46-5-15,-5 15-22 16,-7 28-13-16,-8 21-4 15,-4 20 18-15,1 13 6 16,13 7-17-16,14 3-5 16,23-2-6-16,0-2-12 15,50-7-1-15,23-11-23 16,28-12-61-16,28-27-33 16,25-26-170-16,22-20-256 15</inkml:trace>
  <inkml:trace contextRef="#ctx0" brushRef="#br0" timeOffset="20658.009">18281 4062 539 0,'0'0'111'0,"0"0"-39"15,0 0-15-15,0 0 21 16,0 0-8-16,0 0-33 15,0-24-20-15,2 43-15 16,18 16 25-16,11 18 74 16,7 11-50-16,9 6-7 15,9 5 8-15,4 3-29 16,-5 7-19-16,-10 4 1 16,-22 3-3-16,-23 2-2 15,-52 6-37-15,-48 11-62 16,-40 1-127-16,-19-10-153 15</inkml:trace>
  <inkml:trace contextRef="#ctx0" brushRef="#br0" timeOffset="25689.876">17601 9200 466 0,'0'0'157'0,"0"0"-72"16,-160-9-39-16,84 9-35 15,-7 0 8-15,-4 7-3 0,3 7-3 16,-5 6 29-16,-3 2 2 15,7 0-12-15,3 0 3 16,11-6-26-16,10-2 11 16,16-6 20-16,16-4 29 15,18 0-35-15,9 0-6 16,0-1-13-16,2 6-7 16,0 9-5-16,0 13 9 15,0 6 10-15,0 10 5 16,-4 4 8-16,-6 8-13 15,-1 6-3-15,1 10 14 16,-2 15-6-16,5 13-5 16,7 11-1-16,0 14-1 0,5 19 16 15,4 9-19-15,-7 5 6 16,-2-13-2-16,0-21-20 16,0-23 13-16,0-12 3 15,0-11 9-15,0-6 7 16,0-9-13-16,-4-8-6 15,-10-9 7-15,8-6-20 16,1-8 10-16,3-5-7 16,2-4-4-16,0-10 5 15,0-7-5-15,0-6 0 16,0-3 5-16,0 0 1 16,0 0-12-16,0 0 5 15,0 0-5-15,0 0 4 0,29 0-7 16,20 2 9-16,23 2 0 15,26 7-1-15,22-2-4 16,20 5 3-16,17 1-2 16,16-3-2-16,17-4-17 15,14-7 13-15,22-1 6 16,5 0-26-16,28-1 18 16,16-22 7-16,14-7 5 15,16-6 0-15,4-6 0 16,2 2 0-16,8-3 4 15,-2 5 1-15,-12 4-7 16,-16 5 2-16,-30 2 0 16,-32 5 1-16,-34 3 0 15,-42 0 3-15,-40 5 13 16,-37 4-17-16,-32 6 14 16,-21 1-2-16,-17 0-8 0,-4 3 15 15,0 0-9-15,0-4 5 16,-13-6-3-16,-14-5-8 15,-8-8-4-15,-6-7 0 16,3-12 1-16,5-13 3 16,4-16-4-16,8-18 0 15,6-15 1-15,4-19-1 16,4-12-1-16,5-8-2 16,2-7 3-16,0-7 2 15,0 4-2-15,0-2 0 0,0 7 0 16,0 18-2-16,-15 6-3 15,-10 12 5-15,-4 11-8 16,-12 14 6-16,-5 11 2 16,-12 11 0-16,-11 13-7 15,-18 8-8-15,-20 10 10 16,-25 5-8-16,-37 5-11 16,-40 5 22-16,-57 11-23 15,-49 8 4-15,-48 16 14 16,-49 34-34-16,-40 22 16 15,-39 16-17-15,-32 12-47 16,-26 0-83-16,8-17-248 16</inkml:trace>
  <inkml:trace contextRef="#ctx0" brushRef="#br0" timeOffset="30418.982">7606 2972 534 0,'0'0'163'16,"0"0"-41"-16,0 0-31 16,-43-125-15-16,30 99 29 15,-5 6-54-15,-3 3-18 16,-2 8-8-16,0 3-21 15,-4 6-3-15,-2 0-1 16,2 2 3-16,0 16-1 16,4 8-1-16,0 6-1 15,5 9 1-15,5 5 0 0,11 1-2 16,2 6 1 0,15 0-4-16,26-2 3 0,9-4 1 15,4 0 0-15,4-1-2 16,-4-1 7-16,-4-4-10 15,-2-2 4-15,-13-5 1 16,-8-3 4-16,-14 0-4 16,-13-3 0-16,0 0-2 15,-22-3-22-15,-23-6 19 16,-8-3-5-16,-12-7-27 16,3-8 20-16,1-1-34 15,13-4-4-15,7-16 12 16,16-10-32-16,17-10-49 15,8-10-199-15</inkml:trace>
  <inkml:trace contextRef="#ctx0" brushRef="#br0" timeOffset="32091.098">7899 2875 593 0,'0'0'196'0,"0"0"-73"16,0 0-46-16,0 0 8 16,0 0-22-16,0 0-63 15,12 41 0-15,-1 2 11 16,2 12 6-16,3 5 27 0,-3 5-29 16,-1 8-9-16,-6 6 25 15,1-6-22-15,-5-5-12 16,2-15 3-16,-4-17 0 15,0-16 4-15,0-12-4 16,2-6 1-16,-2-2 18 16,3 0-16-16,2-20 15 15,1-11-18-15,5-6 15 16,3-3-23-16,1-1 12 16,3 4-4-16,-1 2 0 15,0 13 0-15,-2 9-11 16,3 13 8-16,4 0-27 0,3 5 19 15,1 21-2-15,-1 6-1 16,-1 7 6-16,1-3-16 16,2 0 10-16,6-2 10 15,3-6-41-15,4-5 32 16,-2-11-27-16,-2-1-50 16,-5-11 65-16,-4 0-27 15,-3-8 35-15,-4-20 9 16,-4-2 8-16,-5-5 0 15,-3-3 5-15,0 1 13 16,-4 1 25-16,-2 0-29 16,-2 5 26-16,0 5-3 15,0 3-13-15,0 0 25 0,-16 5-34 16,-1 1 6 0,-5 5 20-16,-3 7-39 0,0 5 0 15,0 0-2-15,2 0-14 16,-2 26 9-16,0 8 5 15,5 12 0-15,7 3 5 16,11-3-1-16,2-5-4 16,6-5 0-16,21-3-18 15,6-7 12-15,1-8 1 16,1-7-14-16,4-11 2 16,-8 0-13-16,-4-9 30 15,-6-9 0-15,-7-4 7 16,-7-7 25-16,-5 1-8 15,-2-4-2-15,0 6 26 0,0 7-46 16,0 8 15-16,0 8-4 16,0 3-2-16,0 0-22 15,0 0 8-15,9 11 3 16,13 14-19-16,7-2 24 16,5 0-6-16,5-5 1 15,9-6-19-15,10-10 10 16,8-2 7-16,5 0 2 15,-1-19 4-15,-10-4 5 16,-15-3-9-16,-12-5 29 16,-15-2-7-16,-14-8 68 15,-4-1-22-15,0 4-19 16,-22 4 18-16,0 14-46 0,2 8 20 16,6 7-6-16,7 5-27 15,5 0 13-15,0 0-21 16,-2 19 0-16,-3 23-17 15,-2 21 22-15,0 6-5 16,5 12 0-16,4 8 4 16,0 12-6-16,0 7 2 15,22-4 0-15,7-4-9 16,0-15 9-16,0-18 0 16,-5-17-3-16,-8-19-8 15,-7-12 7-15,-5-15 4 16,-4-4 0-16,0 0 24 0,0-31-14 15,0-19 42-15,-6-27-52 16,-3-18-2-16,-3-12 0 16,4-7 2-16,-5 0 0 15,1 2-15-15,3 9 3 16,1 11 2-16,6 13 7 16,2 21-41-16,0 21 36 15,0 16-19-15,13 14-6 16,13 7 11-16,6 0-47 15,5 7 17-15,4 25 19 16,-5 6-24-16,-3 8 35 16,-8 0-2-16,-12 10 5 15,-13-1 14-15,0-2-18 16,-27-7 13-16,-7-8 9 16,3-12-27-16,9-12 27 0,15-8 0 15,7-6 2-15,0 0 9 16,0 0-3-16,18-16-1 15,20-12-6-15,16-4 5 16,6 0-7-16,2-2 2 16,-6-1 0-16,-3-1 7 15,-6 1-2-15,-9-6-5 16,-5-3 19-16,-8-2-12 16,-9-2 4-16,-5-1 5 15,-11 10-11-15,0 5 32 16,0 10 1-16,-11 9-6 15,-7 8 15-15,-3 5-45 0,0 2-2 16,-8 2-10-16,6 26 10 16,7 12 1-16,12 4-1 15,4 4 2-15,9 0 1 16,19-4-3-16,7 0 0 16,5-4-2-16,6-8 1 15,3-2-7-15,5-10 2 16,8-7-31-16,7-11 7 15,10-2-63-15,-6-2 28 16,-11-14-19-16,-19 4-40 16,-23-2 9-16,-20 3-36 15,0 4-108-15</inkml:trace>
  <inkml:trace contextRef="#ctx0" brushRef="#br0" timeOffset="32545.356">7363 3896 486 0,'0'0'91'16,"0"0"-62"-16,0 0 9 16,0 0 56-16,0 0-43 15,0 0-51-15,0 0 0 16,175-30 82-16,-1 4-13 15,42-9-18-15,34-8-33 16,13 1 25-16,1 2-31 16,-13 1 5-16,-21 5 1 15,-25 8-8-15,-21 4-10 0,-27 4 0 16,-25 4-2-16,-26 1-3 16,-30 6 5-16,-24 2 0 15,-28 5-2-15,-19 0-78 16,-15 0-65-16,-61 15-33 15,-47 11-257-15</inkml:trace>
  <inkml:trace contextRef="#ctx0" brushRef="#br0" timeOffset="32811.067">7463 4124 372 0,'0'0'207'0,"0"0"-176"15,0 0-18-15,138-10 76 16,15-17 101-16,57-12-87 16,53-9-44-16,22-6 9 15,12-4-56-15,-11 0 0 16,-24 6-12-16,-27 8-5 15,-34 13-32-15,-26 9-233 16,-16-4-382-16</inkml:trace>
  <inkml:trace contextRef="#ctx0" brushRef="#br0" timeOffset="35990.415">7875 9156 174 0,'0'0'39'16,"0"0"-22"-16,0 0-17 16,0 0-25-16,0 0 8 15,0 0-14-15,0 0 0 16,16-11-2-16,-16 11-32 16</inkml:trace>
  <inkml:trace contextRef="#ctx0" brushRef="#br0" timeOffset="38606.336">8167 8845 540 0,'0'0'207'16,"0"0"-38"-16,0 0-57 16,0 0-11-16,0 0-26 15,-141-58-28-15,101 58 21 16,-2 0-57-16,-5 28 5 16,-1 14-6-16,1 14 1 0,2 16-6 15,5 11-3 1,8-1 1-16,13 3 5 0,9-6-8 15,10-5 0 1,7-7-2-16,27-14-10 0,15-10 6 16,11-16-16-16,14-15-5 15,3-12 25-15,6 0-5 16,0-15 7-16,-16-17-4 16,-9-3 21-16,-14 1-19 15,-13 0 4-15,-8 5 3 16,-8 0 29-16,-6 3-15 15,-7 9 12-15,-2 6 13 16,0 7-22-16,0 4 17 16,0 0-34-16,0 0-3 15,0 0-4-15,0 12-18 0,0 15 20 16,0 7 0-16,9 1 3 16,7 2-5-16,1-5 2 15,6-4 0-15,-1-8 4 16,0-5-4-16,1-6 0 15,-1-4-1-15,1-5-29 16,3 0 7-16,8 0-41 16,-5-14-39-16,-5-9-34 15,-8-5-70-15,-14-4-42 16,-2-5-187-16</inkml:trace>
  <inkml:trace contextRef="#ctx0" brushRef="#br0" timeOffset="38960.379">8327 9036 417 0,'0'0'137'15,"0"0"-20"-15,0 0-26 16,0 0-19-16,0 0-32 16,0 0-40-16,-42-2 1 15,36 28-2-15,2 8 1 16,4-4 0-16,0-4-2 15,0-7-9-15,17-2-7 16,5-9 9-16,-1-4 9 16,0-4 2-16,-5 0 1 15,-3 0 21-15,-6-7 42 16,-2-10-12-16,-5-3 19 0,0-3-9 16,0 3-4-16,-10 3-13 15,-9 3-45-15,-1 5 5 16,1 3-7-16,9 6-26 15,1 0-13-15,5 6-70 16,4 19-47-16,0 5 10 16,11 1-125-16,24 1-199 15</inkml:trace>
  <inkml:trace contextRef="#ctx0" brushRef="#br0" timeOffset="40039.861">8823 9226 606 0,'0'0'204'15,"0"0"-89"-15,0 0 12 16,0 0-22-16,0 0-48 16,0 0-11-16,-47-37-42 15,47 37-4-15,2 0-3 16,25 14-12-16,12 9 15 15,13 0 2-15,2 6 4 16,2 0 0-16,-8-2-6 16,-7-1 0-16,-10 0 3 15,-12-1 0-15,-9-5-6 0,-10 2-5 16,0-4-28-16,-29 0 22 16,-14-1-54-16,-3-8-63 15,7-6 64-15,13-3 38 16,12 0 29-16,14-17 0 15,0-13-9-15,7-9 9 16,24-8 17-16,10-6-15 16,5 2 8-16,1 5-4 15,-7 7 4-15,-4 5 19 16,-7 8 3-16,-9 4 32 16,-5 4-14-16,-5 4 14 15,-8-4 4-15,-2 4-28 0,0 2 17 16,0-2-21-1,0 3-11-15,0 5 17 0,-2 5-11 16,0 1-17-16,2 0 0 16,-3 0-14-16,3 0-8 15,0 0-3-15,-3 4-27 16,1 11 25-16,-4 10 7 16,-1 7 6-16,3 4-1 15,0 3 4-15,4 2-3 16,0-1 0-16,0-2-5 15,13-7-8-15,9-2 11 16,7-11-11-16,2-5 12 16,7-12-13-16,4-1 14 15,5 0 0-15,5-22 6 16,-4-5-2-16,4-10-2 0,-10-5 2 16,-9-4 36-16,-4-8-28 15,-15-4 11-15,-12-7 5 16,-2-1-16-16,-20 1 34 15,-18 7-23-15,0 15-21 16,1 14 43-16,8 13-44 16,8 11 18-16,11 3-19 15,2 2 10-15,0 7-24 16,-1 34 14-16,-3 15 0 16,8 14-5-16,4 2 5 15,0 0 0-15,0-1-4 16,14-9-9-16,7-11 12 0,8-10-15 15,12-10-9-15,3-10 25 16,10-9-33-16,2-10 19 16,0-2 13-16,-3-6-3 15,-2-16-2-15,-9-8 6 16,-5 0 0-16,-12-6 17 16,-8-2-10-16,-11 0-3 15,-6-5 17-15,-6 9-19 16,-24 5 13-16,-9 10-5 15,-4 12-2-15,5 7 3 16,5 0-11-16,8 26 0 16,10 13-3-16,11 12 0 15,4 3-3-15,6-2 6 0,25-6 0 16,9-8-3 0,9-8 3-16,14-9-10 0,10-16 8 15,14-5-33-15,7 0-33 16,-3-18-129-16,-13-10-208 15</inkml:trace>
  <inkml:trace contextRef="#ctx0" brushRef="#br0" timeOffset="57103.339">8339 4740 454 0,'0'0'191'15,"0"0"-96"-15,0 0 12 16,0 0-24-16,0 0 16 15,-120-48-41-15,101 48-43 16,2 0 17-16,-1 4-30 0,-5 22 5 16,-1 10-11-1,4 6 4-15,4 3-2 0,10-6 1 16,6-5-19-16,0-7 17 16,10-7-31-16,17-10 15 15,2-6 13-15,5-4-30 16,-3 0 28-16,2-14 11 15,-4-10-3-15,-4-4 55 16,-5-1 25-16,-9-2-7 16,-1-6 17-16,-10-9-52 15,0-7 11-15,0-2-15 16,-6-6-21-16,-11 2 15 16,-3-2-18-16,-3 10-3 15,6 10 12-15,3 17-17 16,5 13-2-16,3 8 6 0,2 3-2 15,4 0-8-15,0 30-25 16,0 19 29-16,2 14-2 16,11 6 2-16,3-3 0 15,1-6-4-15,8-8 10 16,6-8-6-16,2-9 0 16,1-13-1-16,-1-7-5 15,-4-6-16-15,-2-7 21 16,-5-2-7-16,-1 0 8 15,-2-2 0-15,6-18 4 16,-5-6-1-16,5-11 10 16,-1-5-6-16,3-4-7 0,2 4 0 15,-2 6 2-15,-7 16-7 16,-7 10 5-16,-4 10-11 16,0 0 9-16,4 0-40 15,3 12 31-15,-3 3-15 16,3 2-12-16,-5-1 11 15,-2-3-7-15,0-4 13 16,-4-6 12-16,-1 0-16 16,-2-3 25-16,-2 0-2 15,0 0 6-15,0 0 21 16,0-3 12-16,0-9 6 16,-4-9-18-16,-9 5-25 15,-1-2 35-15,1 4-21 0,1 2-13 16,-1 4 28-16,5 5-28 15,0 3 10-15,-1 0-11 16,-1 0-19-16,-6 3 13 16,-5 17 4-16,2 10 2 15,3 2-9-15,5 2 9 16,9 2-16-16,2 0 16 16,0-6-28-16,13-4 10 15,9-6-9-15,3-5-8 16,-3-9 17-16,0-5-4 15,-4-1 22-15,-3 0-10 16,-3-1 15-16,-3-13-5 0,-5-3 18 16,-4-7-15-1,0-1 24-15,0-8 4 0,-19-3-16 16,-8 4 28-16,2 3-39 16,-4 4 8-16,4 11-2 15,3 6 0-15,0 8-14 16,2 0 4-16,2 3 0 15,3 26-1-15,4 9-8 16,11 8 2-16,0-2 4 16,4-4-19-16,25-5 11 15,9-12 11-15,-1-7-6 16,5-7-4-16,-3-8-1 16,1-1 9-16,0 0 0 15,-6 0-1-15,-3-11 3 16,-9-7 0-16,-4 1 2 0,-5-5 31 15,-4-1-29-15,-2-2 27 16,-3 2-8-16,-2 10-14 16,-2 5 16-16,0 3-3 15,0 5-19-15,0 0 0 16,0 0-3-16,0 0-24 16,0 12 13-16,0 8-15 15,0 6 21-15,3-3 5 16,10 0-20-16,5-6 12 15,0-2-3-15,-3-5 5 16,1-5 6-16,-5-2-19 16,0-3 10-16,0 0 9 0,-2 0 0 15,3-8 18-15,-3-10-11 16,1-3 5-16,-1 2 6 16,-2-2-15-16,-2 3 17 15,-5 4 8-15,0 5-20 16,0 6 23-16,0 3-30 15,0 0-1-15,2 0 0 16,2 0-41-16,7 6 21 16,5 11 0-16,7 2 18 15,-2-5-5-15,0-1-6 16,-1-6 10-16,-5-2-1 16,1-5-12-16,-3 0 16 15,1 0 0-15,-3-11 0 0,0-8 28 16,-2-8-28-1,-2-3 24-15,-5-6 7 0,-2-3-22 16,0 2 32-16,0-5-18 16,-5 4-11-16,-8 7 29 15,2 9-40-15,2 11 10 16,2 7 12-16,5 4-20 16,2 0-6-16,0 0-8 15,-3 28-5-15,3 9 13 16,0 14 3-16,0 1 0 15,0-3-1-15,0-2-4 16,3-7 1-16,8-6 4 0,-4-8-17 16,1-8 13-1,-3-7-17-15,-2-7 19 0,1-4-4 16,-4 0-2-16,2 0 8 16,3 0 0-16,3-3 1 15,8-16 14-15,4-7-14 16,2 1 1-16,-1 7-2 15,-2 6-9-15,2 8-4 16,-3 4-20-16,5 2-17 16,2 20 24-16,0 6-19 15,-7 2-1-15,-3-2 22 16,-6-2-12-16,-4-1 29 16,-3-8-4-16,-2 0-11 15,-18-7 20-15,-15-4-4 16,-9-5 6-16,3-1 10 0,6 0-7 15,6 0 1 1,10-3 5-16,7-3-4 0,6 1 22 16,2 2-16-16,2 3-5 15,0 0-6-15,0 0-16 16,4 0 3-16,14 0 6 16,7 0 6-16,2 0 1 15,4 0 0-15,0 0 2 16,5 0-10-16,1-5 15 15,8-12-7-15,2-9 0 16,-4-6 3-16,-8-2 30 16,-10-4 8-16,-12-3 3 0,-7-5 34 15,-6-3-39-15,0-2 6 16,-8 1-17-16,-15 1-20 16,-6 11 23-16,2 11-16 15,8 10-8-15,0 12 0 16,13 5-7-16,0 0-9 15,1 25-6-15,0 18 1 16,1 15 11-16,4 2 3 16,4 2 0-16,18-4-7 15,5-6-2-15,5-10-10 16,1-8-7-16,2-7-19 16,1-9 16-16,2-8-10 15,2-8 19-15,2-2 16 0,-1-4-3 16,-5-18 7-16,-7-3 0 15,-9-7 2-15,-9-1 18 16,-7-8 2-16,-4-1 23 16,0 2 6-16,-15 6-41 15,-10 10 15-15,7 12-9 16,5 9-14-16,3 3 12 16,2 0-14-16,1 25 0 15,1 11-11-15,2 7 6 16,4 4 3-16,0-2-2 15,13-8-18-15,16-4 20 16,6-8-28-16,14-11-19 0,10-9-6 16,7-5-33-1,3-12-27-15,-7-20-99 0,-14-5-319 16</inkml:trace>
  <inkml:trace contextRef="#ctx0" brushRef="#br0" timeOffset="58302.497">10933 4678 381 0,'0'0'179'15,"0"0"14"-15,0 0-9 0,0 0-10 16,0 0-59-16,0 0-39 16,0 0 11-16,0-2-38 15,0 2 14-15,0 0-30 16,0 0-30-16,0 0-3 15,0 12-3-15,0 17 1 16,0 15-14-16,2 2 27 16,1 5-12-16,-3 0 1 15,0-3 0-15,0-6 0 16,0-12 1-16,2-13-1 16,-2-6 0-16,0-7 5 0,0-4-5 15,0 0 0 1,0 0 2-16,0 0 32 0,0-4-5 15,0-14 23-15,0-10-41 16,-2-8 0-16,-7-7-11 16,3-3 0-16,-3-6 4 15,-1 2 1-15,2 0-3 16,3 8-2-16,3 9 0 16,2 6-14-16,0 8 11 15,0 4-7-15,0 4-18 16,15 4 21-16,10 2-20 15,2 5 2-15,6 0 23 16,3 5-40-16,-3 13 28 16,-4 6-12-16,-6-1-16 0,-5-2 36 15,-7-1-21-15,-7 0 12 16,-4 0 4-16,0 0-20 16,-27 4 9-16,-17-3 6 15,-3-3-46-15,0-4-7 16,9-6-71-16,18-3-32 15,6 0-88-15,12-5-176 16</inkml:trace>
  <inkml:trace contextRef="#ctx0" brushRef="#br0" timeOffset="58797.971">11217 4746 122 0,'0'0'270'16,"0"0"-233"-16,0 0 9 15,0 0 104-15,0 0-4 16,0 0-61-16,13-3-3 15,5-8-7-15,-5-4 19 16,0 3-16-16,-3-2-34 0,1-6 16 16,-5 3-19-16,0-5-8 15,2-2 8-15,-6-2-40 16,0 4 19 0,-2 4-10-16,0 8-7 0,0 6 46 15,0 4-28-15,0 0-21 16,0 0 0-16,0 0-15 15,0 10-1-15,0 14 9 16,0 7 7-16,0 1-3 16,11 2 3-16,3-7 0 15,3-3-4-15,6-5-8 16,-3-5-12-16,0-3-10 16,4-4-13-16,-1-7 23 0,4 0-35 15,-3 0-31 1,-6-19-57-16,-7-3-58 0,-6-6-64 15,-5-2-85-15</inkml:trace>
  <inkml:trace contextRef="#ctx0" brushRef="#br0" timeOffset="59128.218">11241 4328 332 0,'0'0'90'0,"0"0"-3"16,0 0 48-16,0 0-24 15,0 0-46-15,0 0-52 16,-20-12 2-16,16 12-15 16,-3 9-12-16,0 17 7 0,5 4-14 15,2-4-22-15,0-3 6 16,4-10-5-16,15-5 40 16,-4-3-8-16,1-5 8 15,-3 0 35-15,-5 0 33 16,0-13 50-16,-6-7 17 15,-2 0-46-15,0-2-7 16,0 0-37-16,-14 0-21 16,-5 4-10-16,-4 4-14 15,0 8-4-15,4 6-18 16,1 0-84-16,2 8-89 16,5 16-54-16,9 8-181 15</inkml:trace>
  <inkml:trace contextRef="#ctx0" brushRef="#br0" timeOffset="59458.798">11696 4417 577 0,'0'0'138'16,"0"0"-56"-16,0 0-23 16,0 0 4-16,0 0-53 15,0 0 14-15,118-5 12 16,-71 2-23-16,-3 1 14 15,-6-2-27-15,-11 1-13 16,-11 3-30-16,-12 0-103 16,-4 0-74-16,-4 0-79 15</inkml:trace>
  <inkml:trace contextRef="#ctx0" brushRef="#br0" timeOffset="59608.704">11760 4502 98 0,'0'0'164'0,"0"0"-107"15,0 0 27-15,0 0-2 16,0 0-28-16,0 0-12 16,97 34-17-16,-40-34-25 15,8 0-4-15,0 0-102 16,-7-12-229-16</inkml:trace>
  <inkml:trace contextRef="#ctx0" brushRef="#br0" timeOffset="60275.998">12280 4173 666 0,'0'0'137'0,"0"0"-67"16,0 0 38-16,0 0-22 16,0 0-44-16,0 0-35 15,38-19-4-15,-11 15 0 0,6 3-3 16,-2-2 3-16,-4 3 11 15,-3 0-9-15,-4 0 6 16,-4 0-8-16,-3 0 6 16,-4 0-6-16,-9 0-3 15,2 4-18-15,-2 9 17 16,0 4 2-16,-8 2-1 16,-19 3 17-16,-2 0-10 15,0-2-1-15,0-6-6 16,9-4 8-16,4-6-4 15,10-2-3-15,4-2 8 16,2 0 17-16,0 0-17 16,0 0 23-16,0 0-25 0,10 0-5 15,13 3-2-15,8 2 7 16,2 7-5-16,3 5 0 16,0 0-1-16,0 4-1 15,-1 6 0-15,-8-1 1 16,-4 2-7-16,-8 3 7 15,-9-5-1-15,-4-4 1 16,-2-2-1-16,0-6 0 16,-17-2 7-16,-24-6-3 15,-9-4 15-15,-8-2-19 16,-2 0 1-16,10 0-6 16,17-7-22-16,12-4-15 15,19-5-39-15,2-12-81 16,39-11-124-16</inkml:trace>
  <inkml:trace contextRef="#ctx0" brushRef="#br0" timeOffset="60606.235">12768 4342 526 0,'0'0'356'16,"0"0"-193"-16,0 0-39 15,0 0-13-15,0 0-41 16,0 0-26-16,-2 0-44 16,2 0-2-16,0 3 2 0,0 7 0 15,0-2 5-15,0-3-17 16,5 1 7-16,1-5-2 16,1-1-3-16,-1 0 7 15,4 0 3-15,-6 0 12 16,-2-1-5-16,-2-12 21 15,0-1-25-15,0-2-6 16,-16 2-2-16,1 4-29 16,-3 4 9-16,3 1-58 15,-1 5-82-15,5 0-134 16,6 0-310-16</inkml:trace>
  <inkml:trace contextRef="#ctx0" brushRef="#br0" timeOffset="60921.13">12918 4175 742 0,'0'0'254'0,"0"0"-70"15,0 0-44-15,0 0-8 16,0 0-17-16,0 0-98 15,0-25-3-15,0 28-14 16,0 21-6-16,2 10 6 0,-2 5 9 16,2 4-3-16,-2-1 14 15,0-2-15-15,0 1-5 16,0-8 0-16,0-1 1 16,0-4-17-16,0-8 8 15,0-3-48-15,0-6-43 16,0-6-121-16,11-5-99 15,5-5-186-15</inkml:trace>
  <inkml:trace contextRef="#ctx0" brushRef="#br0" timeOffset="61445.798">13149 4092 613 0,'0'0'267'15,"0"0"-123"-15,0 0 4 16,0 0-53-16,0 0-53 16,0 0-26-16,0 29 0 15,0 3-16-15,-4 2 5 16,2-4 12-16,2 0-5 16,0-4-10-16,0-3 2 15,0-6 4-15,0 1-8 16,0-4 0-16,0-2 0 15,2-2-19-15,11-3 6 16,5-4-9-16,5-3-10 16,6 0 19-16,4 0 5 0,-2-3 8 15,-2-8 0 1,-12 2 1-16,-3-3-1 0,-5 1 6 16,-7-1 8-16,2-2 32 15,-4 0-36-15,0 4 34 16,0 2 23-16,0 2-39 15,0 0 26-15,0 2-10 16,0 2-30-16,0 2 53 16,0 0-60-16,0 0 8 15,0 0-15-15,0 0 6 16,-2 4-13-16,-2 16-2 16,-3 8 9-16,1 4 3 15,6-3 0-15,-2 6-3 0,-2-4 0 16,4-2-50-16,0-3-14 15,0-4-56-15,0-4-72 16,8-8-108-16,12-6-298 16</inkml:trace>
  <inkml:trace contextRef="#ctx0" brushRef="#br0" timeOffset="61806.145">13593 4191 474 0,'0'0'414'16,"0"0"-351"-16,0 0-5 16,0 0-7-16,0 0-12 15,0 0-38-15,-16 18 6 16,12 4-11-16,2-4 4 15,2-3 0-15,0-4 13 16,0-5-13-16,0-3 0 16,4-3 17-16,2 0 18 15,4 0 33-15,1 0 9 16,-5-3-21-16,-1-7 17 16,-5-2-27-16,0 0-7 15,0 3-34-15,-9 2-5 16,-4 1-19-16,-3 6-64 0,1 0-70 15,-1 1-44-15,3 16-154 16</inkml:trace>
  <inkml:trace contextRef="#ctx0" brushRef="#br0" timeOffset="62007.656">13709 4593 271 0,'0'0'571'0,"0"0"-432"16,0 0-19-16,0 0 15 0,0 0-3 15,0 0-40-15,-51 112-39 16,3-75-53-16,-14 13-4 16,-18 7-121-16,-13-3-352 15</inkml:trace>
  <inkml:trace contextRef="#ctx0" brushRef="#br0" timeOffset="88074.515">10704 3543 5 0,'0'0'25'0,"0"0"-5"15,0 0 3-15,-114 23 21 16,114-23-44-16,15 0-6 0,31 0-101 16</inkml:trace>
  <inkml:trace contextRef="#ctx0" brushRef="#br0" timeOffset="90136.155">21027 2462 377 0,'0'0'73'15,"0"0"-20"-15,0 0 10 16,-43-102 9-16,26 80-66 16,-7 0 32-16,-8-1-19 15,-13 1-9-15,-17 7 9 16,-30 5-13-16,-41 10-2 15,-43 0 5-15,-49 10-9 16,-38 16 0-16,-30-1-3 0,-21 2-2 16,-7-3 5-16,5 0 0 15,13 0 0-15,8 0 13 16,19 1-6-16,18-4-7 16,23 1 0-16,28 0 16 15,28-3-17-15,28-3 1 16,22-5 0-16,22-1 0 15,18-3 0-15,17-3 0 16,10-1-3-16,11-1 11 16,13 3-9-16,9-3 1 15,9 1 0-15,10-3 0 16,6 0 0-16,4 0 0 0,0 0-1 16,0 0 2-1,0 0-4-15,0 0 3 0,0 0 0 16,0 0 3-16,0 0-3 15,0 0 0-15,0 0 0 16,0 0 13-16,0 0-13 16,-4 0 0-16,-7-1 1 15,-7-10-15-15,-7 2 13 16,-6 1 1-16,-2-2-7 16,-5 2 4-16,-4 1 1 15,-16 5 2-15,-14 2-3 16,-19 0 3-16,-12 20 0 15,3 2 1-15,9-1-4 16,21-8 4-16,24-3-3 16,19-1-1-16,16-7 3 0,6 0-3 15,5-2 3-15,-2 1 0 16,2 4-8-16,0 1-8 16,0 1 15-16,0 4 0 15,0-1 1-15,0 6 3 16,0 4-1-16,0 6-2 15,0 8 7-15,0 8 7 16,0 12-11-16,0 18 6 16,0 18-8-16,-4 21 36 15,-9 19-22-15,-1 17 0 16,-4 9 20-16,0 7-33 16,-2 0 23-16,3-1-7 0,0 0-12 15,7 0 35 1,5-2-30-16,5-7 6 0,0 6 2 15,25-6-7-15,11-6-11 16,3-9-1-16,-1-9 7 16,-5-11-4-16,-6-7 2 15,-13-9-4-15,-3-6 0 16,-11-10 13-16,0-5-15 16,0-12 1-16,-15-10 0 15,-8-15 17-15,7-15-14 16,5-14 5-16,7-10 26 15,4-5-15-15,0 0 19 16,-4 0-32-16,4 0 9 0,0-9-11 16,0-5-4-1,0 0 0-15,33 0-4 0,27 0-7 16,30-4 8-16,32 0-8 16,30-5-9-16,22 2 17 15,17-4-4-15,15 3 7 16,20 4 2-16,22-4 4 15,28 0-8-15,27-6 2 16,21-12 0-16,10-10-4 16,11-6 4-16,10-7 0 15,-10 8 3-15,-7 9-3 16,-38 11-2-16,-37 17 1 0,-29 9 2 16,-26 6 6-16,-17 3-7 15,-10 0 0-15,-14-4-4 16,-18-1 9-16,-12-7-9 15,-27 0 4-15,-15-5 0 16,-20-3-1-16,-19 4 2 16,-14 0 0-16,-15 0 10 15,-11-2-3-15,-10-6-8 16,-3-10 5-16,-3-13 7 16,0-15-1-16,0-19-11 15,2-18 0-15,9-13 4 16,7-13-1-16,9-7-3 15,6-10 0-15,5-15 6 16,5-14-9-16,-6-12 3 16,1-12 0-16,-3-9 2 0,-3 1 2 15,-10 12-4-15,-11 17 0 16,-11 17 6-16,0 19 6 16,-29 10-7-16,-9 9-1 15,-4 15 12-15,5 12-5 16,8 15-11-16,6 10 0 15,12 17 9-15,2 12 1 16,4 14-10-16,1 13 0 16,-9 5 7-16,-26 6-5 15,-40 0-4-15,-78 9-4 16,-93 32-22-16,-103 26 12 16,-102 24-87-16,-87 18-117 0,-53-1-89 15</inkml:trace>
  <inkml:trace contextRef="#ctx0" brushRef="#br0" timeOffset="93749.178">18588 9053 304 0,'0'0'34'0,"0"0"16"15,0 0-24-15,0 0 41 16,-146-89-36-16,99 74-7 16,-14 3 28-16,-10 2-51 0,-14 4 37 15,-12 3-26-15,-17 3-10 16,-15 0 38-16,-10 14-35 16,-8 13-2-16,2 7 5 15,11 2-8-15,18 4 0 16,16-3 0-16,15-5 4 15,12-6-10-15,13-4 6 16,8-8 0-16,10-2 0 16,6-4 7-16,0-2-7 15,5 0 0-15,0 0 1 16,2 5 3-16,2-6-1 16,6 2 5-16,4-2 6 0,9-3-4 15,3 0-5-15,5 0-5 16,0-2 16-16,0 2-11 15,0 0-5-15,-4 8 1 16,-3 11 8-16,-4 8 8 16,-5 12-7-16,5 5 6 15,0 5-6-15,7 2 18 16,1 3-19-16,3 2 2 16,0 0 29-16,0 6-35 15,7 8 14-15,6 11 6 16,-1 5-22-16,-1 7 46 15,-3-2-26-15,-1 0-9 16,-5 5 27-16,-2 6-40 0,0 6 16 16,0 3-16-1,0-6 16-15,-4-1 0 0,2-10-16 16,2-14 1-16,0-17 7 16,0-16-6-16,6-15-3 15,4-12 0-15,-4-6 10 16,-2-1 2-16,-1-4-12 15,-3 4 0-15,0 1 16 16,0-1 0-16,0 7-16 16,0 5 0-16,0 5 10 15,0 4-8-15,0 3-2 16,-3-1 1-16,3-1 1 16,0-7 1-16,0-5-3 15,0-8 0-15,0-1 2 0,0-2-2 16,0 0 0-16,-2 0 1 15,2 3-2-15,-2-2 4 16,0 4-3-16,2-3 0 16,0 2 2-16,0 0-6 15,0-3 4-15,0 0 0 16,0-5-2-16,4-3 3 16,-2-4-1-16,1-1 0 15,-1 0-2-15,-2-2-4 16,2 0 6-16,5 0 0 15,8 4-5-15,14 2 8 0,13-2-3 16,16-2 0 0,17-2-9-16,14 0 8 0,7 0 1 15,6-2 0-15,9-10-14 16,8 0 15-16,14-4-1 16,12-4 0-16,9-2 3 15,6 0-8-15,4-4 5 16,4 0 0-16,11-3 5 15,6 1-1-15,0 4-4 16,5 1 0-16,-9 4-9 16,-8 6 7-16,-8 4 2 15,-9 7 0-15,-11 1-5 16,-7 1 11-16,-7 0-6 16,-1 0 0-16,1 0 7 0,-2 0-8 15,1 0 1-15,-9 3 0 16,-6 1-7-16,-1-4 9 15,2 0-2-15,0 0 0 16,4-7 6-16,1-10-12 16,1 0 6-16,-1-2 0 15,-10 3 4-15,-8 4-2 16,-18 1-2-16,-10 2 0 16,-6 6 6-16,-2-2-10 15,7 5 4-15,4 0 0 16,-1 0-1-16,-2 0 4 15,-9-4-3-15,-8-1 0 16,-9-6 5-16,-8 1-8 16,-10 2 3-16,-10 0 0 15,-7 1 18-15,-7 3-12 0,-5 0-6 16,-2-10 24-16,0-3-19 16,0-7 31-16,0-10-36 15,-7 1 0-15,3-3 19 16,4-4-14-16,0-10-5 15,13-8 0-15,14-11 8 16,6-11-8-16,3-12 0 16,-3-12 0-16,-4-14-4 15,-9-8 7-15,-9-9-3 16,-5-3 0-16,-6-12 0 0,0-1-4 16,-14-1 4-16,-11 5 0 15,3 16 0-15,2 15 2 16,4 14-2-16,9 6 0 15,5 8 2-15,2 6-2 16,0 1 0-16,18 7 3 16,-2 7-9-16,-5 9 7 15,-11 7-1-15,0 5 0 16,-5 4 4-16,-26 1-10 16,-9 1 6-16,-6 3 0 15,-4 6-5-15,-3 3 5 16,-1 6 0-16,-6 8-1 15,-9 8-1-15,-23 6 0 16,-28 0 2-16,-38 18 0 16,-49 16-25-16,-49 8 24 0,-55 11-26 15,-55 6-1-15,-45 15-95 16,-56 9-53-16,-38-5-102 16,-17-20-234-16</inkml:trace>
  <inkml:trace contextRef="#ctx0" brushRef="#br0" timeOffset="95205.058">8537 9742 107 0,'0'0'55'0,"-138"0"-7"16,64 0 8 0,-1 3 35-16,-6 4-48 0,8-3 19 15,11-4 5-15,19 0 13 16,26 0 27-16,14 0-58 15,10 0-19-15,60 0-15 16,46 0-1-16,54-3-9 16,38-10-1-16,28-6 7 15,16-5 10-15,14-12-20 16,20-6 21-16,12-8 51 16,3 1-53-16,-12 5 23 15,-28 8-22-15,-35 7-15 16,-42 6 31-16,-48 12-24 15,-50 4-8-15,-43 7-5 16,-40 0-1-16,-63 30-11 0,-61 18 0 16,-66 12-22-1,-46 1 32-15,-36-6-47 0,-18-8 49 16,-8-4-15-16,3-4 18 16,3 1-3-16,0 2 0 15,9 1 2-15,13-11-2 16,27-10 0-16,39-13 0 15,40-6 5-15,42-3-1 16,37 0-4-16,36 0 0 16,25 0 2-16,17 0-6 15,7 0 4-15,27 0-1 16,50-12-19-16,58-14 23 0,52-16-3 16,62-11 0-1,44-15 12-15,21-7 3 0,14 2-15 16,-3 3 10-16,-15 10 32 15,-34 13-31-15,-55 17-10 16,-72 16-1-16,-68 10-8 16,-68 4-9-16,-49 0 5 15,-97 27 12-15,-75 15 2 16,-66 9 9-16,-45 8-11 16,-31 2 0-16,-29 6-5 15,-16 8 5-15,7 8 1 16,25 4 4-16,42 2 2 15,60-11-2-15,59-11-10 16,63-13-12-16,77-13-155 16,62-25-47-16,96-18-206 0</inkml:trace>
  <inkml:trace contextRef="#ctx0" brushRef="#br0" timeOffset="97206.881">12248 7962 556 0,'0'0'128'16,"0"0"-56"-16,0 0-8 0,0 0-7 15,0 0 50-15,0 0-49 16,-33-59-28-16,33 59-18 16,25 0 0-16,12 0-12 15,8-3 3-15,2-5 9 16,2-6 8-16,-2-6-20 15,-3-5 0-15,-8-4 5 16,-11-1 3-16,-15 2-8 16,-6 6 0-16,-4 4 5 15,-8 3-4-15,-19 6-1 16,-8 4 0-16,-16 5-2 16,-9 0 4-16,-12 19-2 0,1 17 0 15,11 4 0-15,15 7-10 16,23-1 10-16,22 0 0 15,11 0-6-15,45-6 7 16,24-10-1-16,20-8 0 16,9-7 5-16,-2-13-5 15,-11-2 0-15,-13 0 0 16,-16-17 2-16,-14-12 5 16,-9-6-7-16,-8-1 0 15,-16-2 5-15,-6-3 7 16,-14 3-10-16,0-1 3 15,-5 2 26-15,-14 9-22 16,-2 6 6-16,8 12 11 0,4 5-26 16,6 5 46-1,3 0-46-15,0 23 0 0,0 15-7 16,21 6 12-16,6 4-5 16,10-2 0-16,9-1 2 15,8-3-5-15,16-6 3 16,3-6 0-16,4-8-2 15,-11-9-30-15,-15-8-38 16,-17-5-71-16,-19 0-71 16,-15-5-7-16,0-22-254 15</inkml:trace>
  <inkml:trace contextRef="#ctx0" brushRef="#br0" timeOffset="97405.07">13245 7614 414 0,'0'0'52'15,"0"0"37"-15,0 0 2 16,0 0-41-16,0 0 29 16,0 0-68-16,-36 43 41 15,-3 24 48-15,-7 5-98 16,2 0 16-16,7-4-18 16,14-10 2-16,17-9-24 15,6-14-27-15,15-18-102 16,26-17-109-16</inkml:trace>
  <inkml:trace contextRef="#ctx0" brushRef="#br0" timeOffset="99238.888">13488 7420 682 0,'0'0'89'0,"0"0"12"16,0 0-74-16,0 0 60 15,0 0 38-15,0 0-91 16,0-83 2-16,16 111-33 16,6 16-3-16,2 14 66 15,-1 13-60-15,-13 6 21 0,-4 4-27 16,-2-3 29 0,-2-8-27-16,5-14-2 0,-1-16 0 15,2-13-8 1,-4-15 1-16,0-8-25 0,-4-4-22 15,0 0-57-15,0-16 17 16,-27-15-117-16,-4-5-5 16,-4-1 96-16,-1 1 28 15,2 4 16-15,6 3 57 16,1 9 6-16,4 3 13 16,5 8 25-16,7 3 36 15,5 4 25-15,6 2-46 16,0 0-18-16,15 0-6 15,23 8-6-15,18-2 73 0,10-6-30 16,2 0-37-16,-4 0 52 16,-8-8-67-1,-7-7 24-15,-4 2 29 0,-12-7-50 16,-8 2 36-16,-14-3-16 16,-9-2 6-16,-2-2 47 15,0 3-67-15,-9 4 28 16,-9 7 20-16,1 0-56 15,3 7 43-15,5 4-38 16,5 0 2-16,2 0-14 16,0 22 5-16,2 17 0 15,0 8 0-15,4-1 16 16,27 1-16-16,9-7 0 0,3-5 2 16,1-12 5-1,0-7-1-15,-1-12-6 0,-3-4 0 16,-3 0 25-16,-2-22-19 15,-7-8 10-15,-3-5-11 16,-3-4 42-16,-6-3-35 16,-3-1-1-16,-2 5-4 15,1 7 19-15,-6 11-24 16,1 9-2-16,-3 11 0 16,6 0-11-16,5 0 14 15,7 23-3-15,1 8 0 16,-2 8-2-16,-2-1 2 0,-2-3 0 15,-1-4 2-15,-1-9-7 16,3-8 8 0,0-8-3-16,0-6 0 0,0 0 10 15,1-3-10-15,4-20 0 16,-3-9 4-16,1-6-2 16,-4 1-1-16,-5 0-1 15,-4 3 0-15,-1 7 8 16,-3 10-9-16,0 7 1 15,-1 7 0-15,6 3-19 16,4 0 14-16,10 18 5 16,6 7 0-16,-2 3 4 15,0-3-8-15,-2-2 4 16,2-7 0-16,2-9-1 16,2-4 3-16,1-3-2 0,1 0 2 15,3-12 11-15,0-10-13 16,-5-6 0-16,-2-2 2 15,-6-5 6-15,-4 2-2 16,6 2-6-16,-9 7 2 16,-1 8 13-16,-2 10-19 15,1 6 4-15,6 0-6 16,0 10-7-16,2 14 13 16,-4-2 0-16,-2 1-2 15,-2-6 1-15,-4-4 1 16,-1-8 0-16,-5-1 1 15,-2-4-9-15,-2 0 9 0,0 0-1 16,0 0 7-16,-4-8 0 16,-17-7-9-16,-4-3 2 15,-6 1 0-15,-3 3-7 16,3 6 10-16,0 8-3 16,-1 0 0-16,-2 9-6 15,1 25 5-15,4 7-1 16,10 4-8-16,7-1 8 15,12-2 2-15,12-6 0 16,15-8-10-16,10-12 7 16,3-11-3-16,-9-5 2 15,9 0 4-15,-4-29 6 16,-4-8-2-16,-9-10-2 0,2-14 20 16,-11-7-10-16,-5-6-3 15,-3-6-9-15,-6 0 9 16,0 2 23-16,-6 3-23 15,-5 9 0-15,1 16 19 16,4 18-16-16,1 16 7 16,3 13-15-16,0 3 7 15,0 7-18-15,0 35 7 16,-6 26 0-16,4 19 6 16,4 9 0-16,0 2-9 15,0-10 3-15,18-11 0 16,16-15-1-16,8-12 1 15,11-12 0-15,12-14-5 0,5-16 2 16,1-8-1 0,2-7 2-16,-6-24 2 0,-10-9 3 15,-9-8-2-15,-13-4 0 16,-12-3 4-16,-12 1 3 16,-9 0-10-16,-2 5 2 15,0 11 0-15,-7 11 2 16,-4 11 0-16,7 8-2 15,2 6 0-15,-1 2-2 16,1 7-5-16,0 25-1 16,2 7 8-16,0 1-7 15,7 0 7-15,19 2 0 0,13-1 0 16,5 0 3 0,5-1-5-16,-1-1 2 0,-7-6 0 15,-7 1-4 1,-15-8 4-16,-9-1 0 0,-10-3-4 15,-19 0 10-15,-36-1-6 16,-29-4 0-16,-20-2-40 16,-2-10 13-16,5-5-44 15,17 0-17-15,16-3 9 16,20-14-152-16,15-5-94 16</inkml:trace>
  <inkml:trace contextRef="#ctx0" brushRef="#br0" timeOffset="99564.554">13074 8675 701 0,'0'0'77'0,"0"0"-52"16,209-77-15-16,-40 24 3 15,43-12 73-15,33-11-55 16,36-6 41-16,22-2 4 0,18 7-60 16,1 15 42-16,-19 12-55 15,-43 21 5-15,-65 12-10 16,-80 17 2-16,-82 0-43 15,-54 42-131-15,-100 12-20 16,-66 15-89-16</inkml:trace>
  <inkml:trace contextRef="#ctx0" brushRef="#br0" timeOffset="99795.413">13832 8831 324 0,'0'0'74'16,"0"0"-58"-16,0 0 46 0,-125 55 69 15,120-55-19-15,5 0 6 16,51 0-69 0,49-29 14-16,52-14 61 0,45-15-60 15,34-5 10-15,44-8-19 16,37-8-46-16,24-8 60 16,1 5-55-16,-43 15-12 15,-65 23-4-15,-77 28-12 16,-71 16-64-16,-59 2-184 15,-22 9-396-15</inkml:trace>
  <inkml:trace contextRef="#ctx0" brushRef="#br0" timeOffset="104596.687">11020 5199 39 0,'0'0'27'16,"0"0"-2"-16,0 0 13 15,0 0 26-15,0 0-2 16,0 0 16-16,-133-112-11 16,94 103-13-16,0 4 17 15,-3 3 8-15,1 2-16 16,10 0 17-16,11 0-55 0,11 0 11 16,9 0-36-1,0 0 11-15,36-8-17 0,44-12 12 16,40-10-5-16,32-10 25 15,26-3-17-15,9 5-9 16,-4 9 0-16,-9 4 11 16,-31 6-3-16,-34 7-8 15,-37 5 1-15,-37 7-8 16,-33 0 7-16,-18 14-9 16,-59 17 2-16,-39 10 12 15,-27 5-19-15,-10-2 14 16,2-3 0-16,6-7-3 15,9-6 8-15,14-6-5 0,4-2 0 16,5 0-1 0,8-4-3-16,14-3 4 0,17-6 0 15,22-5-1-15,21-2 7 16,15 0-6-16,14 0 0 16,16-4-19-16,46-24 11 15,36-10 6-15,33-10 4 16,21-2 8-16,18 0-4 15,10 5-6-15,-1 6 0 16,-13 8 5-16,-20 11-10 16,-39 10 5-16,-32 10-13 15,-35 0-55-15,-40 3-203 16</inkml:trace>
  <inkml:trace contextRef="#ctx0" brushRef="#br0" timeOffset="114824.359">22293 8325 351 0,'0'0'81'16,"0"0"-76"-1,0 0 38-15,0 0-31 0,0 0 9 16,0 0 60-16,0 0-51 16,-69-36 15-16,47 36 1 15,-10 0-43-15,-5 7 34 16,-13 11-31-16,-14 4-6 15,-16 3 24-15,-23 6-18 16,-15 1-6-16,-18 0 0 16,-22 0 6-16,-18 2-6 15,-13 1 0-15,-15 2 3 16,-12 4 6-16,2 5-7 0,-6-1-2 16,1 6 0-16,3-3 1 15,-3-4-1-15,8 0 0 16,5-6 0-16,13 1 0 15,12-4 5-15,21-3-5 16,21-2 0-16,25-6 7 16,28-4-7-16,21-9 0 15,21-3 0-15,19-2 0 16,10-2 2-16,7-2-2 16,4 2 0-16,0-4 1 15,-1 2-4-15,-3-2 3 16,-2 1 0-16,-5 2-2 15,-1 1 2-15,-1 0 0 0,-2 0-4 16,2 1 7-16,1-3-7 16,3 3 4-16,-3-5 0 15,1 0 2-15,-5 0-1 16,-5 0-1-16,-4 0 0 16,-9 0 1-16,-11 0-3 15,-16 7 2-15,-20 10 0 16,-10 1-10-16,-12 2-6 15,0-2 16-15,2-6-12 16,12-4 14-16,12-6-2 16,15-2 0-16,12 0 2 15,12 0-2-15,13 0 1 16,6-2-1-16,10 2 3 16,4 0 12-16,7 0-15 0,-5 0 0 15,3 0 5-15,-10 0-5 16,-6 0 1-16,-4 11-1 15,-10 1 0-15,-1 5 3 16,-4 3-6-16,4-4 3 16,1-2 0-16,8 0-1 15,3-3 1-15,10-1 0 16,4 0-1-16,3-1 3 16,1 6-2-16,0 4 0 15,5 6 1-15,0 5 2 16,0 5 1-16,0 2 4 15,0 5 19-15,0 4-18 0,0 3 2 16,0 6 12-16,0 6-19 16,0 3 33-1,0 3-25-15,0-4 0 0,0 4 18 16,0-4-28-16,0 10 20 16,-8 13-3-16,-11 14-18 15,-4 16 47-15,-4 15-33 16,-4 9 1-16,0 0 20 15,-1-3-31-15,6-12 2 16,3-18-7-16,5-13 6 16,5-11 6-16,2-7-9 15,-1-2 3-15,8-4 11 16,-3-2-3-16,3-3-14 0,0-7 0 16,1-6 4-16,0-2 1 15,3-7-5-15,0-5 0 16,0-6 0-16,0-8 3 15,0-7-3-15,0-5 0 16,0-5 0-16,0-5-1 16,0 0 2-16,0-2-1 15,0 1 5-15,0 2-1 16,0-3-4-16,0 0 0 16,0 0 0-16,0 0-3 15,0 0 3-15,3 0-2 16,33 0-10-16,19-17 18 15,19-10-7-15,24-10 1 16,12-1 0-16,23-4-2 0,12-2 3 16,7 2-1-16,1 3 0 15,-7 4-7-15,-4 5 3 16,-2 3 4-16,1 8 0 16,9 1-1-16,6-3 1 15,14 0 0-15,19-5 1 16,13-9 7-16,7-1-8 15,1-1 0-15,-11 4-4 16,-16 8-1-16,-21 6 5 16,-23 9 0-16,-20 2-3 15,-9 4 11-15,-10 0-10 16,3 0 2-16,1 0 0 16,14-1 1-16,3 0 3 0,4 1-4 15,-3 4 3-15,-8 0-3 16,-4 0 0-16,-12-3-2 15,-11 0 3-15,-16 1-1 16,-15 0 0-16,-8 0 4 16,-5 0-5-16,3 0 4 15,8 1-3-15,10-2 0 16,13-3 5-16,4-2 2 16,0-7-5-16,-2 2-2 15,-11-6 12-15,-10 2-10 16,-18 0-2-16,-11 8 0 15,-13 0 10-15,-11 8 8 16,-3 1-7-16,-2-3 1 0,0 3 33 16,0 0-36-16,0 0-9 15,0 0 0-15,13-1-5 16,11-3-1-16,14-5 6 16,18 2 0-16,4-2-6 15,3 2 7-15,-1 0-2 16,-11 1-4-16,-13 1-1 15,-13 2 1-15,-14-1 5 16,-8 2 0-16,-3 2 16 16,0 0-12-16,0 0-4 15,0 0 0-15,0 0 11 16,0 0-7-16,0 0-4 16,0 0 0-16,0-6 25 15,0-8-10-15,0-7-14 0,8-6-1 16,-1 1 0-16,-1 1-1 15,1 2 1-15,0 0 0 16,-2 0 4-16,-3-1-4 16,-2-7 0-16,0-7 0 15,0-11 6-15,0-14-7 16,0-15 1-16,0-16 0 16,-14-14-3-16,-8-16 5 15,-7-6-2-15,-4-9 0 16,2-13-4-16,8 1 1 15,7-2 3-15,10 10 0 0,6 11-4 16,0 2 6 0,0 5-2-16,0 5 0 0,0 7-7 15,4 2-2-15,0 17 9 16,-4 14 0-16,0 22-4 16,0 16 8-16,-19 9-4 15,-19 11 0-15,-16 3-29 16,-22 8 20-16,-22 11-2 15,-26 0-20-15,-28 37 24 16,-35 25-97-16,-41 7-101 16,-30-8-258-16</inkml:trace>
  <inkml:trace contextRef="#ctx0" brushRef="#br0" timeOffset="121565.202">11473 1277 515 0,'0'0'91'16,"0"0"-89"-16,0 0 7 15,0 0-9-15,178-42 159 16,-73 24-90-16,7 0-32 16,-6-1 28-16,-7 3-37 15,-22 5 1-15,-19 3 0 16,-22 4-19-16,-18-1 21 15,-16 5-17-15,-2 0 1 16,0-1 49-16,0-3-39 16,0-6 13-16,-18-2-28 15,-6-5-5-15,-5 1-5 0,-2 3 0 16,0 2 0 0,4 3-7-16,5 3 12 0,1 3-5 15,8-1 0 1,2 3-4-16,8 0 4 0,3 0 0 15,0 0 2-15,0 0-12 16,0 0-17-16,18 0 1 16,12 0 25-16,9 7 2 15,4 3 1-15,1 2-2 16,2-1 6-16,-5 5 17 16,-3 0-18-16,-9 5-2 15,-8-2-4-15,-13 2 2 0,-8 3-2 16,0 4-12-1,-33 5-37-15,-21 8-28 0,-13-1-124 16,1 0-99-16</inkml:trace>
  <inkml:trace contextRef="#ctx0" brushRef="#br0" timeOffset="124237.264">12730 1303 710 0,'0'0'121'0,"0"0"-97"15,0 0-18-15,25 136 99 16,-9-61-6-16,-1 7-53 16,-1 12 11-16,-4 7-19 15,-3-1-15-15,-3-15 28 16,-2-15-44-16,-2-27 5 15,4-17 6-15,-4-15-13 16,0-7 12-16,0-4 6 16,0 0 28-16,0 0 54 15,0 0-45-15,0-29 16 16,-14-19-51-16,-11-24-10 0,-2-14-23 16,3-13 8-16,0-1 0 15,-1-6-9-15,4 1 6 16,9 0-10-16,5-2 12 15,7 7-28-15,2 14 23 16,27 15-17-16,0 24-3 16,5 18 16-16,-1 13-5 15,5 13-5-15,4 3-1 16,-2 0-27-16,-4 19 30 16,-5 17-24-16,-4 15-14 15,-10 12 53-15,-12 14-6 16,-5 8 9-16,-22 10-6 15,-32 6-10-15,-17 3 8 16,-5-8-37-16,9-20-26 0,23-23 6 16,22-25 22-1,22-14 15-15,0-2 11 0,20-1-4 16,18 7 21-16,12 3-10 16,10 5 10-16,6 6 25 15,-4 5-20-15,-7 0-2 16,-5 3 6-16,-5-4-3 15,-10-6-6-15,-4-8 0 16,-6-8 2-16,-6-2 1 16,-2-2-2-16,-9-2-1 15,3 1 0-15,-6-4-11 16,-5-1-112-16,0-4-259 0</inkml:trace>
  <inkml:trace contextRef="#ctx0" brushRef="#br0" timeOffset="125286.44">13230 1606 655 0,'0'0'97'15,"0"0"-61"-15,0 0-4 16,0 0-10-16,127-14 27 15,-69 8-25-15,-2-4-17 16,-12 0 37-16,-15 1-25 16,-15 4 6-16,-12-5 17 0,-2 0 24 15,-8-4-6-15,-23 0-60 16,-4 4 3-16,-5 4-3 16,0 6 4-16,7 0-3 15,-2 8 7-15,9 17-8 16,2 9-2-16,8 7 0 15,14 7-3-15,2 0 5 16,24 6 0-16,20-2 0 16,12-3-8-16,7-12 3 15,1-11 2-15,2-13-2 0,-6-13 5 16,-3 0-3 0,-3-16 12-16,-11-14-2 0,-6-2 19 15,-12-7-4-15,-8-4 9 16,-5-6 11-16,-8 1-18 15,-4 0 16-15,0 6-1 16,-2 9-5-16,-10 11 4 16,6 15-32-16,4 4 18 15,0 3-24-15,2 0-22 16,0 23 6-16,0 17-19 16,0 13 35-16,0 5 0 15,10-7 0-15,4-7-9 16,4-10-6-16,0-11-13 15,0-9 26-15,-3-6-16 16,-4-8 18-16,7 0-5 0,7-19 13 16,10-16-6-16,5-12 2 15,-4 3-1-15,-9 3 20 16,-11 4-8-16,-8 5 0 16,-3 6 20-16,-5 10-35 15,0 6 23-15,0 8-23 16,0 2-2-16,0 0 1 15,2 2-19-15,5 24-23 16,2 6 36-16,8 10 0 16,3-6 5-16,3-5-17 15,6-7-10-15,0-12 27 16,2-7-10-16,3-5 12 0,-1 0 1 16,2-17 12-16,-1-12-13 15,-5-3 0-15,-7-2 6 16,-11 2 29-16,-11-3-11 15,0 2-2-15,-2 1 16 16,-17 5-36-16,2 12 9 16,7 6 6-16,5 7-13 15,3 2 9-15,2 0-13 16,0 0-19-16,0 0 0 16,2 25-55-16,13 7 74 15,6 8 0-15,0-6-10 16,6 2 2-16,2 0 5 15,-4 3-13-15,-5-6 8 0,-7-5-12 16,-6-2 11 0,-7-9 3-16,0-2-32 0,-7 3 33 15,-30-4-8-15,-19 1 13 16,-9-7 2-16,-1-8-2 16,5 0-24-16,18 0-5 15,20-23-38-15,21-14 35 16,2-9-91-16,37-8-304 15</inkml:trace>
  <inkml:trace contextRef="#ctx0" brushRef="#br0" timeOffset="126405.375">14910 1671 483 0,'0'0'223'15,"0"0"-82"-15,0 0-30 16,0 0-17-16,0 0-47 16,0 0-3-16,-73-114-34 15,42 100 1-15,2 5 16 16,6 3-27-16,8 6 0 16,3 0-3-16,2 0 9 15,-4 14-17-15,-4 18 9 16,0 7 2-16,10 4-7 15,8-5-15-15,0-6-17 16,15-6-18-16,7-10-43 0,5-9 69 16,-4-5 15-1,-2-2 16-15,0 0 22 0,-3-9-20 16,-3-3 25-16,-3 0 15 16,-6 6-38-16,3 2 33 15,3 4-37-15,0 0 7 16,7 6-20-16,4 14-18 15,4 4 4-15,4-6-11 16,5-1-43-16,3-12 81 16,-6-5-6-16,2 0 6 15,-1-22 38-15,-3-10 11 16,-2-5 44-16,-4-8 26 0,-10-5-52 16,-6-4 33-16,-9-4-11 15,0-5-13-15,-20 2 17 16,-13 6-71-16,-7 7 11 15,-1 13-7-15,10 14-19 16,6 11 14-16,14 6-18 16,7 4 4-16,4 0-14 15,0 30-4-15,-6 24 11 16,-2 21-16-16,4 9 29 16,4-1-13-16,0-2 0 15,12-5 1-15,9-10-13 16,6-9 12-16,-4-20 0 15,-7-13-9-15,-8-15-14 16,-1-9 23-16,-5 0 0 16,4 0 1-16,15-24 31 0,10-19-30 15,9-8 0-15,9-3-2 16,-1 9 3-16,-7 11-11 16,-1 7 8-16,-6 13-10 15,-3 11 5-15,0 3-24 16,-2 6-5-16,0 17 29 15,-6 12-32-15,-7 1 8 16,-16 2-11-16,0 3 4 16,-21-6-5-16,-22 0-20 15,-9-8 27-15,-2-6 28 16,2-11-26-16,17-9 32 16,12-1 4-16,19 0-2 0,4-13 24 15,2-11-25 1,34-12 3-16,15-7-1 0,18 4 1 15,5-5-7-15,-1 5 3 16,-6 5 0-16,-11 1 10 16,-11 6-8-16,-10-2 6 15,-8 4 27-15,-10 1-6 16,-5 4 21-16,-10 8 1 16,1 6-16-16,-3 6 19 15,0 0-35-15,0 0-11 16,0 6-8-16,0 24-45 15,0 14 28-15,0 10 17 16,0 1 0-16,0-4 6 0,10-3-6 16,6-12-9-16,2-6 1 15,0-7-41-15,0-10-16 16,4-10-22-16,2-3 15 16,3-8 10-16,-6-26-118 15,-13-7-10-15,-8-6-51 16,0-6-120-16</inkml:trace>
  <inkml:trace contextRef="#ctx0" brushRef="#br0" timeOffset="126685.229">15900 1333 270 0,'0'0'105'0,"0"0"-1"16,0 0-4-16,0 0-7 0,0 0 8 16,0 0-49-1,-87-64-31-15,85 64-21 0,2 4-10 16,0 14 1-16,0 4 0 15,11-2-13-15,22-6 17 16,10-7 5-16,1-7 53 16,-3 0 12-16,-10 0-2 15,-11-12 13-15,-12-3 20 16,-5 3-32-16,-3-2 19 16,-3-2-65-16,-18 4-18 15,-10 2-2-15,-5 4-17 16,-7 6 9-16,3 0-63 15,-1 12-100-15,10 17-48 16,12 3-175-16</inkml:trace>
  <inkml:trace contextRef="#ctx0" brushRef="#br0" timeOffset="127259.204">16384 1770 404 0,'0'0'247'0,"0"0"-72"16,0 0-27-16,0 0 3 15,107-124-76-15,-81 76-14 16,-7-2 8-16,-9 1-13 16,-7 1-5-16,-3 4 4 0,0 2-31 15,-23-2 1-15,-10 2-14 16,-5 2-11-16,-2 4 16 15,7 10-14-15,10 12 2 16,13 8-4-16,0 6-4 16,-3 3-10-16,-10 40-11 15,-8 17 25-15,7 21 8 16,11 5-6-16,13-2-2 16,15-6 0-16,30-6 3 15,15-14-3-15,7-12 0 16,-1-13 2-16,-3-18-7 15,-3-8 5-15,-6-7 0 16,-3-7 19-16,-7-15-13 0,-6-4-6 16,-7 2 0-1,-8-6 9-15,-9 1 1 0,-10 3-3 16,-4 5 3-16,0 10 15 16,0 6-21-16,0 5-2 15,0 0-2-15,0 0-24 16,0 8 15-16,0 18-21 15,0 8 30-15,0 2 0 16,15-2 0-16,12 2-1 16,6-9-6-16,10-3-27 15,6-11 23-15,2-6-31 16,-1-7-26-16,-10 0-25 0,-11-20-139 16,-17-11-41-1,-12-3-196-15</inkml:trace>
  <inkml:trace contextRef="#ctx0" brushRef="#br0" timeOffset="127577.617">16856 1398 170 0,'0'0'437'16,"0"0"-222"-16,0 0-104 16,0 0-2-16,0 0-32 15,0 0-50-15,-17-44-21 16,7 44-6-16,-1 15 0 15,3 5 3-15,4 7-3 16,4-8-2-16,0-3-16 0,23-4-1 16,4-8 19-16,2-4 12 15,2 0-9-15,-4 0 49 16,-2-11-21-16,-5-10 17 16,-11-2 0-16,-9-6-40 15,0 4 36-15,-7 0-44 16,-19 5-5-16,-6 5-6 15,-3 8-41-15,2 7-53 16,8 0-56-16,7 8-125 16,13 10-147-16</inkml:trace>
  <inkml:trace contextRef="#ctx0" brushRef="#br0" timeOffset="128565.25">17418 1131 842 0,'0'0'246'0,"0"0"-55"15,0 0-17-15,0 0-100 16,0 0-12-16,0 0-9 16,0-62-46-16,0 62-13 15,0 32 6-15,0 15 0 16,0 18 4-16,0 9-4 15,0 2 0-15,0 5-1 16,0-5 6-16,0-8-19 0,0-12 14 16,5-12-40-16,3-12 35 15,-1-12-40-15,0-9 17 16,-2-10-28-16,-5-1-52 16,6 0 36-16,3-26 13 15,-5-12-107-15,-1-2-1 16,-3 0 55-16,-10 1-11 15,-16 9 67-15,-3 2 11 16,0 9 45-16,3 3 59 16,5 5 6-16,7 8 1 15,10-1-20-15,4 4 29 16,0-2 11-16,0-1-40 0,4-2 23 16,25-4-31-1,16 0-22-15,14-2 24 0,3 6-31 16,-2 0 4-16,-8-1 10 15,-4 1-18-15,-5-4 10 16,-7 0 1-16,-7 0-15 16,-8-1 47-16,-5 5-10 15,-9 0-3-15,-5 3 33 16,-2 2-40-16,0 0 4 16,0 0-32-16,0 0-8 15,0 0 1-15,0 0-21 16,0 16 13-16,4 4 13 15,17-2-11-15,8-4 10 16,2-4-5-16,4-7 8 16,-1-3 7-16,-3 0-6 0,0-7 15 15,-2-9-2-15,-6-3-12 16,-3 0 22-16,-7 4 2 16,-9 0-9-16,-4 3 34 15,0 2-32-15,0 3 11 16,0 7-5-16,0 0-20 15,0 0-10-15,-2 0 2 16,-13 17-7-16,-8 19 7 16,-6 18 3-16,-2 13 0 15,11 11 1-15,5 16 0 0,8 13-1 16,7 4 0 0,0 6 3-16,0-7 12 0,2-5-15 15,7-6 0-15,2-2 3 16,1-13 6-16,-2-10-16 15,-3-20 7-15,-5-17 0 16,-2-17 1-16,0-11-1 16,0-9 0-16,-24 0 3 15,-36 0 14-15,-37-9-4 16,-25-19-13-16,-16-13-33 16,13-9 9-16,32-9-8 15,37-10 4-15,49-9 14 16,25-11-58-16,56-2-53 15,30-8-6-15,12 3-62 0,-4 9-50 16,-18 13-293-16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3T17:06:54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16776 7475 143 0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3T15:39:44.91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0 862 529 0,'0'0'144'15,"0"0"-46"-15,0 0 21 0,0 0-52 16,0 0-9-16,99-210-34 15,-41 188 42 1,3 15-56-16,-3 7-10 0,1 7-9 16,-12 43 4-16,-7 14-12 15,-20 17 17-15,-12 8-12 16,-8 0 12-16,0-5 10 16,-13-6-10-16,-18-13-1 15,0-22-2-15,11-12-11 16,5-21 5-16,15-10-30 15,0 0 39-15,0-25 12 16,38-34-3-16,37-22-9 16,20-21 2-16,15-14-2 0,5-8 12 15,-2-7-3 1,-2 4 11-16,-14 17-3 0,-22 33-17 16,-31 34 22-16,-24 31 17 15,-17 9-16-15,-3 3-9 16,0 0-14-16,0 21-31 15,-31 44 31-15,-5 19 0 16,8 13 10-16,25 8 7 16,3-5-14-16,3 3 11 15,38-4-13-15,10-8 10 16,4-10-7-16,8-17 0 16,23-18-7-16,13-24 3 15,23-18-79-15,22-4-104 16,12-21-159-16,1-33-197 0</inkml:trace>
  <inkml:trace contextRef="#ctx0" brushRef="#br0" timeOffset="266">2728 534 505 0,'0'0'125'15,"0"0"-46"-15,0 0 30 16,0 0-54-16,0 0-15 16,0 0-21-16,279-9-18 0,-156 9 14 15,-1 0-15-15,4 0-7 16,-9 0-53-16,-19 0-142 15,-30 0-101-15</inkml:trace>
  <inkml:trace contextRef="#ctx0" brushRef="#br0" timeOffset="543">3137 154 452 0,'0'0'185'0,"0"0"-58"15,0 0-10-15,0 0-5 16,0 0-62-16,0 0-45 16,-4 90-5-16,8-18 48 15,9 12-23-15,-6 9 2 16,-3 3-18-16,-4-5-3 15,0-2-6-15,0-1-7 16,0-10-82-16,0-4-205 16,0-21-243-16</inkml:trace>
  <inkml:trace contextRef="#ctx0" brushRef="#br0" timeOffset="828">4130 412 695 0,'0'0'115'15,"0"0"-9"-15,0 0 35 16,0 0-76-16,0 0-65 0,0 0-3 15,250-28 3-15,-131 28-1 16,0 0-4-16,-10 0-1 16,-18 0-27-16,-16 0-89 15,-20 0-47-15,-17 0-62 16,-14 0-105-16</inkml:trace>
  <inkml:trace contextRef="#ctx0" brushRef="#br0" timeOffset="1068">4526 0 476 0,'0'0'190'0,"0"0"-22"16,0 0 28-16,0 0-75 15,0 0-69-15,0 0-29 16,-14 61-19-16,14 20-4 15,0 12 61-15,0 19-27 16,0 2 8-16,0-1-27 16,-9 5-5-16,-2-3-10 15,-6 0-25-15,13-17-314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3T15:39:06.04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5794 1183 576 0,'0'0'312'16,"0"0"-280"-16,0 0 22 15,0 0 57-15,0 0-43 16,0 0-63-16,0 76-3 16,0 6 12-16,7 13-7 15,3 10 14-15,-3 7-12 16,-7 2-1-16,0-5 7 15,0-6-15-15,0-12 9 16,-11-8-9-16,-2-27 5 0,6-25 2 16,7-16-7-16,0-11 0 15,0-4 7-15,0 0 6 16,0-19 52-16,0-37 7 16,11-18-68-16,20-15 4 15,2-5-7-15,9 7 3 16,-2 9-8-16,7 18-5 15,8 20-3-15,4 19-6 16,8 21-26-16,4 0 17 16,0 8-11-16,-8 45 26 15,-16 12 3-15,-16 13 7 16,-15 3 1-16,-8 3-4 0,-8-10 10 16,0-14-7-16,-35-7 2 15,-43-13-22-15,-45-12-40 16,-26-25-123-16,-5-3-188 15</inkml:trace>
  <inkml:trace contextRef="#ctx0" brushRef="#br0" timeOffset="-1033">3012 2456 365 0,'0'0'51'0,"0"0"12"15,0 0 50-15,0 0-4 16,0 0-16-16,0 0-1 16,0 0 7-16,24-201-25 15,-13 150-3-15,5 0-2 16,0-4-17-16,-12-2-4 16,-4 8 16-16,0 5-47 15,0 7 13-15,-9 9 0 16,-22 7-20-16,0 5 7 15,-17 15-17-15,-10 1-1 0,-21 0 0 16,-15 41-11 0,-9 25 7-16,-6 23 4 0,-3 11-30 15,14 14 21-15,27-4-24 16,29 2-20-16,38-13-2 16,4-14-19-16,38-21 11 15,30-25-2-15,7-22 0 16,10-17 31-16,3 0 16 15,-2-38 19-15,-11-14 9 16,-17-10-2-16,-14 0 42 16,-13-3 13-16,-7-7-40 15,-4 7 26-15,-13 11-16 0,2 15-5 16,-9 18 12 0,0 13-21-16,0 8 15 0,0 0-15 15,0 0-14-15,0 0-8 16,0 16-6-16,4 28-1 15,11 28 5-15,14 9 10 16,5 4-4-16,18 0 0 16,2-14-3-16,5-11-2 15,16-17-10-15,20-25-48 16,23-18-15-16,23 0-123 16,5-43-94-16,-24-7-245 15</inkml:trace>
  <inkml:trace contextRef="#ctx0" brushRef="#br0" timeOffset="-785">3976 2106 585 0,'0'0'0'0,"0"0"32"16,0 0-32-16,0 0 91 16,310-11-45-16,-184 4-35 15,6-6-7-15,1-2-4 16,-14 0-7-16,-14 2-30 0,-22 2-49 16,-32-3-159-16</inkml:trace>
  <inkml:trace contextRef="#ctx0" brushRef="#br0" timeOffset="-522">4558 1702 263 0,'0'0'292'16,"0"0"-216"-16,0 0 26 15,0 0 24-15,0 0-37 0,0 0-66 16,4 7-21-16,1 40 43 16,6 21-25-16,-11 9 6 15,0 14-11-15,4 1-15 16,-4 2 0-16,0 0-3 16,0-9-59-16,4-12-135 15,-4-11-187-15</inkml:trace>
  <inkml:trace contextRef="#ctx0" brushRef="#br0" timeOffset="2024">4082 2700 475 0,'0'0'209'16,"0"0"-166"-16,0 0 23 15,0 0 67-15,0 0-22 16,0 0-65-16,0 0-44 15,-24-17 1-15,24 10-3 16,40 0 0-16,28-1 23 16,25-2-23-16,36 3 7 15,34-3-7-15,30-10 8 16,12 8-6-16,-10-1-2 16,-25 7 3-16,-44 3-3 15,-48 3 2-15,-37 0-2 16,-34 0 0-16,-7 0-14 0,0 0 14 15,-20 0-18-15,-55 0-3 16,-31 14 20-16,-27 2-18 16,-13-12 11-16,-11 1-2 15,-13-5 2-15,-7 0 7 16,0 0 1-16,13 0 4 16,17 0 1-16,42 0-3 15,24 0 7-15,47 0 7 16,23 0-7-16,11 0-7 15,0 0-2-15,0 0-23 16,31 0-25-16,36 0 21 16,30 0 27-16,38 0-1 0,29 0 2 15,26 0 1-15,11 0-2 16,4 0 2-16,-28 0-2 16,-28 0 1-16,-43-5 3 15,-31 4 8-15,-37-2-1 16,-18 3 22-16,-20 0 0 15,0 0-6-15,0-5 12 16,0 2-13-16,-38-5-16 16,-50 3 0-16,-45 5-10 15,-27 0 0-15,-30 0-7 16,-4 0 7-16,17 0 5 16,24 0-3-16,36 0-1 15,42 0-1-15,35 0-4 0,33 0-7 16,7 5-50-1,27-5-49-15,68 0-8 0,58 0-72 16,48-21-285-16</inkml:trace>
  <inkml:trace contextRef="#ctx0" brushRef="#br0" timeOffset="6849">2355 347 456 0,'0'0'300'15,"0"0"-208"-15,0 0 3 16,0 0-10-16,0 0 15 15,0 0-39-15,0 0-43 16,0 0 5-16,0-47-21 16,0 87 1-16,0 33-2 0,-8 26 0 15,5 8 10-15,-3 3-11 16,6-7 4-16,0-19-4 16,0-6 0-16,0-25 0 15,0-15 6-15,0-12-5 16,-7-15-1-16,7-8 0 15,0-3 4-15,-7 0 7 16,-6 0 3-16,-11-7 16 16,-7-26-13-16,-13-8-11 15,-7-6 0-15,-4-9-6 16,-7-6 0-16,2 11-1 16,13 9 1-16,15 16 0 0,22 18 2 15,6 8-2-15,4 0-6 16,0 0-7-16,0 5-27 15,0 30 25-15,0 11 10 16,18 8-29-16,26-5 9 16,20 4 12-16,18-7 13 15,17-18 0-15,17-11-10 16,27-17-2-16,27 0 6 16,14-41-82-16,10-21-95 15,-17-7-175-15</inkml:trace>
  <inkml:trace contextRef="#ctx0" brushRef="#br0" timeOffset="7726">6090 124 599 0,'0'0'235'0,"0"0"-126"16,0 0 47-16,0 0-18 15,0 0-20-15,0 0-60 16,0-124-33-16,0 124 1 16,0 0-26-16,0 0-5 15,0 34-5-15,0 22 10 16,-9 24 1-16,1 7-1 16,-2 6 1-16,0 0 0 15,7-11 0-15,-5-2-1 16,5-20 0-16,-1-14 0 0,4-18-6 15,-5-15 6-15,5-8-3 16,0-5-3-16,0 0 12 16,-4 0 4-16,0-11 2 15,-7-27-7-15,-9-21 7 16,-3-3-9-16,-1 16 0 16,0 8 6-16,4 5-7 15,5 12-2-15,3 10 0 16,8 4 10-16,0 7-14 15,4 0 4-15,0 0-14 16,0 0 11-16,0 0-33 16,0 32 14-16,20 5 15 15,32 4-34-15,26-6 41 0,24-14-14 16,17-4 3-16,7-17-7 16,-2 0-77-16,-16-30-111 15,-42-29-393-15</inkml:trace>
  <inkml:trace contextRef="#ctx0" brushRef="#br0" timeOffset="11211">5372 1653 86 0,'0'0'349'0,"0"0"-239"16,0 0 11-16,0 0 29 15,0 0-29-15,0 0-11 16,0-180-31-16,-34 140-24 16,-14-1 6-16,-7 4 1 15,-3-1-17-15,-9-2-8 16,-5 6-28-16,-10 0 9 0,-9 8-10 15,-11-1 0 1,-4 14 0-16,0 13-4 16,4 0 2-16,10 0 8 0,14 25-12 15,7 10-2-15,5 14 0 16,2 9-5-16,6 15 5 16,3 4 0-16,-2 9 0 15,6 3-5-15,0-2 5 16,-4 6 0-16,8-7 0 15,8-8 5-15,8-3-10 16,15-7 5-16,12 1 0 16,4 2-7-16,0-5 7 15,15 5-1-15,21-6-2 16,12 3-5-16,7 2-7 16,7-3 14-16,16-7-2 0,10-8-9 15,10-14 9-15,5-16 3 16,6-10 0-16,10-12 0 15,11 0 0-15,-1-4 0 16,1-30 5-16,-1-17 16 16,-6-16-18-16,-5-11 21 15,-8-9-9-15,-8-2-12 16,-11-8 17-16,-16 2-2 16,-7-3-12-16,-26 0 18 15,-15 3-23-15,-27-3 16 16,0-2-11-16,-42 4 1 15,-45 5-4-15,-16 10-3 0,-6 9 2 16,10 20-4-16,8 15-6 16,12 21 1-16,-3 16-13 15,-4 0-55-15,-21 28-35 16,-6 41-77-16,-13 24-90 16,11 10-198-16</inkml:trace>
  <inkml:trace contextRef="#ctx0" brushRef="#br0" timeOffset="11878">5066 2859 414 0,'0'0'327'15,"0"0"-222"-15,0 0 33 16,0 0 12-16,0 0-23 16,0 0-46-16,-15-173-13 15,15 173 3-15,0 0-35 16,-4 0-8-16,4 0-28 0,0 51 1 15,0 30-1 1,0 35 19-16,-5 11 9 0,5 12-6 16,-7 9-11-16,-1-7 8 15,-8-6-19-15,5-21 2 16,-5-33 1-16,5-28 1 16,5-25-3-16,6-16 1 15,-4-11 7-15,4-1-9 16,-10 0 8-16,-7-22 0 15,-14-38-8-15,0-17-8 16,-6 5 8-16,3 11-5 16,-3 11 5-16,6 19 0 15,4 15-7-15,7 7-4 16,9 9 10-16,7 0-16 16,-5 0 1-16,5 18 1 15,1 35-20-15,3 13 22 16,0-2 1-16,34 0-2 0,30-12 13 15,22-9-2-15,26-18 3 16,21-18 1-16,16-7 9 16,8-20-6-16,-3-32 14 15,-8-7-12-15,-24-4 15 16,-23-4-5-16,-28 4-3 16,-25 1 11-16,-23 9-24 15,-17 4-7-15,-6 8-29 16,-33 16-80-16,-38 17-111 15,-15 8-216-15</inkml:trace>
  <inkml:trace contextRef="#ctx0" brushRef="#br0" timeOffset="13791">4319 4945 587 0,'0'0'255'0,"0"0"-152"15,0 0 43-15,0 0-7 16,0 0-28-16,0 0-55 16,-108-191-7-16,90 180-39 15,-2 8 5-15,-4 3-15 16,0 0 0-16,-10 21-6 15,-3 32 2-15,10 22-8 16,7 9-1-16,20 5-34 16,0-4 2-16,44-11-30 15,27-17-2-15,11-22-10 16,6-24-15-16,1-11 56 16,-7 0 46-16,-7-25 2 0,-7-15 10 15,-21-7 2 1,-16-12 30-16,-14 0 18 0,-17-9-11 15,0 5 3-15,-21 4-11 16,-26 3-17-16,-11 19 10 16,-3 12-9-16,7 11-17 15,6 9-2-15,10 5-8 16,10 0-2-16,5 34 0 16,6 13-19-16,14 18-2 15,3 2 9-15,3-2-20 16,48-6 1-16,24-13-8 15,7-15 27-15,10-16 10 16,-10-8 2-16,-18-7 2 16,-26 0 17-16,-18 0 17 0,-13 0 41 15,-7 0 0-15,0 0 10 16,0 0-10-16,0 0-33 16,0 0-7-16,0 0-12 15,0 0-14-15,0 4-3 16,6 25-6-16,18 24 0 15,7 35 5-15,3 32-5 16,-3 18 8-16,-7 11 6 16,-11 4-8-16,-9-5 14 15,-4-5-16-15,0-15-1 16,0-17 5-16,0-26-6 16,0-24-2-16,0-26 0 15,-4-19 5-15,4-8-4 0,0-8 0 16,-7 0 5-16,-3-14 21 15,-4-49-27-15,-3-36 1 16,6-25-1-16,2-28-17 16,2-20 16-16,0-14-13 15,-2-7 5-15,9 7-1 16,0 27 2-16,0 35 1 16,9 33 6-16,14 27-25 15,9 20 25-15,2 10-11 16,6 9-16-16,8 12 27 15,14 4-23-15,20 9 2 16,13 0 9-16,7 35-23 0,-7 17 35 16,-24 7-11-16,-29 9-17 15,-25 1 18-15,-17 2-30 16,-4 0 16-16,-54-8 0 16,-26-4-33-16,-2-11 21 15,4-18-6-15,18-9 8 16,29-17 28-16,19-4-17 15,12 0 24-15,4 0 8 16,0-3-5-16,38-35-6 16,26-11-5-16,18-2 8 15,1 5 5-15,4 8-2 16,-5-5 6-16,-3 8 5 16,-1 6-2-16,3-6 9 0,-3 7-16 15,-12-4 5-15,-2-2 14 16,-9 0-7-16,-15-1 13 15,-9 5-2-15,-11 5-8 16,-13-1 15-16,-7 9 6 16,0-5-19-16,0 1-7 15,-20 4-12-15,0 5 3 16,2 6-6-16,-2 6-3 16,-8 0-3-16,-4 25 4 15,-7 24-11-15,-1 14 9 16,16 5-5-16,13-2-5 15,11 2 7-15,8-9-15 0,35-3 3 16,16-22-2-16,5-12-6 16,11-19 16-16,7-3 2 15,0-16 9-15,0-32 8 16,-14-7-4-16,-10-13 3 16,-14-4 6-16,-13-6-2 15,-15 8 13-15,-8 4-1 16,-8 15-4-16,0 19 14 15,0 12-18-15,0 12 8 16,0 1-21-16,0 7 1 16,0 0-3-16,0 0-16 15,0 25-21-15,23 31 33 16,18 7-12-16,6 14 2 0,8 0-8 16,3 4 8-1,-7-8 13-15,-3-6-14 0,-4-10 15 16,-17-17-2-16,-3-13 0 15,-21-13 1-15,-3-2-8 16,0-12-13-16,-34 0 13 16,-27 0 9-16,-1 0 2 15,8-21-1-15,17-17 0 16,33-18 6-16,4-10-3 16,41-15-4-16,44-12-1 15,30 3-21-15,2 0-15 16,-2 15 0-16,-22 19 3 0,-21 13 25 15,-18 20 4 1,-17 12-49-16,-13 11-42 0,-10 0-130 16,-1 12-80-16</inkml:trace>
  <inkml:trace contextRef="#ctx0" brushRef="#br0" timeOffset="14443">7963 5031 323 0,'0'0'312'0,"0"0"-185"16,0 0 32-16,0 0-6 15,0 0-75-15,-7-192-43 16,-33 164-11-16,-12 10-16 16,-6 14 13-16,-6 4-19 0,6 0-1 15,10 32-2-15,17 14 1 16,11 7 0-16,7 0-3 15,13-3-22-15,0-7 11 16,0-9-26-16,6 0-29 16,21-21 19-16,4-4-23 15,0-4 54-15,6-1 18 16,-13-4 1-16,-10 0 4 16,-7 0 8-16,-7 0 14 15,0 0 23-15,6 0-17 16,-6 4-8-16,7-1-18 15,4 6-5-15,6 10-1 0,10 2 0 16,0 4 1 0,10 0 9-16,-2-3-9 0,12-10-1 15,11-8 6-15,17-4 0 16,7 0-3-16,6-28 8 16,-6-17 20-16,-14-16 34 15,-17-10 18-15,-13-10 9 16,-14-19-6-16,-15-9-32 15,-9-15 10-15,0-7-25 16,0 7-12-16,-33 18 10 16,6 28-23-16,3 32 17 15,10 21 3-15,4 15-27 16,10 10-6-16,-7 0-1 0,-4 35-15 16,-9 46 5-1,-4 37 10-15,4 19 0 0,13 0 0 16,7 3-24-16,0-16-3 15,0-12-28-15,0-13-23 16,20-14-2-16,4-14-31 16,7-18-34-16,3-16-43 15,-10-20-93-15,-4-17-11 16,-16 0 9-16</inkml:trace>
  <inkml:trace contextRef="#ctx0" brushRef="#br0" timeOffset="15232">8195 5031 355 0,'0'0'100'0,"0"0"-21"16,0 0 30-16,0 0 11 0,0 0-3 16,0 0-61-16,0 0-52 15,-71-115 9-15,155 115-12 16,5 0 5-16,6 0 2 16,-5 0-6-16,4 0 1 15,-6 0 11-15,-6 0-4 16,-11 0 33-16,-8 0-2 15,-16-8 1-15,-20 4 6 16,-10-1 7-16,-17 2 4 16,0 3 12-16,0 0-41 15,0 0-10-15,0 0-5 16,0 0-13-16,-20 8-1 16,-4 26 4-16,-7 22-3 0,7 4-2 15,11 8-1 1,6 0 1-16,3 0 0 0,4-5 4 15,0-7-9-15,28-17 3 16,30-18-5-16,10-16-3 16,14-5 12-16,6-22-2 15,-10-33 8-15,-19-11-7 16,-16-12 12-16,-23-9 10 16,-20-7-9-16,0 2 10 15,-12 11-20-15,-36 10 1 16,1 18-2-16,5 18 3 15,9 17 4-15,15 14-7 0,-2 4-3 16,-8 0 0 0,-3 13-3-16,-9 31 1 0,-4 15-1 15,9 16-5-15,12 11-1 16,19-1 5-16,4 2-9 16,0-7 3-16,44-21-26 15,18-20 7-15,16-18 26 16,5-21 3-16,8 0 7 15,0-21-2-15,-1-21 3 16,-3-8 27-16,-5-2-25 16,-3 1 12-16,-1 2-12 15,-6 6-5-15,-5 11 8 16,-8 8-13-16,-12 5 0 16,-16 13-1-16,0 6-3 15,-7 0-2-15,-4 0 5 0,0 32-21 16,-9 14 18-16,5 10 2 15,-1 5 2-15,9-1 3 16,12-2 4-16,19-11-7 16,24-12 0-16,15-19-4 15,16-16 1-15,1-4-9 16,-14-43-13-16,-22-12-9 16,-31-12-66-16,-37-10-44 15,-7-3-143-15,-35-10-265 16</inkml:trace>
  <inkml:trace contextRef="#ctx0" brushRef="#br0" timeOffset="35263">6924 8992 485 0,'0'0'119'0,"0"0"-82"16,0 0 36-16,0 0 85 15,0 0-24-15,0 0-70 16,0 0-28-16,-20-12-8 15,20 12 9-15,0 0-15 0,0 0-5 16,0 0 0-16,0-1-9 16,11-7 4-16,29 0 3 15,19-6-2-15,19 1-1 16,21 5-12-16,16-3 0 16,7 5 3-16,-5-3-3 15,-6 3-6-15,-25-5-6 16,-22 7-35-16,-17 0-118 15,-25 4-103-15,-12 0-74 16</inkml:trace>
  <inkml:trace contextRef="#ctx0" brushRef="#br0" timeOffset="35591">7446 8358 435 0,'0'0'193'15,"0"0"-84"-15,0 0-34 16,0 0 24-16,0 0-41 0,0 0-22 15,0 0 64 1,33 189-39-16,-13-111-23 0,-5 3-10 16,1 9-22-16,-1 10 16 15,-6 2-20-15,-9 4 2 16,0-3-4-16,0-7-53 16,-27-10-153-16,-1-13-343 15</inkml:trace>
  <inkml:trace contextRef="#ctx0" brushRef="#br0" timeOffset="35976">8293 8885 390 0,'0'0'130'0,"0"0"-60"16,0 0 13-16,0 0 19 15,0 0-48-15,0 0-37 0,-3-8-17 16,41 8 0-16,22 0 37 16,19 0 5-16,23 8-10 15,11-3 8-15,10-2-31 16,-1 0-5-16,-12 0-4 16,-16 0-78-16,-30 6-148 15,-33 0-125-15</inkml:trace>
  <inkml:trace contextRef="#ctx0" brushRef="#br0" timeOffset="36260">8631 8531 455 0,'0'0'156'0,"0"0"-90"15,0 0-14-15,0 0-1 16,0 0 17-16,0 0-19 16,-24 256 13-16,30-167-16 15,12 2-30-15,-9 8 5 0,-1-1-19 16,-8 3-4-1,0-10-82-15,0-10-338 0</inkml:trace>
  <inkml:trace contextRef="#ctx0" brushRef="#br0" timeOffset="37086">9628 9066 208 0,'0'0'287'16,"0"0"-127"-16,0 0-4 15,0 0 7-15,-20-202-47 0,20 156-60 16,24 3-38-16,19 8-12 16,9 2-3-16,6 20-3 15,13 6-2-15,8 7 2 16,-1 0-1-16,-7 19-6 16,-16 19 4-16,-7 18-3 15,-21 5-6-15,-16 11 6 16,-11 0-9-16,0-8 11 15,-7-10 3-15,-17-13-3 16,4-15-1-16,5-12 5 16,12-14 0-16,3 0 12 15,0 0-12-15,0 0 18 0,7-32-18 16,24-24 13 0,16-19-13-16,12-9 5 0,5-9-5 15,-6 3 10-15,-3 0-7 16,-4 9-3-16,-11 13 1 15,-9 12 8-15,-7 19-3 16,-11 21-5-16,-10 10 0 16,-3 6-1-16,0 0-6 15,-9 51-27-15,-29 17 31 16,-6 19 4-16,6 9 18 16,21 0-7-16,17-3-10 15,0-12 11-15,28-12-14 16,23-14 0-16,13-17 10 15,14-16-5-15,8-13 10 16,13-9-10-16,10 0-2 0,-1-21 15 16,-15-14-17-16,-14-3-1 15,-27 2-13-15,-30-2-50 16,-22 9-34-16,-14 4-94 16,-61 1-241-16</inkml:trace>
  <inkml:trace contextRef="#ctx0" brushRef="#br0" timeOffset="37558">13170 9257 645 0,'0'0'157'15,"0"0"-39"-15,0 0 29 16,0 0-27-16,-221 117-34 15,126-46-42-15,-11 14 0 16,-20 5-29-16,-7 7-12 16,-4-2-3-16,2-5-65 15,22-9-203-15,21-18-377 0</inkml:trace>
  <inkml:trace contextRef="#ctx0" brushRef="#br0" timeOffset="46923">2375 11597 503 0,'0'0'179'0,"0"0"-100"16,0 0 8-16,0 0 42 16,0 0-6-16,0 0-55 15,0 0-8-15,-61-32 0 16,58 32-10-16,3 0-2 16,0 0-3-16,0 0-18 15,0-5 3-15,0 4-23 16,0-7-4-16,44 1-3 15,23 1-3-15,23-7 3 16,28 0 0-16,12-1 1 0,0-5 1 16,-5 3 2-16,-9 1-3 15,-23 2 3-15,-22 1 1 16,-27 6-6-16,-21 6 1 16,-19 0-1-16,-4-7 0 15,0 7 2-15,0 0 1 16,-11-4 14-16,-36-4-16 15,-17 2-1-15,-11 3 0 16,-15-1 1-16,-17 4-6 16,-19 0 5-16,-8 0 1 15,-12 16-3-15,9 6 2 16,19-7-1-16,28-5 0 16,30-1 2-16,33-9-2 0,19 0 2 15,8 0 0-15,0 0-1 16,0 0-16-16,0 0 4 15,24 1-19-15,31 7 1 16,27-1 28-16,17-1-7 16,12 2 10-16,6-8 0 15,9 5 0-15,3-2 0 16,3-3 0-16,-6 0 2 16,-13 0-2-16,-18 0 0 15,-33 0 0-15,-25 0-1 16,-26 0 1-16,-11 0-5 15,0 0-13-15,0 0-43 0,-4 0-17 16,-31 0-48-16,-9 0-93 16,8 24-60-16,14-9-265 15</inkml:trace>
  <inkml:trace contextRef="#ctx0" brushRef="#br0" timeOffset="47844">4146 11063 308 0,'0'0'205'0,"0"0"-121"16,0 0-22-16,0 0 47 15,0 0-6-15,0 0-16 16,-17-32-14-16,17 32-22 16,0 0-4-16,0-6 8 15,0 6-22-15,0 0 1 16,0 0-7-16,0-4-14 0,0 4-1 15,0 0 6 1,0 0-13-16,0 0 18 0,0 0-11 16,0 0 11-16,0 0 0 15,0 0-11-15,0-5 7 16,0 5-5-16,0 0-2 16,0 0 8-16,0 0-13 15,0 0 0-15,0 0-1 16,0 0-1-16,0-4-5 15,0 4 0-15,0 0 1 16,0 0 6-16,0 0-4 16,0-3 2-16,0 0 5 15,0 3-10-15,0 0 0 16,0 0-3-16,0 0 3 16,0 0 5-16,0 0-1 0,0 0-3 15,0-5 6-15,0 5-1 16,0-1-5-16,0 1-1 15,0-12 2-15,0 2 9 16,0-2-11-16,13-4 0 16,2 4-1-16,5 9-5 15,-4 3 1-15,8 0 0 16,7 0 2-16,7 0 1 16,13 18-1-16,6 10 3 15,-2 16-2-15,-8 12 2 16,-16 13-3-16,-14 11-1 15,-17 7 0-15,0 2 4 0,-21-3 4 16,-26-5-2 0,-11 0 4-16,-26-4-5 0,-2-2 1 15,-9-8-2-15,9-26 0 16,19-11-3-16,15-20 4 16,25-10-1-16,20 0 2 15,7 0-2-15,0 0-2 16,0 0-7-16,14 0-17 15,30 0 12-15,24 0 14 16,14-10 3-16,13-14-2 16,7 2-1-16,4 0 0 15,-8-2-12-15,-12 14-48 16,-11 1-55-16,-20 3-36 16,-11 6-79-16,-13 0-46 15,-11 0-150-15</inkml:trace>
  <inkml:trace contextRef="#ctx0" brushRef="#br0" timeOffset="48281">5298 11509 538 0,'0'0'162'15,"0"0"-69"-15,0 0 95 16,0 0-25-16,0 0-53 15,0 0-32-15,-15-132-23 16,11 132 0-16,1 0-35 0,-3 0 1 16,-1 0-18-16,-13 8 1 15,-4 34-4-15,-3 18 0 16,-1 18 1-16,14 11 0 16,8 3 1-16,6-5-2 15,0-6 0-15,37-13-10 16,17-25 6-16,1-17 3 15,16-20 1-15,4-6 4 16,11 0-2-16,5-32 7 16,4-17 5-16,-13-22-11 15,-7-14 38-15,-24-10 1 16,-23-8 3-16,-28-7 9 16,0 8-36-16,-55 12 12 0,-40 28-17 15,-18 15-5-15,-18 23-9 16,14 17 1-16,5 7-5 15,23 10-26-15,18 33-107 16,27 16-124-16,40 9-419 16</inkml:trace>
  <inkml:trace contextRef="#ctx0" brushRef="#br0" timeOffset="50283">5739 10099 614 0,'0'0'181'0,"0"0"-95"15,0 0 49-15,0 0-36 16,0 0-31-16,0 0-23 16,-133-77-31-16,31 73 17 15,-44 4-8-15,-44-3-3 0,-38 3 1 16,-39-4-20-16,-36 4 4 15,-36 0-5-15,-30 0 9 16,-33 28-10-16,-20 26 1 16,-14 16 0-16,-6 8-4 15,42-3 5-15,57-12-1 16,80-17 0-16,86-18 4 16,62-13-4-16,53-12 0 15,29-3 0-15,22 0 4 16,11 0-4-16,0 7-5 15,0-3-2-15,0 17-18 16,20 25 20-16,8 25 4 0,14 36 2 16,22 29 10-16,3 17-4 15,6 21 13-15,2 13 7 16,-18 9 2-16,-15 12 9 16,-26 12-2-16,-16 7-7 15,0-4 15-15,-20-21-18 16,-15-18-9-16,4-26 4 15,15-18-13-15,12-28 7 16,4-13-11-16,0-18-1 16,4-9 3-16,20-16-5 15,3-9 0-15,-7-16-1 16,0-16 0-16,-5-9 0 16,9-3 0-16,16-3 0 0,29 0-6 15,62-8 12-15,58-33-6 16,59-22 5-16,51 2-5 15,39 4 0-15,33 1 0 16,38 10 1-16,16 15 3 16,8-9-4-16,7 15-5 15,-15-3 2-15,-12-3-9 16,-26-3 10-16,-37 3-10 16,-32 6 6-16,-43 0 4 15,-43 11 0-15,-38 0 2 16,-44 4-2-16,-37-5 0 15,-22 5 2-15,-12 4 0 0,-12-9 4 16,-9 8-4 0,-6-5 3-16,-18 6 0 0,-10 0 2 15,-8 6-1-15,-8-9-1 16,-8 6 1-16,0-11 3 16,0-7 19-16,0-10-21 15,0-12 2-15,0-3-3 16,0-14 1-16,0-9-6 15,-11-8 1-15,4-33 0 16,1-31 3-16,6-40-3 16,0-18 1-16,20-20-1 15,17 5-5-15,-14 19 4 16,-19 2 1-16,-4 28 0 0,-13 10 4 16,-38 15-4-16,-11 7 0 15,-6 4 3-15,6 12-1 16,2 4-2-16,13 21 0 15,12 14 5-15,8 22-1 16,7 9-3-16,9 12 0 16,-2 11 1-16,6-1-2 15,-6 7 0-15,2-4-1 16,-2 1 1-16,-2-1-1 16,-5 3 1-16,-7-3 0 15,-21-3-4-15,-30 4 3 16,-68 18-2-16,-79 3 1 15,-92 27-52-15,-89 44-39 16,-63 23-100-16,-35 9-171 0,10 8-263 16</inkml:trace>
  <inkml:trace contextRef="#ctx0" brushRef="#br0" timeOffset="52024">3268 10801 488 0,'0'0'119'0,"0"0"-27"16,0 0 46-16,0 0 6 15,0 0-35-15,0 0-42 16,0 0-27-16,-146-15-12 16,23 15-19-16,-17 0 13 15,-17 0-9-15,7 10-11 16,11 5 12-16,6-1-12 15,7 2-1-15,-3 6 7 0,-7 12-2 16,7-3-6-16,6 7 0 16,21 2-1-16,24-8 0 15,23-1 1-15,17-13 0 16,14 4-6-16,4 10 3 16,7-2 3-16,6 17-3 15,-1 3 1-15,8 6 1 16,0 9 1-16,0 9 0 15,0 7 19-15,4 15-8 16,16 7 16-16,4 3 2 16,-6-1-10-16,2 1 18 15,-7-6-5-15,-2-4-18 0,-4-12 12 16,-7-6-17-16,0-7 7 16,0-21-5-16,0-14-5 15,0-13 0-15,0-15-6 16,0-4 1-16,0-4-4 15,20 0-3-15,24 0 2 16,42 0 4-16,49-12 1 16,38-26 10-16,32-14-11 15,10 1 2-15,6 2 1 16,-9 3-3-16,-11 8 0 16,-24 4-4-16,-20 3 1 15,-18 16 1-15,-33-7 2 16,-11 13 0-16,-17-8 5 0,-16 2-5 15,-2-12 0 1,-12 1 0-16,-6 1 8 0,-6 1-8 16,-1-8 0-16,-8 1 0 15,-3-15 7-15,-4-10-6 16,-9 1 3-16,-5-1 8 16,-3-16-10-16,-3-12 1 15,0-4 4-15,0-30-5 16,-16-6 11-16,-4-13-9 15,-4-12 0-15,9 0 1 16,-5 22 0-16,0 24-3 16,0 32 0-16,-7 12-1 15,-1 19 16-15,1 8-9 16,-4 10-7-16,4 9 4 16,-4 9-3-16,-10 4-4 0,-13 0-5 15,-14 0-10 1,-14 4-7-16,-4 21-40 0,11 3-43 15,4 4-44-15,7-1-102 16,9 6-197-16</inkml:trace>
  <inkml:trace contextRef="#ctx0" brushRef="#br0" timeOffset="52817">3028 10500 292 0,'0'0'63'0,"0"0"3"16,0 0 62-16,0 0-40 16,0 0-19-16,0 0-7 15,-47 74 1-15,47-74 23 16,0 0-7-16,0 0 11 0,0 0-12 16,-4-19 2-16,-9-19-11 15,-7-29-46-15,2-7-10 16,-15-14 20-16,-5-8-26 15,-2-11 1-15,-4-13 0 16,6-7 0-16,-3-14 4 16,14 5-12-16,-4 12 4 15,0 5 2-15,0 11 5 16,-9 14-11-16,-4 8 0 16,-4 13 7-16,6 15-6 15,6 14 0-15,18 14 0 16,5 17 2-16,9 9-1 0,4 4-4 15,0 0 1-15,0 0-19 16,0 17 11-16,-3 39 6 16,-18 21 3-16,-6 25 5 15,-17 10-5-15,0-2 0 16,6-3-7-16,7-19 18 16,11-26-9-16,7-19-2 15,10-14 0-15,3-26 0 16,0-3 3-16,0 0-3 15,0 0 7-15,0-24 3 16,20-48-1-16,34-31-9 16,18-25 1-16,10-15-1 15,5-6 2-15,3 9-2 16,-2 19 0-16,-10 24-2 16,-20 33-2-16,-27 33 4 0,-14 20 0 15,-10 11-6-15,-3 4-4 16,9 56 7-16,10 17-10 15,8 25 18-15,17-8-5 16,10 1 0-16,21-10 5 16,12-7-10-16,8-7 5 15,-1-18-64-15,-23-15-108 16,-37-23-260-16</inkml:trace>
  <inkml:trace contextRef="#ctx0" brushRef="#br0" timeOffset="55479">21 7339 582 0,'0'0'139'15,"0"0"-58"-15,0 0 71 16,0 0-30-16,0 0-64 15,0 0-23-15,-20-22-31 0,20 22-2 16,0 31 9-16,0 15-8 16,0 10 0-16,0 6-3 15,0 4 3-15,20 3-3 16,15-6 0-16,16-6-13 16,8-11 5-16,8-14-41 15,1-17-2-15,-13-14 21 16,-12-1 30-16,-12-6 1 15,-7-32 14-15,-9-22 5 16,-6-11 40-16,-9-7-17 16,0-5-1-16,-9 7-5 15,-15 9-8-15,2 11 20 16,2 15-14-16,7 17-6 0,6 8 9 16,7 10-31-1,0 6 2-15,0 0-9 0,0 0-24 16,20 46 7-16,31 16 16 15,4 11 2-15,0 8 1 16,-1 1-2-16,-6-9-5 16,7-9-2-16,-4-13-27 15,-4-20 15-15,4-16 6 16,-18-9-1-16,-5-6 8 16,-5 0 6-16,-8-10 2 15,12-36 12-15,1-11-12 16,5-6 7-16,-10-9 1 0,-12-2-2 15,-3 2 21 1,-8 12-10-16,0 8 2 0,0 14 8 16,0 17-24-16,0 8 10 15,0 10-3-15,0 3-11 16,0 0-2-16,0 11-17 16,0 37 18-16,9 7-5 15,14 12 8-15,8-3-4 16,0-4 1-16,4-11 0 15,-2-11-4-15,-2-13 4 16,-7-13-8-16,-4-9 4 16,4-3-4-16,-6 0 8 15,15-15 1-15,9-19 2 16,5-16 4-16,8-10-4 16,-4 0-2-16,-3 8 1 0,-12 5-2 15,-9 17-1-15,-6 14 0 16,-7 13-6-16,-1 3 4 15,2 0-14-15,8 0 15 16,5 13-1-16,4 14-14 16,3-8 9-16,4 6-5 15,1-3-8-15,0-7 8 16,-2-6-12-16,-7-5 10 16,-3-4 14-16,-8 0-4 15,-4 0 5-15,4-18 2 16,-2-20 3-16,-1-12 3 15,-1-6-1-15,-12-6 3 0,-4 6 10 16,0 3-12 0,-16 6 8-16,-19 13-6 0,-5 9-3 15,-8 11 10-15,3 10-17 16,1 4 0-16,4 0-1 16,12 28 0-16,17 18-9 15,11 8 5-15,0 6-4 16,11 0 6-16,29-4-2 15,-5-13-10-15,5-8 13 16,-5-10-17-16,-4-10 3 16,-7-15 2-16,-4 0 8 15,-4 0 6-15,2-8 3 0,3-21 10 16,-1-9 0 0,0-5-9-16,-9 0 6 0,-2 2 3 15,-9-2-9-15,0 8 29 16,0 11-21-16,0 5 1 15,0 16 12-15,0 3-22 16,0 0-3-16,0 3-4 16,0 35-9-16,0 17 12 15,0 5 1-15,0 5 0 16,7-10-1-16,13-8 1 16,-2-16 0-16,3-10-5 15,2-10-10-15,-10-8 12 16,5-3 6-16,10 0 2 15,8-20 11-15,12-26-11 16,3-9-3-16,4-2-2 0,-4 2 3 16,0-4 4-16,-7 3-6 15,-2 9-1-15,-10 7 0 16,-8 12 0-16,-9 15 0 16,-12 8 0-16,3 5-12 15,-2 0 7-15,-4 9-8 16,3 28 13-16,1 9-9 15,0 3 9-15,8-1-2 16,3-8-1-16,1-8-14 16,4-10 13-16,4-8-10 15,-6-11 9-15,2-3 2 16,4 0 5-16,4-3-2 16,3-24 9-16,2-14-9 0,-2 7 0 15,-11-6 5-15,-6 9-4 16,-5 2 16-16,-5 7-10 15,0 9-1-15,-1 5 9 16,-3 8-15-16,4 0-2 16,5 0-14-16,6 4-1 15,5 21 17-15,7 1 0 16,-3-1 1-16,3-9-4 16,1 3-4-16,-1-13 5 15,0-3 1-15,1-3 1 16,5 0 6-16,9-3-4 15,-2-29 1-15,7-10 5 0,-3 3-4 16,-13-7 4-16,-7 7 4 16,-17 0 4-16,-7 9 15 15,0 11-14-15,0 7 9 16,0 9-1-16,0 3-25 16,0 0 0-16,-31 25-12 15,-16 31 4-15,-4 21 8 16,-4 17 3-16,0 11-2 15,2 13-1-15,7 16 1 16,14 15-8-16,13 15 7 16,19 4-2-16,0 3 2 15,0-9 2-15,0-16 4 0,8-22-3 16,-5-33 1-16,-3-28-5 16,0-17 1-16,0-20 0 15,-27-15 4-15,-24-11 2 16,-24 0 4-16,-24-11 1 15,-14-38-6-15,-13-18-6 16,8-30 1-16,23-16-4 16,36-19 3-16,35-9-20 15,24 8-23-15,48 9-7 16,41 21-24-16,19 20-20 16,2 26-61-16,-12 16-105 15,-19 10 7-15,-21 16-117 16</inkml:trace>
  <inkml:trace contextRef="#ctx0" brushRef="#br0" timeOffset="58457">781 8304 357 0,'0'0'206'15,"0"0"-66"-15,0 0 9 16,0 0 4-16,0 0-38 16,0 0-41-16,-201-148-15 0,157 148-27 15,0 3 2 1,-7 32-30-16,4 16 1 0,9 8-4 16,10 13 2-16,15 5-1 15,13 5-2-15,0-5-3 16,41-13 3-16,21-10-4 15,5-23-14-15,1-13 9 16,-6-18-7-16,-18 0 4 16,-13 0 12-16,-8-21 3 15,-6-22 9-15,-3-13-9 16,-5-15-1-16,-5-10 9 16,-4-12-11-16,0 0 2 15,0 9 4-15,-24 18 0 16,-12 23-6-16,-6 21 0 15,-6 19 1-15,-3 3 12 0,4 0-13 16,3 34 1-16,13 23-2 16,15 23-12-16,16 4 10 15,0 11 2-15,5-17-2 16,41-10 2-16,18-18 1 16,3-19 0-16,-1-9-6 15,-2-18-2-15,-2-4 8 16,-4 0 0-16,3-35 0 15,1-10 11-15,1-8-9 16,0-6 2-16,-3 6 5 16,-13 3-8-16,-8 11 8 15,-19 15-1-15,-9 2 1 0,-8 14 5 16,-3 8-2 0,0-1 2-16,0 1 3 0,0 0-17 15,0 1-10-15,0 39 3 16,6 21 2-16,-6 15 5 15,3 11 1-15,5 3 0 16,-1-1 19-16,9 6-19 16,1-9 9-16,-3-2-10 15,3-6 6-15,-10-18 5 16,2-14-1-16,-9-25-2 16,0-8 10-16,0-13-15 15,0 0 9-15,0-4 38 16,0-46-5-16,-12-28-17 15,1-17-20-15,1-23-6 16,7-13 3-16,3-6-4 0,0-6-1 16,0 3 0-16,0 7-6 15,0 30 5-15,0 22-7 16,13 29-5-16,18 27 12 16,12 18-24-16,20 7 3 15,0 11-3-15,3 41-5 16,-11 20 6-16,-15 23 16 15,-13 5-2-15,-16-9 4 16,-11-2 1-16,0-15-4 16,-3-10-9-16,-45-10-17 15,-10-9 4-15,-10-12-31 16,14-16 4-16,23-8 23 0,14-9 21 16,17 0 14-16,0 0-3 15,17 0-23-15,34-13 25 16,3-21 1-16,18-16 4 15,6-7 1-15,-3 0 5 16,-4-6-6-16,-9-2 8 16,-11 3-7-16,-10-3 15 15,-10 9-1-15,-15 2 4 16,-5 5 16-16,-11 11-3 16,0 4-12-16,0 9-2 15,-27 8-9-15,-8 12-3 16,-5 5-10-16,-8 0-3 15,10 31-6-15,1 28 6 0,15 22-2 16,22 9 4-16,0-2-13 16,11-13 11-16,33-20-6 15,4-12-8-15,-6-14 7 16,5-20-1-16,-3-9-1 16,0 0 8-16,-2 0 8 15,2-38-1-15,3-14 2 16,-3-13-4-16,-9-10 11 15,-8-6-3-15,-11 0-1 16,-12 7 14-16,-4 21-19 16,0 25 12-16,0 15-9 15,0 8-2-15,0 5-4 0,4 0-9 16,19 21-3-16,12 29 6 16,16 17 7-16,17 5-1 15,-1-3 0-15,-1-4-2 16,-15-14-2-16,-14 0 4 15,-14-16-9-15,-15-10 8 16,-8-7-6-16,0-11-3 16,-17-7 1-16,-25 0-10 15,-9 0 12-15,-5 0-23 16,14-4 7-16,5-25 21 16,23-12-7-16,14-13 9 15,0-14 0-15,38 9-42 16,22 7 24-16,2 4 1 0,-3 21 4 15,-8 5 10 1,-4 12-3-16,-10 2 3 0,-6 8 1 16,0 0-5-16,-8 0 4 15,-2 0 5-15,-1 0-2 16,-9 0 0-16,-4 8-1 16,2-4-6-16,-2 2 6 15,-3-6 1-15,0 3-5 16,-4-3 9-16,0 0-4 15,0 0 21-15,0 0-19 16,-11 0 3-16,-13-17-5 16,-11 6 9-16,-1 4-8 0,-3 4 2 15,-4 3-1 1,8 0 6-16,2 10-8 0,6 30 0 16,3 13 0-16,13 13-7 15,2 8 7-15,9-6 0 16,0-11 1-16,13-14-3 15,21-15 2-15,3-16-2 16,-6-11 1-16,0-1 1 16,-4 0 1-16,-3-13 10 15,-4-20-2-15,-3-8 20 16,-7-13-11-16,-2-5 13 16,-8-6 0-16,0 10-16 15,0 4 16-15,0 20-16 16,0 13 2-16,0 7 10 15,-4 11-25-15,0 0-2 0,4 4-9 16,0 38-9-16,0 23 18 16,0 2 0-16,8 6 3 15,12-8-2-15,11-16-1 16,-2-8-2-16,9-11-1 16,3-17-11-16,6-13 11 15,8 0 0-15,3-10 3 16,6-45 13-16,-9-20-2 15,0-15 1-15,-17-15 17 16,-18-13-7-16,-7-2 1 16,-13-1 4-16,0 1-12 15,-20 10 13-15,-24 21-17 0,-3 27 5 16,16 30 9-16,10 14-19 16,14 18-1-16,-4 0-5 15,6 39-14-15,1 33 11 16,4 15 6-16,0 11-3 15,20 10 0-15,15-3 3 16,-2 10-8-16,-2-6 4 16,0-9-14-16,-4-19-13 15,6-22-31-15,-6-16-57 16,-3-15-57-16,-9-12-151 16,-8-15-161-16</inkml:trace>
  <inkml:trace contextRef="#ctx0" brushRef="#br0" timeOffset="59245">3178 8078 304 0,'0'0'80'16,"0"0"-15"-16,0 0-6 15,0 0 35-15,0 0-30 16,294 0-27-16,-183-3-6 15,-18-4-4-15,-14-5 18 16,-23 3-3-16,-14-7 15 16,-14 7 21-16,-15 1 7 15,-6 4-17-15,-7 4 7 16,0 0-14-16,0 0-18 0,0-1-14 16,0 1-20-16,0 0 4 15,0 9-7-15,0 38-6 16,0 5 9-16,0 8-8 15,0 0-1-15,0-2 0 16,0-11 0-16,4-10-7 16,16-17 6-16,3-8 1 15,8-12 0-15,6 0 2 16,-2 0-2-16,5-18 7 16,-6-27-4-16,-6-23 8 15,-8-10-9-15,-16-11-2 16,-4-2 8-16,0 6-7 15,-31 9 5-15,-17 20-6 0,-10 18 6 16,-10 16-4-16,4 14 3 16,-5 8-1-16,5 0-2 15,6 37-2-15,10 19-1 16,24 15 0-16,17 7-10 16,7-1 5-16,24-2 6 15,27-4 0-15,11-12-1 16,2-19-2-16,5-15 3 15,6-25 0-15,13 0 2 16,-10-14 2-16,1-33-3 16,-8-4 2-16,-16-4 12 15,-4-1-8-15,-7 3 6 0,-1 7 4 16,-8 0-9-16,-4 11 10 16,-7 10-7-16,-4 13-10 15,4 11-1-15,-1 1-5 16,5 0 5-16,-1 30 0 15,-3 18-4-15,0 3-2 16,-1 0 6-16,12-3 0 16,5-12 5-16,15-8-5 15,16-11 0-15,11-17-1 16,13 0-14-16,4-10 5 16,-13-32-22-16,-19-1-18 15,-32-3-25-15,-35 2-102 16,0 1-213-16,-71 10-331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3T15:46:59.42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16679 3537 511 0,'0'0'387'15,"0"0"-205"-15,0 0-41 16,0 0-24-16,0 0-2 16,0 0-57-16,0-84-43 15,0 97-13-15,0 39 8 0,0 26 2 16,0 22 28-16,0 9-35 16,0-4 9-16,0 3-4 15,0-5-9-15,0-12 8 16,0-8-8-16,0-27 3 15,0-22-4-15,0-15-11 16,0-16 4-16,0-3-10 16,0 0 17-16,0-3 5 15,0-46-5-15,0-16-10 16,-9-13-6-16,-22-3-9 16,-24 6 2-16,-16 7-20 15,-15 16 10-15,-1 14 25 16,8 12-11-16,12 17-3 15,28 1 11-15,23 8-14 0,12 0-3 16,4 0-16-16,13 0-28 16,46 8 51-16,30 8 2 15,30 6 19-15,14-8 7 16,2 0-1-16,-5-2-6 16,-24-9 0-16,-8-3 1 15,-12 0 21-15,-19 0-7 16,-15 0 17-16,-25 0 13 15,-14-3-2-15,-13 3 6 16,0 0-14-16,0 0-15 16,0 0-12-16,-13 0-6 15,-7 21-2-15,5 21 1 16,12 10 0-16,3 8-2 0,7 1 1 16,40-12 0-16,15-5 4 15,10-19-4-15,3-19 0 16,3-6 3-16,1 0 3 15,-1-11 4-15,-3-27-7 16,-11-15 11-16,-17-9 24 16,-19-7-4-16,-28-6 6 15,0-3-12-15,-55 1-24 16,-33 9-3-16,-10 18-1 16,5 19-6-16,5 22 6 15,20 9-69-15,14 9-30 16,15 38-44-16,19 5-137 0,20 11-189 15</inkml:trace>
  <inkml:trace contextRef="#ctx0" brushRef="#br0" timeOffset="352">19296 3447 781 0,'0'0'320'15,"0"0"-158"-15,0 0-34 16,0 0 2-16,0 0-56 15,0 0-30-15,-4-56-3 16,4 56-41-16,0 43 0 16,0 28 2-16,20 27 0 15,-9 9 11-15,2 3-12 16,-10-4-1-16,5-4-25 16,-1-5-100-16,13-20-51 15,11-14-93-15,17-32-185 16</inkml:trace>
  <inkml:trace contextRef="#ctx0" brushRef="#br0" timeOffset="772">20113 3406 450 0,'0'0'277'16,"0"0"-135"-16,0 0-13 15,201-40-11-15,-150 40-76 16,1 19-22-16,-5 19-3 16,-7 14-17-16,-9 17 31 15,-18 12-20-15,-13 8-8 16,0-2-3-16,-24-2 8 0,-43-4-13 16,-28-5 5-16,-7-13-14 15,-1-13-1-15,25-26-24 16,23-11 6-16,20-13 33 15,15 0 2-15,7-22 10 16,13-18 12-16,0-6-24 16,0 0 9-16,33 3-5 15,6 13 1-15,1 8 3 16,2 10-5-16,5 12 4 16,-3 0-7-16,7 4-3 15,0 32 3-15,4 5 2 16,0 6-2-16,9-1 0 15,-2 0-9-15,5-4-80 0,1-6-223 16,-2-11-270 0</inkml:trace>
  <inkml:trace contextRef="#ctx0" brushRef="#br0" timeOffset="1123">21032 3537 248 0,'0'0'301'16,"0"0"-188"-16,0 0-54 15,0 0 20-15,0 0-37 0,0 0-20 16,212-54-14 0,-152 54-3-16,-2 0 7 0,1 0 0 15,-8 0 5-15,-15 0 37 16,-12 0-1-16,-13 0-18 15,-4 0-5-15,-3 0-13 16,5 7 19-16,-5 15-21 16,-4 13 3-16,0 17 22 15,0 13 4-15,0 13 10 16,0 0-18-16,0 0-12 16,-8-9-2-16,-1-5-22 15,2-4-1-15,3-10-27 16,-3-4-140-16,-2-7-111 15,5-13-247-15</inkml:trace>
  <inkml:trace contextRef="#ctx0" brushRef="#br0" timeOffset="1274">21359 4001 326 0,'0'0'239'0,"0"0"-131"15,310-13-37-15,-168 13-70 16,-12-1-1-16,-8-7-343 16</inkml:trace>
  <inkml:trace contextRef="#ctx0" brushRef="#br0" timeOffset="11398">17797 6160 562 0,'0'0'223'0,"0"0"-90"15,-95-195 32-15,71 136-60 16,4 16-32-16,9 17 12 15,7 14-25-15,4 12-21 16,-3 0 2-16,3 0-41 16,0 0-5-16,0 52-6 15,0 24 11-15,0 32 11 16,0 19-6-16,0 7-2 16,0 12 11-16,0-3-8 0,0-3-2 15,0-15-4 1,0-5 8-16,0-23-9 0,3-25 1 15,5-23 0-15,-5-30 0 16,-3-19-7-16,4 0 7 16,-4-11 7-16,0-41-2 15,0-25-3-15,0-10-2 16,-35-5 0-16,-36 11-4 16,-28 6-20-16,-14 15-2 15,-9 11 14-15,16 14-22 16,22 10 30-16,29 10-6 15,35 9 1-15,13 6 7 16,7 0-39-16,0 0-20 0,40 0-6 16,42 6 23-1,41 9 40-15,30-9-3 0,24-6 7 16,7 0 9-16,-7 0-4 16,-19 0-1-16,-20 0 9 15,-19-14-9-15,-26 1 29 16,-18-3-2-16,-11 3 2 15,-30 2 8-15,-10 3-27 16,-16 8 15-16,-8 0-3 16,0 0-23-16,0 0 5 15,0 0-8-15,-11 19 0 16,-20 31 5-16,-2 10-2 0,2 4 0 16,23-1-3-1,8 2 0-15,15-9-1 0,45-10 1 16,15-20 0-16,7-11 6 15,4-15-3-15,5-3 10 16,-9-35-5-16,-14-17 1 16,-13-5 23-16,-24-7-5 15,-22-10-7-15,-9-5-1 16,-27 0-17-16,-41 9-4 16,-14 19 0-16,-6 19-3 15,6 18 2-15,7 13 3 16,13 4-10-16,6 0-39 15,10 39-104-15,17 15-50 16,29-3-185-16,16-4-230 16</inkml:trace>
  <inkml:trace contextRef="#ctx0" brushRef="#br0" timeOffset="11907">21134 6127 456 0,'0'0'213'0,"0"0"-118"15,0 0-13-15,0 0 22 16,0 0-35-16,0 0-36 15,173-66-20-15,-125 76-7 16,-6 36 22-16,-18 11-8 16,-15 13 8-16,-9 5-4 15,-13 3-18-15,-42-7 12 16,-16-5-9-16,-11-11-7 16,-6-14 13-16,10-16-15 15,7-10-1-15,12-15-2 16,8 0 3-16,16 0 9 15,2-15-9-15,19-13 7 16,14-9-10-16,0-7 3 16,24-2-17-16,30 3 11 0,5 11-9 15,-4 14 12-15,-4 18-1 16,-4 0 4-16,4 0 2 16,-3 36-2-16,3 14 2 15,9 3-2-15,-5 7 5 16,7-4-5-16,-2-1 0 15,-5-14-3-15,-13-4 0 16,-6-16-54-16,-12-15-211 16,-13-6-195-16</inkml:trace>
  <inkml:trace contextRef="#ctx0" brushRef="#br0" timeOffset="13168">23150 6291 529 0,'0'0'170'15,"0"0"-59"-15,0 0 45 0,0 0-37 16,0 0-86-16,0 0-8 15,116-25-16-15,-21 22 12 16,18 3-6-16,3 0-15 16,-18 0-71-16,-19 0-344 15</inkml:trace>
  <inkml:trace contextRef="#ctx0" brushRef="#br0" timeOffset="13454">24121 5504 1 0,'0'0'813'0,"0"0"-576"16,0 0-97-16,0 0 5 15,0 0-42-15,0 0-63 16,0-55-11-16,11 89-27 15,5 30 27-15,4 22 25 16,-9 12-33-16,2 12 7 16,-6 7-8-16,-3 2-16 15,0-1 6-15,-4-9-10 16,0-6-65-16,0-10-89 16,0-22-230-16</inkml:trace>
  <inkml:trace contextRef="#ctx0" brushRef="#br0" timeOffset="18947">21736 5225 397 0,'0'0'121'15,"0"0"-62"-15,0 0 39 0,0 0 46 16,0 0-70-16,0 0-40 15,-16-32-34-15,16 32 0 16,27 0 9-16,37 0 9 16,18 0 29-16,24 0-17 15,13-18-3-15,-2 0 17 16,-15 5-31-16,-38 2-3 16,-29 4-4-16,-26 3 5 15,-9 4 3-15,0 0-8 16,-17 0-5-16,-41 22 14 15,-21 27-15-15,-15 11 0 16,6 8-1-16,9-1 7 0,5 0-17 16,-1 1 11-1,5-6-16-15,14-11 0 0,21-21-11 16,19-11 10-16,12-16 15 16,4-3 2-16,0 0-6 15,0 0 6-15,40 0 0 16,15 0 23-16,7 0-22 15,-2-6 8-15,-9 3-9 16,-7 3 7-16,-6 0-7 16,3 0 3-16,6 17-2 15,4 9 2-15,11-4 1 16,2 11-4-16,-5-1 0 16,-12-4 5-16,-16 1-9 0,-11-8 4 15,-16-2 0 1,-4-3-5-16,-7 6 7 0,-57-5-2 15,-18 2 6-15,-17-9-2 16,0-4-8-16,8-6-2 16,22 0-26-16,8 0-11 15,19 0-94-15,6 0 8 16,25-3-108-16,11-32-136 16</inkml:trace>
  <inkml:trace contextRef="#ctx0" brushRef="#br0" timeOffset="19197">22983 4958 585 0,'0'0'196'0,"0"0"-130"15,0 0-1-15,0 0 19 16,0 0-41-16,0 0 31 15,55 214-19-15,-38-109-4 16,-10 10-20-16,0 1-15 16,-1-5-4-16,-6-8-12 15,0-13-35-15,0-9-78 16,0-16-186-16,-24-23-396 16</inkml:trace>
  <inkml:trace contextRef="#ctx0" brushRef="#br0" timeOffset="-20425">1165 3845 747 0,'0'0'194'0,"0"0"-179"0,0 0 2 16,0 0-16-16,0 0-1 16,0 0 3-16,-119-84-3 15,119 83-28-15,0-7-65 16,11-2-64-16,29-1-139 16</inkml:trace>
  <inkml:trace contextRef="#ctx0" brushRef="#br1" timeOffset="-17441">0 283 376 0,'0'0'146'0,"0"0"-100"16,0 0 14-16,0 0 44 16,0 0-40-16,0 0-56 15,144 14 41-15,-5-28 4 16,38-24 12-16,28-12-5 16,10 3-15-16,15 1-14 15,-18 6 0-15,-24 12-17 0,-35 9-3 16,-49 7-11-16,-49 9-1 15,-37 3-3-15,-18 0-34 16,0 0-78-16,-45 0-16 16,-36 31-50-16,-15 5-62 15,-12-1 49-15,9-13 43 16</inkml:trace>
  <inkml:trace contextRef="#ctx0" brushRef="#br1" timeOffset="-17202">1114 151 13 0,'0'0'157'0,"0"0"-26"15,0 0-17-15,0 0 17 16,0 0-20-16,0 0-27 0,-13 0-14 16,13 0 10-16,0 0 15 15,0 0-36-15,0 13-16 16,0 12-20-16,0 27 18 16,0 18 39-16,-15 14-35 15,-8 18-4-15,-10 13-15 16,9 10-7-16,-3-1 8 15,-4-5-21-15,3-8 4 16,-6-13-10-16,1-13-28 16,-6-14-85-16,23-11-155 15,5-17-233-15</inkml:trace>
  <inkml:trace contextRef="#ctx0" brushRef="#br1" timeOffset="-15860">1431 826 562 0,'0'0'235'0,"0"0"-125"16,0 0 42-16,0 0-25 16,0 0-70-16,0 0-42 15,0 22-13-15,-7 37 13 16,4 0 4-16,3 6-16 15,0-9 2-15,0-9-5 0,38-13-10 16,13-17 9 0,17-17-15-16,17 0 14 0,14-20 0 15,12-41 4-15,-5-11 5 16,-15 3 0-16,-21 1-7 16,-26 12 17-16,-17 6-6 15,-20 15 10-15,-7 5 45 16,0 14-5-16,0 11-22 15,0 5-12-15,0 0-26 16,-14 43-1-16,-14 43 1 16,-12 45-1-16,-7 49 7 15,-15 62-1-15,-26 40-3 16,-14 26 23-16,-11 8-17 16,7-21 5-16,18-6-6 15,13-22-6-15,13-21 9 0,2-27-11 16,9-28 0-16,0-42-1 15,0-36 8-15,-8-37-11 16,-8-38 4-16,-19-18 0 16,-33-20-1-16,-18-1-5 15,-9-64-21-15,20-41-4 16,44-37-10-16,66-37 8 16,36-29-38-16,106-17-13 15,58-15 34-15,41 3-9 16,10 20 26-16,10 26 11 15,-10 30 15-15,-14 23 7 16,-20 19 10-16,-28 3 2 0,-27 14 27 16,-20 4 6-16,-16 14 17 15,-19 23-14-15,-21 11-14 16,-23 30 10-16,-23 13-21 16,-21 8-6-16,-3 0 7 15,0 0-24-15,0 58 5 16,0 37 12-16,-10 38-1 15,-25 20 16-15,-13 10-21 16,-3 4-6-16,7 11 9 16,-7 7-14-16,7 1 1 15,1-6 0-15,-3-31 2 16,10-28 1-16,8-36-4 16,4-29 2-16,10-31-1 15,5-19 3-15,-2-6-2 0,-2-9 12 16,-5-60 5-16,-12-37-12 15,3-40-7-15,3-41 0 16,6-24-4-16,5-19-11 16,13-4-4-16,0 10 19 15,13 26-11-15,46 30 9 16,19 35-12-16,24 27 14 16,13 25-2-16,11 20-3 15,0 23 0-15,-13 20 4 16,-10 18-8-16,-21 0 8 15,-18 36-4-15,-13 20 2 0,-17 19 0 16,-21 14-7 0,-13 14-1-16,0 6-2 0,-47 1-10 15,-24-8 9-15,-8-13-12 16,1-16-7-16,19-26-7 16,26-23-17-16,26-18 19 15,7-6 23-15,4 0 11 16,60-46 0-16,21-24 4 15,25-20 1-15,1-8 2 16,2 4 0-16,-5 5-3 16,-11 8 3-16,-6 3 0 15,-12 7 4-15,-15 2 0 16,-10 0-4-16,-15 5 13 16,-6 1-12-16,-15 8 4 15,-9 14 1-15,-9 13-4 0,0 14 19 16,-4 9-19-16,-36 5-5 15,-11 25 3-15,-24 50-3 16,4 28 0-16,24 14-1 16,36 5-4-16,11 2 5 15,54-9 6-15,38-20-3 16,14-24 0-16,16-36 5 16,7-35-8-16,8 0 0 15,-7-52 2-15,-15-23-4 16,-29-11 2-16,-35-2-65 15,-27 0-120-15,-24-1-203 16,-11-2-302-16</inkml:trace>
  <inkml:trace contextRef="#ctx0" brushRef="#br1" timeOffset="-14344">6395 385 593 0,'0'0'200'0,"0"0"-97"16,0 0 44-16,0 0-28 0,0 0-14 16,0 0-43-16,-169-156-23 15,141 156-5-15,-12 12-27 16,-11 58 4-16,-11 35-8 15,-6 32 7-15,17 21 4 16,17 8-12-16,17 8 6 16,17-9-4-16,0-4-4 15,40-15 0-15,22-22-4 16,13-21 3-16,7-38-5 16,2-25 3-16,-14-30 3 15,14-10 5-15,2-34-2 16,16-38 8-16,4-20-7 15,9-14-2-15,-2-7 7 16,-2-1-6-16,-1 11 5 0,-19 28-8 16,-20 31-12-16,-25 26 11 15,-13 18-11-15,-10 0 4 16,-4 18 6-16,1 17-7 16,4 7 9-16,-4 5 0 15,3-9 4-15,1-7-8 16,-9-5 3-16,-3-12-5 15,-4-8 3-15,-5-6-1 16,-3 0 4-16,0 0 11 16,0-3 0-16,0-32 12 15,-7-16-23-15,-20 4 6 16,-4-3-9-16,-13 11 6 16,0 7-3-16,-7 13 0 0,4 13-7 15,-1 6 3 1,2 0-1-16,-1 44 1 0,-1 36 2 15,1 23-4-15,7 9 6 16,9 9-2-16,20-12-4 16,11-16 5-16,0-22-22 15,18-30-12-15,19-19 7 16,1-14-25-16,2-8 31 16,4-8 22-16,14-45 7 15,14-25 6-15,-1-6-8 16,-13 0-1-16,-7 6 11 15,-16 19-8-15,-15 24 3 0,-13 18-3 16,-1 17-4 0,-6 0-2-16,0 0-1 0,0 22-9 15,3 24 9-15,5 13 1 16,16 6 1-16,19-13-2 16,23-6-7-16,14-20 5 15,14-25 4-15,-3-1-2 16,-2-31 15-16,-1-32-12 15,-10-18 4-15,-6-9-1 16,-18-5-5-16,-10-8 16 16,-20 7-6-16,-17 5 15 15,-7 10 5-15,0 21-20 16,0 18 10-16,-7 23-3 16,1 12-11-16,6 7-7 15,0 13-9-15,0 46-7 0,0 10 9 16,33 12 7-16,26 2-1 15,16-7-4-15,10 10-2 16,7 2 6-16,-7 2-2 16,-4-4 3-16,-19-17 2 15,-18-11-1-15,-21-23-1 16,-12-13 0-16,-11-10-14 16,-7-4 10-16,-60-4 4 15,-36-3 10-15,-26-1-10 16,-8 0-12-16,14 0-22 15,32 0-27-15,53 0-51 16,38-25 2-16,34-44-71 0,76-27-445 16</inkml:trace>
  <inkml:trace contextRef="#ctx0" brushRef="#br1" timeOffset="-12861">9614 369 648 0,'0'0'225'16,"0"0"-106"-16,0 0 36 16,0 0 12-16,0 0-78 15,0 0-37-15,-20-154-49 16,20 222 8-16,0 31 8 16,0 25 4-16,0 13-6 0,0 12 12 15,0 4-14-15,0-4-10 16,0 3-3-16,0 1 5 15,0-17-6-15,0-15 1 16,0-27-4-16,0-42 2 16,0-23-28-16,4-26-29 15,8-3-15-15,9-37 17 16,-3-36-43-16,-5-30-104 16,-13-14 72-16,-8 3 60 15,-59 12 8-15,-15 17 25 16,-13 25 36-16,0 14 1 15,16 18 3-15,21 7-3 16,25 5 1-16,26 15 8 16,7-4-9-16,51 5-43 0,44 0 43 15,31 0 8-15,11 0 22 16,1 0-2-16,-4 0 6 16,-19 0 23-16,-10 0 3 15,-22 0 24-15,-19-15 3 16,-19-2-8-16,-16 3 14 15,-10 4-23-15,-10 6-9 16,-9 1-6-16,0 3-25 16,0 0-3-16,3 0-23 15,5 22-1-15,4 24-3 0,-1 14 12 16,6 8-4 0,-3 10 0-16,-1 6-7 0,-2-6 0 15,-7-5-1-15,9-10 0 16,1-16-4-16,-1-19 4 15,11-13-7-15,-4-15 7 16,18 0 0-16,13-28 2 16,13-30 0-16,7-20 0 15,-12 3 7-15,-8 6-5 16,-7 2 1-16,-10 16 1 16,-10 11-5-16,-7 21-1 15,-10 8 0-15,-3 11 2 16,-1 0-5-16,6 0-5 15,-5 0-10-15,7 30 12 16,2 14 4-16,1 6 2 0,3-7 1 16,7 0 0-16,3-17-1 15,0-6 5-15,8-19-5 16,5-1 5-16,8 0-4 16,3-22 7-16,3-21-5 15,1-4-3-15,-7-3 4 16,-4 6 1-16,-10 7-5 15,-6 15 0-15,-5 13-3 16,-6 9 0-16,-3 0-12 16,16 0 2-16,4 28 8 15,10 13-6-15,2 9-5 16,10 3-5-16,10 2-2 0,9-8 11 16,3-7 3-16,-3-12 2 15,0-21 2-15,-11-7 10 16,-2-10-2-16,-7-36 9 15,-4-19-10-15,-11-13 3 16,-9-3 3-16,-18-3-8 16,-13 3 11-16,0 13-6 15,-9 15 9-15,-26 19 0 16,-5 18-12-16,-6 13-4 16,-5 3 0-16,0 6-8 15,4 41 8-15,10 9-2 16,19 9 1-16,18 1 0 15,0-5-8-15,0-5 5 0,31-12-19 16,7-10-12 0,13-12 24-16,6-16 3 0,-6-6 10 15,4 0 5-15,-17 0-3 16,-10-21 11-16,-12 11-6 16,-12-2 16-16,-4 12 23 15,0 0-3-15,0 0-11 16,0 0-22-16,-4 34-10 15,-31 55 0-15,-5 41 10 16,0 33-9-16,13 24 21 16,12 15-12-16,11 18 10 15,4 17-2-15,0 14-14 0,11-3 8 16,29-4-11 0,-1-14 9-16,-3-28 9 0,-17-25-15 15,-19-35 13-15,0-29-3 16,-35-26-4-16,-36-22 9 15,-15-28-14-15,-26-31 5 16,-17-6 4-16,-21-25-12 16,-10-31 7-16,13-18-9 15,21-1-8-15,28-17 5 16,43-18-16-16,44-24-22 16,11-30-5-16,90-26-25 15,45-27-10-15,25-13-45 16,1 3-45-16,-19 26-73 15,-39 26-89-15,-56 32-2 16,-43 15 4-16</inkml:trace>
  <inkml:trace contextRef="#ctx0" brushRef="#br1" timeOffset="-12433">10594 112 403 0,'0'0'218'0,"0"0"-179"16,0 0 45-16,0 0 25 16,0 0-40-16,0 0-33 15,-193-34-26-15,155 77-6 16,14 1 6-16,24 11-8 16,0-8-4-16,47-3 4 15,39-6 6-15,27-17 33 16,13-13 6-16,0-8 11 15,-18 0 17-15,-30-14-19 0,-36-15-8 16,-29-2 2 0,-13-7-33-16,-31-8-17 0,-64 3-31 15,-31 3-134-15,-23 11-134 16,-5 9-224-16</inkml:trace>
  <inkml:trace contextRef="#ctx0" brushRef="#br0" timeOffset="-5332">3117 3901 752 0,'0'0'217'0,"0"0"-80"16,0 0-56-16,0 0 18 16,0 0 15-16,0 0-37 15,0 0-59-15,-4-113-18 16,4 148-2-16,0 33 2 16,0 23 19-16,0 23-2 15,0 16-5-15,-20 12 2 16,-4 0-11-16,-3-8 3 15,-1-25-6-15,8-23 5 16,0-18-1-16,6-30-4 0,4-17-4 16,3-10 2-16,3-11 2 15,4 0 2-15,0 0 5 16,0-25-5-16,0-25-2 16,17-6-10-16,14-3 6 15,7 3 1-15,-1 21-18 16,1 14 17-16,2 18-7 15,4 3-7-15,2 0 2 16,5 43-24-16,0 7-8 16,-7 14-14-16,-13 0 55 15,-11 0 4-15,-16-8 3 16,-4-14-3-16,0-11 2 0,-35-2 1 16,-29-11 0-16,-9-7-6 15,-22-1 19-15,-4-1-19 16,-3-6 6-16,11 0-15 15,25-3 0-15,26 0-90 16,33 0-21-16,7-32-14 16,47-24-221-16,28-8-180 15</inkml:trace>
  <inkml:trace contextRef="#ctx0" brushRef="#br0" timeOffset="-4479">3613 4475 436 0,'0'0'178'16,"0"0"-60"-16,0 0-13 0,0 0 21 15,0 0-64-15,0 0-46 16,55-31-3-16,-55 87-9 16,-13 4 9-16,6 8-11 15,7-9 10-15,0-2-12 16,44-11 3-16,21-11-8 15,14-18 4-15,9-10 1 16,6-7-2-16,0-7-6 16,0-36 8-16,-8-9 16 15,-5-11-14-15,-19-6 21 16,-11 1 7-16,-11-4 19 16,-22 7 7-16,-9 13-4 0,-9 15 16 15,0 17-17-15,0 15-12 16,-16 5-13-16,-11 8-25 15,-8 49 6-15,-13 26-5 16,1 26 2-16,7 13 8 16,16 28-8-16,13 28-3 15,7 19 16-15,4 18-14 16,-3-1 7-16,-10-6-7 16,-11-12-2-16,-3-15 6 15,-8-19-6-15,-9-21 1 16,-3-22 1-16,-1-25 0 15,1-26-5-15,-8-25 2 16,-3-21 0-16,-21-6 3 0,-12-16 1 16,-11 0 0-16,3-32-4 15,13-30-35-15,19-10 13 16,23-21-3-16,22-18-16 16,22-13 4-16,22-14-21 15,69-13-7-15,48-12 4 16,33-7-5-16,21-8 25 15,8 8 5-15,0 8 19 16,-17 15 17-16,-14 12 2 16,-20-3 2-16,-21 2 32 15,-26-1-5-15,-25-1 22 16,-23 11 6-16,-22 12-4 0,-19 20-8 16,-14 14-13-16,0 24 12 15,0 14-12-15,-7 18-2 16,-9 10-16-16,8 14 7 15,8 1-20-15,-3 0-6 16,-1 31-8-16,-2 47 11 16,3 41 3-16,3 30-2 15,0 15 1-15,0 5-2 16,16-2 0-16,8-22 2 16,0-13-2-16,-1-23-1 15,-2-25-8-15,-7-23-43 16,-1-26-31-16,-6-16-81 15,-7-19-25-15,0 0-4 0,0-13 3 16,-20-43-41-16</inkml:trace>
  <inkml:trace contextRef="#ctx0" brushRef="#br0" timeOffset="-4073">4809 4603 6 0,'0'0'51'16,"0"0"99"-16,310 0-49 16,-187 0-38-16,3 0 7 15,0 0-10-15,-17 0 12 0,-10-15-8 16,-15-13-4-16,-19-6 15 16,-13-4 9-16,-16 3 3 15,-18-4 21-15,-12 4-15 16,-6-3-37-16,0 1-11 15,-24 13-24-15,-9 14 2 16,2 5-7-16,0 5-15 16,-5 25 7-16,5 40-8 15,10 30 6-15,18 18-5 16,3 8 1-16,9-2 3 16,37-12-2-16,5-14-2 15,16-23 3-15,8-21-4 16,7-17 0-16,13-20 7 15,7-12 3-15,13 0-1 16,2-33-2-16,-9-16-7 0,-19-9-15 16,-37-2-42-1,-45-4-123-15,-7 1-214 0</inkml:trace>
  <inkml:trace contextRef="#ctx0" brushRef="#br0" timeOffset="-2439">8013 4290 878 0,'0'0'76'15,"0"0"-67"-15,0 0-3 0,0 0 28 16,0 0 10 0,0 0-35-16,89-10 18 0,30 20-14 15,27 1 17-15,15-3-12 16,5-5-7-16,-13-3-1 15,-16 0-2-15,-18 0-8 16,-24 0 0-16,-29-11 4 16,-23-7 7-16,-23 0 5 15,-12-7 26-15,-8-3 24 16,0-10-52-16,-31 0-13 16,-24 1-1-16,-13 2 0 15,1 5 5-15,5 9-4 16,14 9-1-16,21 7 4 15,18 2-2-15,9-2-4 16,0 5 1-16,0 0-2 0,0 0-2 16,9 0-12-16,29 0 5 15,26 16 9-15,18 19 6 16,21 4-2-16,12 11-1 16,-2 6 0-16,-2 8 15 15,-18 3-12-15,-14-3 4 16,-28-4 3-16,-22-8-8 15,-29-1-3-15,0-2 1 16,-44 1 0-16,-43 2-4 16,-23 2 4-16,-9-5-32 15,21-3-37-15,32-3-103 16,42-14-187-16</inkml:trace>
  <inkml:trace contextRef="#ctx0" brushRef="#br0" timeOffset="-2129">10861 4450 401 0,'0'0'153'16,"0"0"-93"0,0 0 20-16,0 0 45 0,0 0-61 15,0 0-61-15,44-14 10 16,20 14 8-16,22 0 28 16,19 0-13-16,14 0-21 15,7 0-15-15,-4 0-38 16,-12 0-284-16,-24-13-259 15</inkml:trace>
  <inkml:trace contextRef="#ctx0" brushRef="#br0" timeOffset="-1813">12267 3642 679 0,'0'0'268'15,"0"0"-141"-15,0 0-25 16,0 0 27-16,0 0-71 16,0 0-42-16,-8 16-16 15,8 49 0-15,0 32 15 16,8 9 0-16,-1 15 0 15,-7 9 2-15,0 13-14 0,0 1-6 16,0-2 2-16,0-22-67 16,0-17-41-1,17-25-78-15,26-33-131 0,12-26-254 16</inkml:trace>
  <inkml:trace contextRef="#ctx0" brushRef="#br0" timeOffset="-1358">12928 3944 86 0,'0'0'472'0,"0"0"-318"16,0 0-16-16,0 0-31 0,213-170-11 15,-158 157-50-15,3 12-26 16,6 1 9-16,2 0-25 15,2 35-3-15,-10 25-1 16,-7 17 2-16,-23 9-2 16,-25 5 9-16,-3 6-8 15,-31-2 0-15,-44 2 8 16,-18-13-9-16,-15-6 0 16,-1-23-2-16,14-20-3 15,17-16-8-15,30-16 13 16,21-3 15-16,16 0-14 0,11-31 18 15,0-22-15-15,18-10 10 16,29 5-13-16,17 10 14 16,-5 11-7-16,-4 19 14 15,8 15-20-15,-4 3-2 16,5 0 0-16,-2 38 4 16,5 13-5-16,-5 6 1 15,-7 2 0-15,-7 3-7 16,-8-10-10-16,-13-2-48 15,-3-9-116-15,-4-9-153 16,-2-14-280-16</inkml:trace>
  <inkml:trace contextRef="#ctx0" brushRef="#br0" timeOffset="-908">14301 3966 424 0,'0'0'116'0,"0"0"18"16,0 0-6-16,0 0 16 16,-22-192-34-16,-8 175-63 15,3 8-11-15,-8 9-19 16,-8 0-16-16,-5 22 4 16,2 25-3-16,14 8-2 15,21 2 0-15,11 7-11 16,14 3 10-16,46-2 0 15,15-3 0-15,11 3-3 16,2-8 4-16,-2-2 0 16,-15 0 0-16,-13-7 0 0,-18-5 0 15,-21-11-1-15,-10-11 1 16,-9 1-2-16,0-4 3 16,-37-6-1-16,-25 1 13 15,-20-13-10-15,-6 0 0 16,10 0 7-16,19-8-7 15,23-24 10-15,25-22-5 16,11-13 0-16,11-21-8 16,46-14-9-16,16-4 6 15,11-1 2-15,5 9-16 16,2 8-1-16,-12 19-34 0,-15 33-6 16,-26 16-97-16,-18 19-161 15</inkml:trace>
  <inkml:trace contextRef="#ctx0" brushRef="#br0" timeOffset="3591">3219 7363 554 0,'0'0'195'15,"0"0"-72"-15,0 0 34 0,0 0-17 16,0 0 2-16,0 0-79 16,0 0-4-16,16-117-8 15,-12 117-42-15,-4 0 23 16,0 0-32-16,4 6-1 15,-1 31-7-15,1 16 5 16,-4 6 3-16,0 0 0 16,0 0 16-16,0-6-16 15,13 0 0-15,5-7 0 16,11-9-3-16,6-17 2 16,-1-5 0-16,14-12-6 15,7-3 1-15,12-7 6 0,4-32 3 16,4-15-3-16,-13 1 11 15,-14 4-4-15,-12 8-7 16,-17 11 0-16,-14 14 2 16,-5 3 9-16,0 10-9 15,0 3-2-15,0 0 0 16,0 0 0-16,0 0-6 16,0 0-14-16,0 28-12 15,0 12 32-15,7 1 0 16,-3-1 3-16,7-11-5 15,-2-5 4-15,-2-9-2 16,1-8 0-16,-3-7 2 16,-1 0-2-16,10 0 2 0,14-25 7 15,19-25 4-15,8-11-7 16,2-2-6-16,-10 6 0 16,-9 3 7-16,-6 16-6 15,-9 10-1-15,1 16 4 16,3 11-8-16,-3 1 1 15,13 0-10-15,-3 13 6 16,1 22 3-16,2 11-7 16,1 1 12-16,-2-4-1 15,-1-8 0-15,2-8-5 16,-3-5 5-16,-3-16-6 16,0-6 6-16,-1 0 4 0,1 0-1 15,0-21 2-15,3-30 7 16,3-21-5-16,-10-17-4 15,-7-11-1-15,-9-11 5 16,-11-11 12-16,0 5-13 16,0 4 1-16,-7 11 9 15,-13 18-14-15,0 24 10 16,5 23 3-16,2 19-10 16,10 12 22-16,3 6-27 15,0 0-12-15,-4 53-1 16,0 31-10-16,1 33 21 15,3 15 2-15,0-2 0 16,0 8 4-16,38-9-4 0,6-24 0 16,11-20-3-1,-1-23-38-15,7-19-26 0,1-18-20 16,-7-16-49-16,-12-9-25 16,-15-12-110-16,-28-31-124 15</inkml:trace>
  <inkml:trace contextRef="#ctx0" brushRef="#br0" timeOffset="3764">4411 7041 249 0,'0'0'204'0,"204"0"-68"16,-58-10-24-1,11-9-20-15,6-6-41 0,-10 4-26 16,-27-1-25-16,-47 13-15 15,-48-1-145-15,-31 7-368 16</inkml:trace>
  <inkml:trace contextRef="#ctx0" brushRef="#br0" timeOffset="4252">2585 6614 463 0,'0'0'134'16,"0"0"-116"-16,0 0 10 15,0 0 25-15,0 0-11 16,0 0 3-16,79 90-26 16,-32-56 5-16,12-7-10 0,23-3 28 15,5-9 12 1,-1-3-6-16,-11-12 14 0,-7 0-34 15,-21 0 15-15,-9-27 15 16,-14-8-13-16,-11-15 12 16,-13-2-4-16,0-5-26 15,-13 4-2-15,-29 7-15 16,-18 11-10-16,-2 13 0 16,-2 13-11-16,2 9 4 15,7 0-2-15,11 23-54 16,17 33-77-16,23 9-112 15,4 10-190-15</inkml:trace>
  <inkml:trace contextRef="#ctx0" brushRef="#br0" timeOffset="4911">6746 7184 396 0,'0'0'292'0,"0"0"-241"16,0 0-35-16,0 0 97 16,0 0 23-16,0 0-115 15,256-29 25-15,-88 23-18 16,5-7 3-16,-7 0 4 15,-25-1-34-15,-30-2 32 16,-25-5-18-16,-31 1-4 16,-23-8 35-16,-17-5-25 0,-11-1 6 15,-4-1-13-15,0-8-5 16,-39 0 3-16,-12 2-12 16,-16-3 0-16,-4 10 0 15,-1 1 8-15,10 11-8 16,22 5 0-16,25 14 7 15,12 3-2-15,3 0-5 16,0 0-13-16,14 0 11 16,54 13-14-16,42 19 16 15,19 7 0-15,10 0 16 16,-9 0-16-16,-21 7 1 16,-14 1 3-16,-16 0 14 0,-25 5-8 15,-14-7 0-15,-16 1-1 16,-24 0-2-16,0 0-10 15,-51 8 3-15,-48 2-6 16,-27 4-37-16,-10-3-196 16,10-3-170-16</inkml:trace>
  <inkml:trace contextRef="#ctx0" brushRef="#br0" timeOffset="8405">10019 7090 243 0,'0'0'236'0,"0"0"-74"16,0 0 0-16,0 0 16 15,0 0-45-15,0 0-37 0,0 0-8 16,-118-62-13-16,114 58-7 15,-3 0-18-15,3 4-23 16,4 0 23-16,0-4-44 16,0 4 5-16,7-4-11 15,48-2-12-15,44 0 12 16,34-7 0-16,6 10 2 16,-13 3-3-16,-31 0 1 15,-41 0 0-15,-30 0-19 16,-16 0-60-16,-8 0 6 15,0 0-32-15,-32 25-27 16,-8 7-33-16,2 4-156 16,22-4-161-16</inkml:trace>
  <inkml:trace contextRef="#ctx0" brushRef="#br0" timeOffset="8991">11593 6393 590 0,'0'0'207'0,"0"0"-69"15,0 0 16-15,0 0-86 16,241-163-5-16,-186 159-20 16,-4 4-36-16,0 0 11 15,0 12-10-15,-3 26-8 16,-5 11 8-16,-8 16-2 16,-15 10-6-16,-16 6 0 15,-4 3 6-15,-11 3-5 16,-53-9-1-16,-27-1 1 15,-19-11 4-15,-12-4-5 16,0-10-7-16,12-20 7 0,24-10-10 16,22-22 6-1,30 0 8-15,17 0 2 0,17-29 14 16,0-20-20-16,17-13 0 16,37 2-2-16,18-5 2 15,6 9-2-15,-7 15 2 16,-16 14 0-16,-7 18 5 15,-10 9 0-15,2 0-5 16,4 18 0-16,2 21 6 16,10 12-4-16,-1-4-1 15,7 12 1-15,-2-3 2 16,-1 0-2-16,-8-3-2 16,-11 0 0-16,-13-6-16 15,-8-12-48-15,-14-5-122 0,-5-9-163 16,0-17-262-16</inkml:trace>
  <inkml:trace contextRef="#ctx0" brushRef="#br0" timeOffset="21724">12913 5672 364 0,'0'0'129'15,"0"0"-29"-15,0 0 38 16,0 0-35-16,0 0-34 15,0 0-12-15,-9-52-13 0,9 52-23 16,0 0 11-16,0-1-18 16,9-11-7-16,29 3 3 15,26-13-7-15,15 4 1 16,-4 2-4-16,-13 10 1 16,-11 3 0-16,-15 3-1 15,-14 0 0-15,-9 0-1 16,-6 0-2-16,-3 0-1 15,1 0 0-15,-1 6-8 16,0 10 9-16,-4 1 3 16,0 5-10-16,0 3 10 15,0-2 0-15,-17 0-5 16,-3-3 5-16,-7-2 0 16,-1 2 5-16,5 0-5 15,-1-7-13-15,13-6 10 0,7-2-7 16,4-5 3-16,0 0 0 15,0 0 0-15,0 0 6 16,0 0-10-16,0 0-3 16,24 0-2-16,11 1 16 15,5 4 3-15,2 2-3 16,2 7 0-16,0 0 3 16,3 8-3-16,-9-3 0 15,-1 11-2-15,-13-1 2 16,-6 2-2-16,-9-3 0 15,-9 0 1-15,0 1 0 16,0 1 2-16,-40 4 6 0,-19-6 5 16,-15-6-3-16,-14-4-18 15,-5-12 4-15,2-3-41 16,5-3-12-16,26 0-53 16,21 0-26-16,36-30-97 15,3-10-21-15</inkml:trace>
  <inkml:trace contextRef="#ctx0" brushRef="#br0" timeOffset="21986">13840 5455 448 0,'0'0'170'0,"0"0"-62"0,0 0 44 15,0 0-17-15,0 0-41 16,0 0-41-16,4-15-53 16,2 15 26-16,-3 25-26 15,8 21 1-15,2 15 43 16,-2 3-29-16,2 0 1 16,-10 4-16-16,-3-10 0 15,0 6-10-15,-12-14-195 16,-27-16-294-16</inkml:trace>
  <inkml:trace contextRef="#ctx0" brushRef="#br0" timeOffset="28535">2644 5738 786 0,'0'0'71'15,"0"0"-71"-15,0 0 0 16,0 0 36-16,0 0 61 0,0 0-17 16,0 0-51-16,60 39-17 15,77-31 6-15,87-5 22 16,90-3-32-16,57 0 14 15,47-11-19-15,22-10-3 16,-7-4 0-16,-24 8-14 16,-51 10-14-16,-66 3 1 15,-84 4 5-15,-90 0 8 16,-59 0-16-16,-50 0 8 16,-9-7 16-16,-44-4-1 15,-54-2 4-15,-56-9-28 16,-43 5 8-16,-31 3 20 15,-35 2-10-15,-25 9 7 0,-23 3 5 16,-16 0-11-16,-7 0 12 16,4 0-2-16,30 0 5 15,41 0 1-15,58 0-2 16,63 0-1-16,52 0 26 16,42 0-20-16,33 0-6 15,11 0-1-15,35 7-26 16,80 1 12-16,80-7 13 15,88-1 2-15,57 0 5 16,38 0-3-16,14-13-2 16,-25 4 10-16,-26-4-5 15,-48 0 5-15,-54 2-8 0,-53-8 2 16,-40 3-2-16,-40 1 6 16,-35 2-9-16,-29 6 0 15,-29 3 0-15,-13 4-8 16,-17 0-1-16,-65 0-17 15,-67 17 14-15,-60 21-95 16,-46 9-58-16,-17 6-81 16,20 5-51-16</inkml:trace>
  <inkml:trace contextRef="#ctx0" brushRef="#br0" timeOffset="29779">1976 6282 11 0,'0'0'634'16,"0"0"-448"-16,0 0-97 16,0 0 55-16,0 0-15 15,0 0-47-15,31-108-28 16,-31 108-41-16,-44 52-1 15,-22 41-12-15,-25 35 21 0,-8 20 3 16,1 18-1-16,12 17-10 16,11 13 8-16,16 3-7 15,19-4-12-15,20-20 1 16,20 0-3-16,0-9-2 16,51 0-1-16,24 1 5 15,13-12-2-15,5-9 2 16,2-25-2-16,7-30-5 15,4-27 0-15,16-26-3 16,17-28 6-16,2-10-1 16,5-16-1-16,-9-33 2 15,-19-5 2-15,-19 5-1 16,-24-1 2-16,-20 1-1 0,-15 8 11 16,-17-7-11-16,-12-3 0 15,-11 0 4-15,0-4-4 16,0 7 0-16,-11 2-1 15,-12 7 2-15,-1 4 1 16,0 6 2-16,8 12-3 16,1-2-1-16,2 6 0 15,6-2 3-15,0 8-3 16,7 4 4-16,0 0 1 16,0 3-5-16,0-5-4 15,0 2 3-15,0-4-10 16,7 1 9-16,8-7 1 0,1 7 1 15,-9 3-7 1,-1-1 14-16,-2 4-7 0,-4 0 1 16,0 0-1-16,0 0 8 15,0 0-6-15,0 0 0 16,0 0 1-16,0 0-3 16,0 0-7-16,-13 29-4 15,-26 17 11-15,-12 14 7 16,-9 1-7-16,2-9 0 15,7-1 1-15,7-16 6 16,16-8-7-16,14-12 0 16,8-11-7-16,6-4 2 0,0 0-1 15,0 0 6 1,0 0 4-16,0 0-1 0,13-12 0 16,18-22-3-16,9-6 2 15,-1-11 0-15,8 4-1 16,1-8-1-16,3 2 2 15,3 0-2-15,-6 4 0 16,-1 9-1-16,-19 17-3 16,-8 11 2-16,-9 12 2 15,5 0-10-15,8 0 6 16,3 8-6-16,8 19 10 16,9 5 0-16,3 8 3 15,8-5-7-15,0 0 6 16,9 1-2-16,-6-1 6 0,1-6-6 15,1-1 0-15,-2-7-34 16,1-5-155 0,-3-16-212-16</inkml:trace>
  <inkml:trace contextRef="#ctx0" brushRef="#br0" timeOffset="50340">5262 10702 16 0,'0'0'641'0,"0"0"-512"0,0 0 10 15,0 0-8-15,0 0-21 16,0 0-11-16,0 0-51 15,0 0-1-15,-44-131-26 16,24 131-20-16,-15 21 18 16,-9 36-14-16,-7 18-3 15,4 12 13-15,8 18-8 16,16 7-6-16,14 0-1 16,9 6 0-16,0-6 3 15,29-12 0-15,26-13-2 16,7-15-1-16,12-7 0 15,-2-22-4-15,-1-15-5 16,0-15-10-16,-9-13 18 0,2 0 1 16,-6 0 1-16,5-32 4 15,0-11 3-15,-1-17-5 16,-1-10 10-16,-10-15-1 16,-16-11 29-16,-19-13-16 15,-16-12-6-15,0-6-1 16,-37 3-17-16,-28 11-1 15,-10 17 0-15,-13 15 0 16,2 23-9-16,-5 27 9 16,9 14 0-16,7 17-10 15,0 0-23-15,17 0-8 16,14 3-32-16,6 22-73 0,18 0-49 16,11 3-107-16,9-3-100 15</inkml:trace>
  <inkml:trace contextRef="#ctx0" brushRef="#br0" timeOffset="51025">5391 10459 195 0,'0'0'90'0,"0"0"-50"16,0 0 33-16,0 0 15 16,0 0 13-16,0 0-40 15,252-55-1-15,-118 21 27 16,32-25-36-16,22-7 1 16,29-15 0-16,31-8-18 15,26-5 9-15,26-6-20 16,26-6-12-16,8-12 10 0,10-2-10 15,-1 4-9 1,-16 5-2-16,-33 17 2 0,-30 14 0 16,-48 14-2-16,-46 16 0 15,-48 8 15-15,-44 13-8 16,-39 11 9-16,-23 8 18 16,-16 3-12-16,0 1 24 15,0 3-39-15,0-6-2 16,0 9-10-16,0-3-8 15,-16 3-63-15,-30 0-50 16,-25 0-111-16,-17 24-89 16</inkml:trace>
  <inkml:trace contextRef="#ctx0" brushRef="#br0" timeOffset="51896">5534 11908 192 0,'0'0'91'15,"0"0"-42"-15,0 0 27 16,0 0 29-16,0 0-1 0,0 0-24 15,0 4-36 1,0-4-2-16,22 4-7 0,34-4-33 16,34 0 52-16,48 0 9 15,47 0-16-15,47-4 6 16,56-21-24-16,43 5-2 16,47-1 2-16,38-4-28 15,16 0 13-15,10 0-12 16,-18 4 6-16,-34 3 6 15,-48 10 0-15,-54 2 2 16,-56 6-8-16,-58 0 0 16,-52-3-6-16,-40 3 5 0,-27-4-7 15,-15 0 31 1,-16 0-11-16,-17 1 2 0,-3 0 10 16,-4 0-17-16,0 3 7 15,0-4-4-15,0-5-17 16,-8 0-1-16,-28 2-55 15,-6 2-87-15,-15 2-61 16,3 2-135-16</inkml:trace>
  <inkml:trace contextRef="#ctx0" brushRef="#br0" timeOffset="52975">10567 8598 449 0,'0'0'141'0,"0"0"-38"16,0 0 32-16,0 0-45 15,0 0-6-15,0 0-32 16,-122-16-20-16,105 16 9 16,-14 10-13-16,-3 26-3 15,-10 6 30-15,-7 12-25 16,7 4 15-16,-4 9 5 0,6 5-45 15,6-1 35 1,1 4-19-16,4-1-15 0,7-3 22 16,4 7-25-16,8 3-1 15,8 4 0-15,4 4 12 16,0-1 1-16,0 4-6 16,0-1-3-16,16 9 25 15,4 3-25-15,-1-1 0 16,1 1-6-16,7-4 10 15,1-3 2-15,-1-4-4 16,6 3-8-16,1 1 28 16,7 4-23-16,1 2 4 0,-2-3-9 15,4 4 11 1,-2-10-2-16,1-9-8 0,5-6 5 16,-4-10-3-16,1-12-1 15,8-8-2-15,2-5 0 16,3-15 0-16,14-10 3 15,-1-5-3-15,4-5 2 16,3-4 8-16,1-4-1 16,-8 0-7-16,4 0-2 15,-13 0 0-15,-4 0 7 16,6-12-3-16,-2-4-2 16,13-12 6-16,9-9 0 15,-2-4-7-15,4-17-1 16,2-11 7-16,-6-12 5 15,-4-16-4-15,-3-23 0 0,-4-11 11 16,-16-21-9 0,-4-19-7-16,-16-12-3 0,-11-20 5 15,-12-5 1-15,-12 6-5 16,0 0 2-16,-20 4 5 16,-38 4-5-16,-13 2-3 15,-24 11 0-15,-7 22 1 16,-15 23-13-16,-22 17 12 15,-3 20 0-15,-12 15-1 16,-3 10-10-16,-13 17 10 16,-1 20-5-16,5 24-18 15,12 13 22-15,21 4-22 0,14 48-15 16,17 26-11-16,11 22-89 16,16 9-46-16,17-3-104 15,14 0-322-15</inkml:trace>
  <inkml:trace contextRef="#ctx0" brushRef="#br0" timeOffset="57331">5674 12284 62 0,'0'0'887'0,"0"0"-734"16,0 0-56-16,0 0 10 15,0 0-27-15,0 0-36 16,31 13-42-16,-11 52 12 16,11 13 16-16,-1 6-17 15,-3 9-10-15,-3 6 3 16,-10 4 2-16,-1-1-8 15,-6-12 0-15,-3-24-8 16,-4-23 8-16,0-25-26 16,0-14 17-16,0-4 2 0,0 0 14 15,4-15 12 1,-1-38-1-16,7-19-13 0,1-6 9 16,1-3-4-16,3 14-10 15,1 29 0-15,-8 16-3 16,1 19-3-16,-6 3 6 15,12 0-18-15,9 32 11 16,3 20-7-16,10 16 12 16,1 7 2-16,2-4-19 15,-5-8 14-15,5-13-1 16,-13-23-3-16,1-13 4 16,-8-14-4-16,4 0 8 15,10-17 1-15,14-54 8 16,14-34 30-16,9-20-17 15,-7-12-19-15,-2 13 22 0,-22 24-22 16,-16 26 3-16,-9 31-5 16,-15 26 2-16,0 8-12 15,0 9-17-15,12 0-86 16,12 40-87-16,11 14-18 16,-4-2-132-16</inkml:trace>
  <inkml:trace contextRef="#ctx0" brushRef="#br0" timeOffset="57558">7033 12812 545 0,'0'0'173'0,"0"0"-67"0,0 0 47 16,0 0-35-16,0 0-79 15,0 0 3-15,7 172 19 16,-7-95-28-16,0-4 4 15,0-5-31-15,7-12 3 16,-7-10-9-16,9-11-19 16,-5-17-28-16,0-10-114 15,3-8-147-15,2-8-113 16</inkml:trace>
  <inkml:trace contextRef="#ctx0" brushRef="#br0" timeOffset="57715">7095 12529 453 0,'0'0'168'0,"0"0"-75"16,0 0 36-16,0 0 25 15,0 0-108-15,0 0-46 16,-35-53-93-16,75 80-23 16,22 19-115-16,-7 15-152 15</inkml:trace>
  <inkml:trace contextRef="#ctx0" brushRef="#br0" timeOffset="59785">7776 13015 531 0,'0'0'304'0,"0"0"-171"15,0 0 16-15,0-199 2 16,-15 152-67-16,-21 12-10 15,-3 14-22-15,-12 7-18 16,0 14-8-16,3 0-23 16,1 20-3-16,7 37 0 15,5 17-26-15,15 13 4 16,16 0-7-16,4-6-20 16,0-16 26-16,48-24-25 15,7-20 9-15,12-17 21 16,-1-4-5-16,1-13 23 15,5-37 1-15,-10-21-1 0,-2-26 40 16,-2-11-5 0,-10-20 4-16,-17-3 3 0,-11 11-3 15,-20 1-12-15,0 22-2 16,0 19-2-16,-4 29 19 16,-16 21-6-16,13 19-5 15,2 9-6-15,5 0-25 16,0 0-13-16,0 47-10 15,0 34 20-15,20 36 2 16,0 15 2-16,7 3 5 16,0 3-6-16,-3-14 1 15,7-18-4-15,-3-32 0 0,-5-24-5 16,7-22 5 0,-16-21-10-16,6-7-5 0,8 0 17 15,-1-39 1-15,13-25 1 16,-9-17 4-16,-11-15-2 15,-12-4 4-15,-8 6-4 16,0 17 2-16,-17 12 11 16,-25 22-5-16,-5 14 3 15,3 16-14-15,6 13 0 16,-3 0 8-16,14 32-8 16,7 38-3-16,13 24 1 15,7 9-6-15,0-6 5 16,31-5 2-16,9-14-2 15,-6-15-1-15,7-20 1 16,-3-14 0-16,6-20-5 0,3-9-3 16,8 0 11-16,7-13 10 15,-2-30-9-15,-5-10 9 16,-7-9-7-16,-14-7 12 16,-3 5 7-16,-14 13-20 15,-6 14 15-15,-6 19-5 16,-5 17-1-16,4 1-3 15,-4 0-8-15,0 0-7 16,3 0-1-16,1 22-17 16,9 24 25-16,-6 14-3 15,1-4 3-15,1 0-11 16,-6-9 10-16,5-10-15 0,3-9 5 16,1-13-16-16,-1-9 19 15,6-6 1-15,3 0 7 16,4 0 8-16,3-24-7 15,11-18 6-15,-5-13-2 16,2 0-1-16,0 1 2 16,-8 14-6-16,-3 12 1 15,-12 18 2-15,-8 7-3 16,3 3-1-16,6 0-10 16,7 0-9-16,4 25 13 15,-2 7-2-15,2 2-18 16,-4 5 16-16,0-4-16 15,3-6 18-15,5-7 8 0,-4-8-11 16,-4-11 12-16,-6-3 0 16,6 0 0-16,0-21 22 15,4-29-3-15,4-21-4 16,-8-10 12-16,-6 3-22 16,-1 3 20-16,-6 23-4 15,-3 14 2-15,0 12 1 16,-4 9-20-16,0 10 10 15,0 7-14-15,0 0-1 16,9 0-2-16,-2 7-14 16,10 32 1-16,6 12-3 15,-4 14 19-15,1-1-3 0,-4-1-6 16,-1-9-21-16,-3-11 24 16,-4-16-5-16,4-13 9 15,-4-6-1-15,-1-4-9 16,6-4 12-16,7 0 4 15,11 0 3-15,16-40 3 16,-1-10-6-16,7-6-1 16,-11 6 8-16,-15 12-7 15,-10 13 4-15,-10 10 2 16,-3 9-6-16,-4 6 4 16,0 0-8-16,0 0-14 15,9 0 12-15,-2 18-18 16,4 13 18-16,2 1-3 0,-2 8-1 15,-2-9 2 1,2-5-10-16,-2-9-3 0,-2-13 8 16,-3-1-13-16,-4-3 17 15,7 0 3-15,13 0 4 16,8-21 11-16,8-17-7 16,-5-2-3-16,0 0-3 15,4 5 5-15,2 7-7 16,6 14 2-16,-1 9-19 15,-1 5 17-15,-3 0-17 16,-2 9-10-16,-1 19 18 16,9 0-23-16,0 4 4 15,7-7-7-15,4-7-10 16,-4-15 37-16,4-3-1 0,-8 0 11 16,1-18 3-16,-10-25 8 15,-2-5-8-15,-12-13 24 16,-20-6 6-16,-4-1 31 15,-8-3-37-15,-35 10 4 16,-1 17 6-16,5 19-23 16,16 13 6-16,6 12-20 15,-3 0-20-15,-4 18 19 16,-3 32-11-16,7 3-12 16,13 10 17-16,7 4-14 15,0-8 6-15,12-11-12 0,20-12-6 16,-5-15 32-1,-3-7-6-15,-10-8 7 0,3 2 4 16,-10-1-3 0,2 4-1-16,-5 6 1 0,-4 12 4 15,0 17 16-15,0 19-9 16,-37 9 9-16,-1 11-1 16,-10 13-14-16,5 12 1 15,8 17 1-15,-2 16-6 16,16 7 11-16,-3 17-6 15,11-2 6-15,-2-3 3 16,3-3-14-16,4-18 21 16,-1-3-3-16,2-20-6 15,0-28 10-15,-1-25-6 0,-1-33 0 16,-2-22 4 0,-9-10-21-16,-24-4 22 0,-34-52 0 15,-35-26-23-15,-19-23-31 16,12-28-22-16,8-10-28 15,37-16-27-15,24-15-74 16,40-4-34-16,11 5-87 16,24 17-2-16</inkml:trace>
  <inkml:trace contextRef="#ctx0" brushRef="#br0" timeOffset="60146">10173 11921 718 0,'0'0'109'16,"0"0"-46"-16,0 0 62 15,0 0-1-15,0 0-92 16,0 0-31-16,-8 49-1 15,-12 7 10-15,17 10-6 16,3-1-4-16,3-7 1 16,45-14-7-16,14-15 13 0,2-12-3 15,-6-17 30 1,2 0 2-16,-18-9 33 0,-5-31-18 16,-19-1-8-16,-12-2 6 15,-6-3-49-15,-33 3-7 16,-37 14-31-16,-14 16-96 15,-5 13 8-15,11 0-105 16,17 31-127-16</inkml:trace>
  <inkml:trace contextRef="#ctx0" brushRef="#br0" timeOffset="61007">12577 11675 603 0,'0'0'177'0,"0"0"-68"15,0 0 43-15,0 0-6 0,0 0-61 16,0 0-56-16,13 68-13 16,-13 29 41-16,-48 43-8 15,-23 15 20-15,-15 15-31 16,-12 14-18-16,-14 15 17 15,-4 10-31-15,-14-1 11 16,11-19-17-16,21-45 9 16,30-55-9-16,37-39 5 15,24-28-4-15,7-16-1 16,0-6-5-16,0 0 2 16,0 0 3-16,0 0-9 15,0 0 7-15,-4-3-31 16,4-29-28-16,0-19-100 15,0-12-133-15,28-3-37 0</inkml:trace>
  <inkml:trace contextRef="#ctx0" brushRef="#br0" timeOffset="62033">12570 12275 599 0,'0'0'195'0,"0"0"-87"16,0 0 15-16,0 0 32 15,0 0-39-15,0 0-70 0,27-94-20 16,-27 94-24-16,0 0 5 16,8 35-12-16,-3 27 15 15,2 16-3-15,-3 11 7 16,-4 9-10-16,4 4-4 15,3-2 0-15,2-5 4 16,11-14 0-16,-2-13-1 16,10-22-1-16,5-20-2 15,-6-17-8-15,8-9 8 16,12-14 1-16,12-46 3 16,15-21 14-16,-2-15-16 15,-1-7 6-15,-16-3 15 16,-15-3-10-16,-9 7 3 0,-24 13 10 15,-3 17-13 1,-4 37 22-16,0 17-6 0,0 11-10 16,0 7 5-16,0 0-24 15,0 0-1-15,0 16-17 16,-11 40 4-16,-2 28 4 16,9 19 15-16,4 9-5 15,0 3 0-15,24-3-8 16,24-6-6-16,6-13-11 15,10-23 3-15,2-19 13 16,5-27-19-16,4-20 17 16,0-4 6-16,-4-11 2 0,-3-40 3 15,-14-12 6 1,-12-8 1-16,-9-10 20 0,-18-7 0 16,-10 2 6-16,-5 13 4 15,0 16-15-15,-5 29 5 16,-2 16 0-16,3 12 6 15,4 0-29-15,0 0-4 16,0 20-15-16,0 46 6 16,0 44 9-16,0 22-3 15,0 17 2-15,7-2 1 16,2-2 1-16,-1-14-1 16,-1-16 2-16,0-21-4 15,2-23 0-15,-1-30 2 16,-5-20-1-16,1-20 1 0,-4-1 2 15,0 0 1-15,0-10 14 16,0-43 2-16,0-28-9 16,0-33-9-16,9-17-1 15,15-24-5-15,7-23 2 16,4-6 2-16,-3 11 0 16,-4 24-2-16,-4 39-14 15,-14 42 17-15,1 30 0 16,-1 27 2-16,-7 8-4 15,-3 3-27-15,11 0-4 16,22 0 0-16,18 17-19 16,15 34 43-16,5 5-3 15,-13 12-6-15,-14 1 16 0,-13 3-11 16,-14-5 11-16,-10-7-1 16,-7-8-23-16,0-5 13 15,0 0-23-15,-42-4-38 16,-22-13 19-16,-11-4-20 15,-7-17-24-15,7-6-54 16,8-3-23-16,19 0-84 16,34 0-66-16</inkml:trace>
  <inkml:trace contextRef="#ctx0" brushRef="#br0" timeOffset="63159">15199 12041 435 0,'0'0'125'16,"0"0"2"-16,44-195 51 15,-44 151-14-15,0 17-47 16,-13 10-22-16,-2 5-45 16,2 12 16-16,-1 0-45 15,1 0-15-15,-11 29-6 16,-14 36 0-16,-2 29 0 15,5 17 0-15,15 13 2 16,20 4-1-16,0 5-1 16,20-6 0-16,31-11-2 0,4-13 3 15,7-22-2 1,-7-30 0-16,1-19-13 0,-14-26 12 16,2-6 4-16,7-18 3 15,13-45 17-15,6-18-8 16,10-22 8-16,-11-4-5 15,-1 5-16-15,-6 13 13 16,-18 25-14-16,-8 26 0 16,-21 19 8-16,-6 19-8 15,2 0-10-15,5 0-5 16,8 19-21-16,4 18 35 16,-10 4-37-16,-2-1 0 15,-8-9 17-15,-3-7-18 16,2-6 19-16,-7-14 11 15,4 0-3-15,-4-4 12 0,0 0 11 16,0-8 11-16,-4-24 12 16,-27-3-23-16,-5-5 8 15,-8 6-10-15,-2 5-8 16,2 11 24-16,-3 12-22 16,-4 6 3-16,3 0-6 15,5 13-3-15,1 30-2 16,9 17-5-16,15 14-1 15,8 7 5-15,10 5-2 16,0-5-4-16,17-17 3 16,17-10-20-16,10-26-16 15,-4-21-9-15,2-7-24 0,-5 0 78 16,-10-43 2 0,-3-7 0-16,-13-10 25 0,-2-11-16 15,-9 4 9-15,0 7-5 16,0 22-13-16,0 16 11 15,0 18-4-15,0 4 2 16,0 0-11-16,7 7-22 16,4 33 20-16,10 16 0 15,2 8 4-15,5 6-4 16,8-2 3-16,2-8-1 16,6-14 0-16,4-17-5 15,3-20-4-15,7-9 8 0,6 0 0 16,6-34 1-16,4-23 11 15,-10-10-5-15,-13-6 28 16,-12-10 3-16,-19-3-11 16,-16 3 20-16,-4 3-17 15,0 15 6-15,-19 9-1 16,-10 25-6-16,11 18 3 16,9 13-23-16,5 0-8 15,4 20-15-15,0 44-12 16,0 17 27-16,27 13 0 15,28-10-6-15,13 2 2 16,-1-5-4-16,-5-12-1 16,-1-7-9-16,-19-16 4 0,-10-11 14 15,-17-14 0 1,-15-15-1-16,0-6 1 0,0 0-16 16,-44 0-13-16,-21 0 16 15,-14 0 2-15,11 0-12 16,17 0-10-16,11 4-8 15,22-4-40-15,5 0-85 16,13 0-8-16,0-4-8 16,40-29-160-16</inkml:trace>
  <inkml:trace contextRef="#ctx0" brushRef="#br0" timeOffset="64643">17150 11988 674 0,'0'0'143'0,"0"0"-11"16,0 0 84-16,0 0-56 0,0 0-34 15,0 0-58-15,-34-167-12 16,34 167-46-16,0 3-10 16,0 53-18-16,0 28 18 15,11 24 11-15,1 14-5 16,-4-3 2-16,8 8-8 15,-1-10 0-15,-2-2-1 16,1-25-3-16,-1-15-32 16,-2-30-6-16,-6-19-20 15,-5-19-67-15,0-7 24 0,0-7 1 16,0-45 13-16,-29-24-66 16,-9-16 37-16,-13-4 100 15,-13 5 20-15,-2 5 3 16,-9 20 50-16,4 14-11 15,16 26-6-15,11 11 2 16,34 12 17-16,10 3-18 16,10 0-37-16,65 18-2 15,40 13 2-15,26-11 39 16,5-2-7-16,-13-9-8 16,-38-9-9-16,-33 0 1 15,-25 0 1-15,-14-15 37 0,-12-6 31 16,-7-4-27-16,2 8 10 15,-6 2-10 1,0 5-16-16,0 10 11 0,0 0-37 16,7 0-12-16,-3 0-4 15,-1 4-25-15,10 30 25 16,-6 16-4-16,10 10 9 16,-6 4-7-16,0 1 5 15,5-5-3-15,0-11 0 16,-1-17-1-16,-2-8-3 15,-2-9 0-15,-8-15-3 16,3 0-5-16,-6 0 14 16,11 0-2-16,9-36 23 0,7-21-17 15,8-5 5-15,2-6-10 16,-6 8 5-16,-8 17 13 16,-12 18-17-16,-5 13 26 15,-6 12-16-15,0 0-2 16,3 0-20-16,5 0 5 15,8 29 4-15,2 14-16 16,10 6 20-16,-4 1-3 16,-1-7 0-16,1-8 4 15,0-11-9-15,-8-5 5 16,-1-13 0-16,-6-6-8 16,11 0 10-16,7-25-2 15,8-18 4-15,9-4 6 16,-2-11-7-16,-6 13-3 15,-1-2 0-15,-11 14 5 0,-8 15-2 16,-8 14-3-16,-8 4 0 16,7 0-17-16,2 0 13 15,6 22-39-15,21 18 31 16,8 7 12-16,14 2-28 16,13-2 11-16,-5-13-3 15,-6-2-7-15,-8-16 26 16,-14-4 1-16,-11-12 0 15,-7 0 12-15,0-13-9 16,-5-37 14-16,-2-3 1 16,-13-3-15-16,0-2 19 15,-7 8-17-15,-37 9 3 0,-4 4 13 16,-3 10-20-16,-4 11-1 16,8 16 0-16,7 0-12 15,9 19 9-15,7 27-23 16,20 7-1-16,4 0 5 15,8-3-17-15,43-15 12 16,5-6 13-16,3-22-15 16,-8-7 27-16,-4 0 4 15,-8-11 2-15,-12-21 15 16,-7-6-18-16,-11 2 42 16,-9 4 20-16,0 4-30 15,0 15 11-15,-5 0-8 0,-2 13-13 16,-1 0-14-16,-5 13-9 15,-14 46-15-15,-4 32 10 16,0 33 10-16,11 22-4 16,3 7 2-16,6 5 1 15,4-2 2-15,-6-4-3 16,6 4-3-16,-6-1 0 16,2-3-2-16,-1-6 2 15,1-12 8-15,-2-13-5 16,2-12 10-16,0-7-6 15,-5-5 2-15,-1-22-3 16,6-26-5-16,4-24 9 16,-2-22-7-16,-2-3-2 0,-17-10 18 15,-15-40-16-15,-16-39-3 16,-8-23-22-16,12-26-22 16,15-19 20-16,20-17-46 15,20-2-16-15,0 3-23 16,43 13-33-16,5 22-10 15,-4 20-28-15,-17 24-19 16,-12 17-100-16</inkml:trace>
  <inkml:trace contextRef="#ctx0" brushRef="#br0" timeOffset="65058">17470 11526 179 0,'0'0'254'0,"0"0"-166"16,0 0-35-16,0 0 36 16,0 0-27-16,0 0-34 15,-31 177 3-15,31-142-17 0,0-8-4 16,18-14 8-16,10-7 20 16,4-6 25-16,16 0 51 15,-3-1-19-15,3-32-2 16,-4 1-24-16,-13-6-27 15,-11 1 14-15,-16 7-33 16,-4-4-16-16,-8 8-7 16,-56 6-58-16,-29 13-108 15,-9 7-89-15,3 0-225 16</inkml:trace>
  <inkml:trace contextRef="#ctx0" brushRef="#br0" timeOffset="66211">6678 14454 371 0,'0'0'261'0,"0"0"-112"15,0 0 18-15,0 0 0 16,4-180-44-16,-4 167-26 15,0 10-27-15,0 3-3 16,0 0-40-16,0 0-23 16,0 24 0-16,-4 45 6 15,-23 31-10-15,0 21 0 16,10 16 10-16,17 12-10 16,0 15 0-16,31 2 1 15,40 7-4-15,17-8-1 0,14-16 0 16,19-28-17-16,-3-36-20 15,8-35 21-15,-16-26-6 16,-8-20 26-16,-10-4-3 16,-21 0 5-16,-20-10-2 15,-20-18 0-15,-15-3 7 16,-16-12 7-16,0-8-13 16,0-19 5-16,-44-1-4 15,-7-7 6-15,-3 5-6 16,-10 5-2-16,5 9 1 15,-3 3 10-15,9 18-11 16,19 17 0-16,14 11-6 16,20 10 6-16,0 0-4 15,47 0-35-15,44 31 24 16,35 11 6-16,24 4 18 0,7 7-9 16,-7 2 0-16,-24 1 0 15,-17 10-1-15,-14 2 0 16,-20 3 1-16,-17-7 12 15,-17 0-1-15,-27-4-3 16,-14-5-1-16,-11 10 7 16,-71-12-13-16,-49 4-1 15,-30-1-11-15,-13-10-34 16,17-11-83-16,48-4-56 16,49-7-98-16,52-18-355 15</inkml:trace>
  <inkml:trace contextRef="#ctx0" brushRef="#br0" timeOffset="68183">9103 15053 184 0,'0'0'675'0,"0"0"-593"16,0 0-46-16,0 0 28 16,0 0-7-16,307-68-27 15,-150 50 15-15,16-4-16 0,-12 3-21 16,-46 0 9-16,-48 10-13 16,-45 9 1-16,-22 0 6 15,0 0 7-15,-58 0 9 16,-17 0-21-16,-15 9-5 15,6 42 4-15,26 8 2 16,14 18-5-16,10 17 0 16,6 11-1-16,8 26 5 15,4 5 0-15,1-2 13 16,-1-3-17-16,1-19 1 16,-1-26-4-16,3-15 1 15,-2-23 0-15,-1-8 4 0,5-21-2 16,-9-6-2-16,-11-13 4 15,-13 0-2-15,-15 8 1 16,-1-8-3-16,5 0 0 16,21 0 2-16,14 0 1 15,20 0-2-15,0 0-1 16,40-21-24-16,42-22-1 16,35-14 12-16,18-14 8 15,-13 0 3-15,-12 2-1 16,-24-3 3-16,-23 7 2 15,-15 6 11-15,-17 6-11 16,-11 18 23-16,-13 14 2 16,-3 10 37-16,-4 6-25 0,0 5-19 15,0 0-9 1,0 0-11-16,16 0-2 0,-1 37-13 16,9 20 15-16,-4 16 8 15,-4 9-8-15,-5 6 4 16,-2-14-1-16,-5 4 5 15,0-15-5-15,-1-17-3 16,1-12 2-16,5-21-5 16,-5-13 4-16,3 0-1 15,4 0 5-15,18-17 2 16,13-38 1-16,18-18-8 16,3-9 0-16,-5 1 8 0,-11 9-1 15,-10 20-7 1,-13 23 0-16,-13 23 0 0,-11 6 0 15,7 0 0-15,2 0-13 16,6 25 9-16,1 15 4 16,4 4 0-16,-5-7-4 15,1-6 1-15,4-10 1 16,-9-11-10-16,2-3-9 16,-2-7 21-16,9 0-9 15,7 0 9-15,14-34 1 16,-3 2 4-16,2 4-2 15,-12 3 1-15,-5 10-1 16,-8 8-6-16,1 7 3 16,4 0 0-16,8 0 0 15,6 13-10-15,18 9 8 0,15 3-17 16,15 0-5 0,10-16 22-16,-3 4 0 0,-5-10 2 15,-9-3 0-15,-13 0 6 16,-7-17 8-16,-8-23 18 15,-16-9 0-15,-11-4 23 16,-12-9-11-16,-8 0 6 16,0 5 0-16,0-4-38 15,-19 22 23-15,3 19-15 16,5 7-7-16,5 13 3 16,6 0-16-16,-7 21-7 15,-4 48 6-15,-9 34 2 0,-7 18 0 16,-4 0 2-1,-9 4 0-15,-1 7 6 0,3-4-7 16,7 0-2-16,7-4 0 16,4-21 2-16,13-16-3 15,1-24 1-15,3-23 0 16,3-19 4-16,0-15-2 16,0-6-2-16,0 0 1 15,0 0 2-15,0-62 13 16,9-34-15-16,18-35-1 15,8-36 0-15,0-13-14 16,-12-17 4-16,-3-8-1 16,-10-6-11-16,-3 28 21 15,0 27-8-15,0 50-1 16,10 49 8-16,3 28-24 0,11 15-5 16,20 14 6-16,17 0-15 15,10 18 38-15,4 33-12 16,-3 12 9-16,-4 18-4 15,-21 11 1-15,-17 6-1 16,-30 3 4-16,-7-10-8 16,-11-10 5-16,-40-9 5 15,-16-20-18-15,-5-12 19 16,10-15-44-16,11-9 10 16,24-16 8-16,14 0 8 15,13 0 20-15,0 0 0 16,51-31 1-16,28-28-4 0,19-16 1 15,8-9 2-15,-7-13 0 16,-17-6 3-16,-7 1 8 16,-19-1 3-16,-17 0 6 15,-12-14 8-15,-14-1-7 16,-13-1 9-16,0 7 2 16,0 26-16-16,0 27 18 15,-13 19-22-15,-1 29-3 16,-3 3-5-16,1 8-4 15,-8 30-2-15,-3 43-6 16,3 30 8-16,13 24 8 16,7 15-8-16,4 7 0 15,11-8 0-15,33 2-3 0,14-35 3 16,6-21-24-16,2-28 3 16,5-30 19-16,-3-26-13 15,-1-3 15-15,-8-3 9 16,-4-57-2-16,-4-15-7 15,-15-3 0-15,-18-11 2 16,-14 11 4-16,-4 15 3 16,0 20-2-16,0 19 22 15,-11 13-28-15,11 11 6 16,-4 0-7-16,4 11-22 16,-3 42 22-16,-1 18 1 15,-5 4 4-15,9 2-5 0,0-5-5 16,0-10 3-16,27-12-10 15,25-13-20-15,11-16 12 16,9-21-22-16,-3 0-28 16,-9-21-23-16,-21-38-85 15,-16-9-68-15,-23-13-171 16</inkml:trace>
  <inkml:trace contextRef="#ctx0" brushRef="#br0" timeOffset="68502">13196 14663 417 0,'0'0'191'16,"0"0"-67"-16,0 0-11 0,0 0 1 15,0 0-44 1,0 0-59-16,-162-50-1 0,154 93-9 16,1 10 3-16,7 0-4 15,7 5-8-15,41-10 8 16,10-5 0-16,2-18 0 15,-8-10 23-15,-14-15-5 16,-2 0 10-16,-8-15 36 16,-10-35-20-16,-2 1-8 15,-16-5-9-15,0 10-12 16,-3 7 0-16,-37 13-15 16,-8 5-11-16,-3 16 9 0,9 3-32 15,2 0-43 1,29 43-79-16,11 10-101 0,11 12-197 15</inkml:trace>
  <inkml:trace contextRef="#ctx0" brushRef="#br0" timeOffset="69188">14021 15172 589 0,'0'0'214'0,"0"0"-57"15,0 0 21-15,0 0-33 16,0 0-54-16,0 0-44 16,-102-133-4-16,75 133-20 15,3 0-22-15,-4 21-1 0,5 35-2 16,-1 22 2-16,13 18 0 16,11 10 7-16,0 3-13 15,0-8 6-15,27-13-8 16,8-29 5-16,5-16-28 15,4-27 6-15,4-15 13 16,-6-1 4-16,9-6 8 16,0-44 7-16,9-13-3 15,-2-15 17-15,-6-8-21 16,-9 14 18-16,-8 7 13 16,-15 19-28-16,-9 14 25 15,-11 17-2-15,0 11-6 0,0 4-3 16,0 0-17-1,13 9-10-15,2 41-3 0,8 13 12 16,17 7 1-16,8 2 0 16,10-16-7-16,17-9 1 15,13-22-7-15,-2-12 13 16,-1-13-7-16,-1 0 17 16,-14-46-6-16,1-35 3 15,-7-26 14-15,-9-27 18 16,-12-19-26-16,-15-26 17 15,-17-10-11-15,-11-2-18 16,0 7 30-16,-11 29-23 16,-20 44 12-16,-2 33 23 15,9 37-38-15,10 26 5 16,1 15-10-16,-7 19-24 0,1 65 19 16,-1 43 5-16,4 32 0 15,16 19 1-15,0 14 5 16,4-9-6-16,28 1 0 15,3-18-24-15,13-21 12 16,10-21-46-16,21-47-15 16,12-26 3-16,7-33-59 15,1-18-63-15,-17-18-121 16,-23-45-226-16</inkml:trace>
  <inkml:trace contextRef="#ctx0" brushRef="#br0" timeOffset="69354">15066 14752 403 0,'0'0'166'0,"0"0"-146"16,248-4 71-16,-124 1-34 16,2-2-46-16,-18 4-11 15,-39-10-88-15,-36-1-210 16</inkml:trace>
  <inkml:trace contextRef="#ctx0" brushRef="#br0" timeOffset="69738">13970 14056 787 0,'0'0'135'16,"0"0"9"-16,0 0 19 15,0 0-85-15,0 0-7 16,0 0-57-16,-27-33-10 16,12 72-5-16,-1 11 3 15,5 9 11-15,11-2-13 0,0-2 2 16,55-12-2-16,19-9 8 15,16-24 2-15,5-10 35 16,0 0-18-16,-17-15 11 16,-16-20-15-16,-22-11-8 15,-19-4 12-15,-21-3-24 16,0-6-3-16,-32 6-11 16,-20 3-49-16,-7 15-13 15,1 12-70-15,-3 9-126 16,10 6-220-16</inkml:trace>
  <inkml:trace contextRef="#ctx0" brushRef="#br0" timeOffset="75220">16128 8529 706 0,'0'0'110'0,"0"0"-64"0,0 0-2 15,0 0 91-15,0 0-46 16,0 0-73-16,-245-118-8 16,191 134-1-16,3 17-7 15,-4 18 0-15,7 8 6 16,4 9 3-16,21 3-9 15,19-4 1-15,4 6-5 16,27 2 4-16,41 9 0 16,7 3 0-16,7 5 5 15,-3-1 0-15,-16-6-1 16,-17-4-3-16,-9-9 2 16,-21-5 3-16,-5-10-8 0,-11-8 2 15,0-3-1-15,-35-3 1 16,-40-5 10-16,-16-5 3 15,-18-7 17-15,-21-17-30 16,4-9 20-16,0 0-8 16,18-14-9-16,23-21 12 15,26-15-7-15,32-14-6 16,27-14-4-16,7-6-83 16,75-7-114-16,33 9-95 15,18 21-148-15</inkml:trace>
  <inkml:trace contextRef="#ctx0" brushRef="#br0" timeOffset="76029">16524 9229 476 0,'0'0'265'16,"0"0"-88"-16,0 0-1 15,0 0-88-15,-144-196-14 16,97 177-40-16,-1 7-9 16,4 12 0-16,2 0-25 15,-2 6 0-15,4 35-2 16,13 20-6-16,-1 8-2 0,25 12 1 16,3 5-34-1,7-5 33-15,41-13-17 0,16-17-14 16,5-18-2-16,-2-14-26 15,1-19-16-15,3 0 54 16,-16-15 31-16,-8-22 13 16,-8-4 15-16,-19 0 11 15,-4-2 21-15,-12 8-30 16,-4 12 5-16,0 9 3 16,0 11-22-16,0 3-13 15,-4 0-3-15,-12 20-3 16,9 23-5-16,1 4 5 15,6-1-18-15,0-8-48 16,0-7 17-16,24-4 12 16,9-14-42-16,-10-6-37 0,-1-7 50 15,-5 0 37-15,3-7 32 16,-9-25 0-16,-2-1 5 16,-2-5 22-16,-7-11 36 15,0-7 18-15,0-7-16 16,4-5 5-16,3 8-6 15,6 8-18-15,-2 14-7 16,-2 14 14-16,-5 15-24 16,3 9 5-16,-3 0-22 15,12 0-12-15,4 33-17 16,11 18 17-16,9 8 0 16,2 12 2-16,2-3 3 0,7-4-2 15,-3-4 0-15,-10-10 3 16,2-9-12-16,-9-16 6 15,-11-6 0-15,-3-16-1 16,-6-3 11-16,2 0-8 16,5-25 28-16,2-24-26 15,7-12 45-15,10-20-16 16,-3-4-31-16,1-3 20 16,-7 1-19-16,1 22-3 15,-15 18 0-15,3 19-7 16,-10 13-23-16,-3 15-36 15,-4 0-69-15,9 0-66 16,2 18 0-16,5 14-82 0,-1 0-74 16</inkml:trace>
  <inkml:trace contextRef="#ctx0" brushRef="#br0" timeOffset="76250">17736 9101 163 0,'0'0'252'15,"0"0"-61"-15,0 0-21 16,0 0-38-16,0 0-3 15,0 0-3-15,37-99-73 16,-37 99-15-16,0 0-38 16,0 9-7-16,0 25 7 15,0 16 1-15,0 3 5 16,0-1-2-16,7 7-4 16,1-12 0-16,4 4-3 0,-4-12-30 15,-5-5-42-15,6-8-90 16,-9-8-107-16,0-15-203 15</inkml:trace>
  <inkml:trace contextRef="#ctx0" brushRef="#br0" timeOffset="76593">17674 8557 276 0,'0'0'103'16,"0"0"-52"-16,0 0-44 16,0 0 4-16,0 0-11 0,0 0 2 15,-31 144 7-15,31-98-9 16,15-6 0-16,9-12 8 16,3-10-3-16,-3-15 12 15,0-3 26-15,3 0 45 16,-3-21 17-16,-1-13-18 15,-6-9-7-15,-6-1 10 16,-11-6-40-16,0 3 31 16,0 0-45-16,-31 8-22 15,-17 10-9-15,-3 20-5 16,0 9-8-16,13 0-13 16,5 47-126-16,22 18-53 0,11 13-119 15</inkml:trace>
  <inkml:trace contextRef="#ctx0" brushRef="#br0" timeOffset="77597">18114 9208 447 0,'0'0'257'0,"0"0"-69"16,0 0-46-16,0 0-16 15,0 0-51-15,0 0-38 0,6-113 1 16,-6 113-38-16,0 0-3 16,0 15-7-16,-6 29-5 15,-5 14 15-15,8 5 0 16,-1-3 1-16,4-8-1 16,0-4 0-16,0-15-1 15,0-11 0-15,0-10-21 16,4-12 6-16,10 0 16 15,10-4 0-15,9-29 25 16,2-8-10-16,5-12-1 16,2-8 23-16,2 2-32 15,-4 5 7-15,-6 14-12 16,-10 19 4-16,-13 15 2 0,2 6-6 16,-2 0-1-16,9 0-6 15,0 6-5-15,0 18 9 16,-5 10-5-16,1 1-13 15,-1-1 19-15,-2 6-7 16,7-8-5-16,-6-5-4 16,10-8-13-16,3-13-4 15,10-6 3-15,-2 0 32 16,-4 0 0-16,1-9 4 16,-8-16 8-16,-6-6 29 15,-5-9-20-15,-5-4 28 16,-5 0-15-16,-3-2-11 15,0-1-3-15,-3 5-7 0,-29 10-9 16,-4 16 4-16,-6 3-8 16,-2 13-3-16,0 0-5 15,6 35 1-15,14 21-4 16,12 3 11-16,12 1-1 16,9-5-18-16,33-12-30 15,9-9 27-15,0-12 3 16,-4-21 11-16,4-1 1 15,-3 0 14-15,-4-10-3 16,-6-18 13-16,-5-7-16 16,-13-1 30-16,-13-2 22 15,-7 4-29-15,0 9 29 0,0 9-15 16,0 5 4 0,-3 3-6-16,-6 8-36 0,-6 5-8 15,-12 47-12-15,-10 28 20 16,2 18 7-16,-5 26-4 15,2 13-3-15,1 37 5 16,6 21 2-16,8 13-7 16,8 5 3-16,15-3-1 15,0-2 20-15,0-2-22 16,0-20 9-16,0-25 5 16,0-27-13-16,0-31 4 15,0-38 2-15,0-25-1 16,-20-24 21-16,-20-16-27 15,-26-5 26-15,-25-47 12 16,-28-34-37-16,-7-17 7 0,-4-18-8 16,12-9-22-16,25 6 9 15,38-3-43-15,42 7 21 16,13 6-12-16,75 2-57 16,51-3-44-16,31 6-59 15,24 9-165-15</inkml:trace>
  <inkml:trace contextRef="#ctx0" brushRef="#br0" timeOffset="79007">20382 9136 256 0,'0'0'250'0,"0"0"-63"16,0 0-25-16,0 0-11 16,0 0-60-16,0 0 4 0,-62-180-47 15,29 155-5-15,-2 8 5 16,-12 14-44-16,-4 3 21 15,-11 0-25-15,-2 28 0 16,2 22-2-16,1 13 6 16,19 7-4-16,13 12 0 15,18-4-2-15,11-7-3 16,0-11 5-16,35-14 0 16,12-15-7-16,4-10-3 15,4-8 4-15,2-13 6 16,-12 0-5-16,-4-4 5 15,-7-26 7-15,-1-8 0 16,-5-8 32-16,3-7-27 16,-11-6 17-16,-9-3-1 0,-8-4-27 15,-3 5 32-15,0 8-24 16,0 12 5-16,0 16 14 16,-7 13-27-16,7 9 17 15,0 3-18-15,0 0 9 16,0 0-18-16,0 0 9 15,0 0 0-15,0 0-1 16,0 0-3-16,0 0 4 16,0 0 0-16,0 0 1 15,0 0-1-15,0 0 0 16,0 0 1-16,0 0-5 0,0 0 3 16,0 0-1-1,0 0-11-15,0 10 13 0,0 7 2 16,0-4 0-16,0-7-2 15,0-3 1-15,0-3 6 16,0 0-7-16,0 0 0 16,0 0 5-16,0 0 14 15,0 0-9-15,0 0 6 16,0 0 20-16,0 0-36 16,0 0 22-16,0 0-15 15,0 0-2-15,0 0 9 16,0 0-10-16,0 0-2 15,0 0-2-15,0 0 6 16,0 0-8-16,0 0 2 16,0 0 0-16,0 0 4 0,0 0-3 15,0 0-1-15,0 0 4 16,0 0-3-16,0 0-2 16,0 0 0-16,0 0-3 15,0 0 0-15,0 0 4 16,0 0 0-16,0 0-4 15,0 0 3-15,0 0 1 16,0 0 0-16,0 0 2 16,0 0-4-16,0 0 2 15,0 0 0-15,0 0-1 0,0 0 8 16,0 0-10 0,0 0 3-16,0 0 0 0,0 0-1 15,0 0 3-15,0 0-2 16,0 0 0-16,0 0-6 15,0 0 5-15,0 0-4 16,0 0 5-16,0 0 4 16,0 0-4-16,0 0 0 15,0 0 4-15,0 0-4 16,0 0 0-16,0 0-3 16,0 0-18-16,0 0 4 15,-4 0-47-15,-7 12-52 16,-9 8-3-16,-7 12-59 15,-6-11-120-15,6-10-159 16</inkml:trace>
  <inkml:trace contextRef="#ctx0" brushRef="#br0" timeOffset="79809">19894 8379 433 0,'0'0'204'0,"0"0"-21"16,0 0 1-16,0 0-17 16,0 0-65-16,0 0-39 15,-31-74-46-15,31 109-1 16,0 33-16-16,0 19 27 0,0 19 0 15,0 18 27 1,19 9-31-16,1 4 1 0,-4 12-7 16,-5-3-4-16,-7-9-6 15,-4-9 0-15,0-23-7 16,0-18 14-16,0-31-11 16,0-27-3-16,0-20 0 15,0-9 10-15,0 0-5 16,0-6 10-16,-4-44 11 15,4-27 10-15,0-23-29 16,0-10-7-16,7-7 0 16,34-4 2-16,2 2-4 15,-1 2 2-15,-1 17 0 16,-7 22-12-16,-10 26 6 16,-8 23 6-16,-8 15-3 0,-5 7-10 15,-3 7 5-15,13 0-3 16,11 0-26-16,7 21 36 15,9 11-38-15,7 14 11 16,-1 0 9-16,5 11-33 16,-3 5 41-16,-4-3-11 15,-13 1 16-15,-8-8-15 16,-10-6 20-16,-9-3-12 16,-4-14 11-16,0-4-20 15,0-6 19-15,-17 3-29 16,-27 1-12-16,-10-3 10 15,-1 1-67-15,4-4 0 0,3-2-4 16,6-9-32-16,2-6 21 16,6 0-28-16,1 0 11 15,14 0-6-15,7 0-117 16</inkml:trace>
  <inkml:trace contextRef="#ctx0" brushRef="#br0" timeOffset="80648">19969 8751 220 0,'0'0'38'0,"0"0"41"0,0 0 52 16,-24-188 33-16,12 150-42 16,4 7 5-16,5 5-13 15,3 5-9-15,-4 4-40 16,4 4-20-16,-4 7 42 16,-1 6-34-16,5 0-22 15,0 0 2-15,0 0-33 16,0 28-5-16,0 37-11 15,0 28 16-15,0 11 12 16,0 17-6-16,9 9-2 16,9-3 16-16,2 6-17 15,-10-13 4-15,-3-14-7 16,-3-17 0-16,-4-23 9 16,0-23-9-16,0-19 0 0,0-11 3 15,0-13 3-15,0 0-6 16,0 0 9-16,0-9 24 15,0-37 39-15,0-17-53 16,0-18-14-16,0-12-3 16,3-3 8-16,28-2-10 15,2 3 0-15,-2 14 0 16,0 19-7-16,6 24 7 16,1 16 0-16,9 17-2 15,12 5-31-15,5 0 19 16,-2 21-12-16,2 20-7 15,-6 15 18-15,-3 12-10 0,-11 10 12 16,-13 3 9-16,-11 0-7 16,-20-5 11-16,0-10-10 15,-20-2 10-15,-46-13 2 16,-22-10-2-16,-21-13 0 16,-13-10 7-16,-1-12-5 15,17-6-4-15,15 0-3 16,22-3-16-16,21-21 15 15,25-8-51-15,23-7-24 16,7-15-99-16,64 2-246 16</inkml:trace>
  <inkml:trace contextRef="#ctx0" brushRef="#br0" timeOffset="81513">20930 9027 107 0,'0'0'455'0,"0"0"-244"16,0 0-79-16,0 0 27 16,0 0-58-16,0 0-46 15,0 0-11-15,-13-113-44 16,2 145 7-16,-6 20 3 16,14 9-7-16,3 2-2 15,0 2-1-15,16-14 3 16,22-7 2-16,14-16 1 0,-1-13-5 15,9-15 21 1,6 0-19-16,1 0 5 0,1-22-6 16,-10-18 3-16,-10-1 16 15,-17-8-1-15,-8-2 19 16,-23 5 27-16,0-3-37 16,0 8 7-16,-23 4-1 15,-8 12-30-15,7 15 26 16,4 10-29-16,0 3-4 15,0 51-2-15,5 24 3 16,-1 21 1-16,5 16 0 16,-2 14 0-16,2 3 14 15,-5 17-14-15,-12 10 0 16,1 6 0-16,-8 12 10 16,2-7-17-16,-5 1 7 0,1-5 0 15,-1-11 4-15,2-6-1 16,4-25-3-16,9-28 0 15,3-30 8-15,5-29-13 16,8-27 5-16,-6-10 0 16,-11-7 30-16,-23-50-23 15,-24-24-3-15,-15-25-4 16,7-19-58-16,12-3 6 16,32-5-24-16,35 1 9 15,16 2 39-15,70-5-45 16,37-6 10-16,14-15-8 15,16 1-23-15,0-4 58 0,-7 6 13 16,-3 8 23-16,-14 2 0 16,-19 9 3-16,-12 10 23 15,-26 15 44-15,-18 16-19 16,-26 12 25-16,-15 10-12 16,-13 14-16-16,0 8 16 15,0 14-47-15,-17 16 10 16,6 13-27-16,-5 6-9 15,-1 11 4-15,3 49-6 16,1 21 11-16,9 17 11 16,4 9-11-16,8 3 0 15,28 2 0-15,12-1 7 16,-14-8-7-16,1-18 0 16,-11-14-23-16,-4-25-8 0,-7-14-99 15,-10-18-37-15,-3-14-19 16,0 0-28-16,-40-6 70 15,-22-40-95-15,-9-10 4 16</inkml:trace>
  <inkml:trace contextRef="#ctx0" brushRef="#br0" timeOffset="81849">21547 9084 59 0,'0'0'188'16,"0"0"-79"-16,0 0-44 16,0 0 81-16,0 0-120 15,0 0 8-15,129-86-5 16,-34 86-10-16,15 0 21 0,5 0-33 15,-2 0 1-15,-5 0 15 16,-10 0 1-16,-19-17 25 16,-21-12 25-16,-18-2-12 15,-18-7 49-15,-16-5-22 16,-6 5-41-16,0-5 20 16,-24 14-50-16,-13 8 8 15,6 13-26-15,8 8-4 16,-5 3 0-16,5 44-3 15,-1 17 7-15,9 14 3 16,10 3 5-16,5 4-8 16,0-9 0-16,36-11 4 15,19-6-1-15,7-18-1 0,22-9 5 16,2-15-7 0,5-9-77-16,-1-8-78 0,-19 0-169 15,-16-16-332-15</inkml:trace>
  <inkml:trace contextRef="#ctx0" brushRef="#br0" timeOffset="82555">23736 8776 618 0,'0'0'271'16,"0"0"-115"-16,0 0-11 16,0 0-35-16,0 0-52 15,0 0-44-15,0-29-14 16,0 87 0-16,0 20 23 15,14 6-16-15,10 4 9 16,0-7-5-16,-1-1-10 16,1-21 16-16,0-12-11 15,0-16-1-15,-4-13 3 16,3-11-4-16,-4-7-3 0,14 0 19 16,1-7-6-16,10-36 26 15,0-10-11-15,-9-10-8 16,-1-5 10-16,-6-3-29 15,-8 6 9-15,-4 9-11 16,-5 18 6-16,-2 13 1 16,-5 14-7-16,-1 11-2 15,8 0 1-15,2 0-23 16,7 22 4-16,-1 21 1 16,-7 6 6-16,-1 0 10 15,-2 2-4-15,-1-13 7 16,3-11 0-16,5-5-12 15,1-7 5-15,-3-12 7 16,14-3 0-16,8 0 12 0,2-18-8 16,19-17 4-16,-2-4-2 15,-4-7-4-15,0 4-4 16,-4 6-1-16,-8 11 3 16,1 12-1-16,-9 13 1 15,0 0-12-15,-7 3-8 16,-1 32-33-16,1 8 16 15,-4 0-21-15,0-5-29 16,8 1 19-16,-4-4-18 16,3-2-16-16,-3-13-57 15,-6-14-141-15,-13-6-71 16</inkml:trace>
  <inkml:trace contextRef="#ctx0" brushRef="#br0" timeOffset="82931">23566 7939 535 0,'0'0'158'16,"0"0"-11"-16,0 0-56 15,0 0-20-15,0 0-33 0,0 0-34 16,-95 78-4-16,95-19 16 16,3-7-7-16,41-6 11 15,7-11-8-15,1-17 19 16,-5-11 17-16,-7-7-9 16,-12 0 10-16,-1-13 36 15,-7-27-63-15,-13-10 1 16,-7 1-3-16,0-4-15 15,-31 6-5-15,-20 16 1 16,-5 15-2-16,-3 16-3 16,8 0-31-16,7 47-42 15,6 34-129-15,14 27-156 16</inkml:trace>
  <inkml:trace contextRef="#ctx0" brushRef="#br0" timeOffset="84018">21421 11140 408 0,'0'0'240'0,"0"0"-42"16,0 0-34-16,0-202-5 16,0 168-58-16,0 9-8 15,0 10-12-15,0 12-60 16,0 3 37-16,0 0-58 16,0 18-8-16,0 38 7 0,0 22-1 15,0 5 2-15,12-2 11 16,-8-4-6-16,0-17-5 15,3-13 0-15,-3-16-4 16,1-13-3-16,2-11 7 16,1-7 0-16,5 0-8 15,10 0 22-15,5-25-8 16,14-18-6-16,5-10 11 16,4-6-7-16,0-1-4 15,-3 4 0-15,-8 5 7 16,-13 19 0-16,-12 13-7 15,-10 18 0-15,-1 1-12 0,3 0 10 16,1 0-10-16,8 17-4 16,-3 18 3-16,-2 4 10 15,-4 0 3-15,-3 0 0 16,-4-11-5-16,5-10 5 16,-5-8 0-16,0-10 3 15,4 0-2-15,0 0 12 16,12 0-11-16,6-10 5 15,11-29 9-15,9-7-17 16,2 0 2-16,3 6 0 16,-7 10 3-16,-12 8-2 15,-5 7-2-15,-4 14 0 16,1 1-19-16,7 0 14 0,0 0-2 16,1 25 7-16,1 5-9 15,-2 2 1-15,-3 0-2 16,-2-8-6-16,2-2-20 15,0-8 32-15,-4-9-14 16,0 1 18-16,7-6-12 16,4 0 23-16,13-19-11 15,3-24 3-15,5-12 7 16,-1-18 11-16,0-21-1 16,-4-14-2-16,-12-6 29 15,-15-11-30-15,-13-3 15 16,-7 5-7-16,-7 10-23 0,-33 21 39 15,2 28-22-15,6 25-5 16,9 26-3-16,14 13-11 16,-2 16-10-16,3 58-8 15,-1 33 18-15,9 20 6 16,0 8-6-16,0 0 0 16,17-8-1-16,17-15-7 15,17-15-30-15,4-19-24 16,5-29-60-16,3-17-17 15,-9-21-74-15,-6-11-123 16,-12 0-89-16</inkml:trace>
  <inkml:trace contextRef="#ctx0" brushRef="#br0" timeOffset="84199">22511 10528 159 0,'0'0'365'0,"268"-56"-251"16,-122 35-74-16,-16 4 24 16,-28 12-25-16,-13 5-34 15,-21 0 0-15,-24 0-5 16,-30 5-75-16,-14 4-180 16</inkml:trace>
  <inkml:trace contextRef="#ctx0" brushRef="#br0" timeOffset="84587">21326 10037 542 0,'0'0'122'16,"0"0"-5"-16,0 0-17 16,0 0-30-16,0 0-60 15,0 0-2-15,-28 9-8 16,5 34 10-16,15 4-9 0,8-9-1 16,0-4 2-16,40-4-2 15,30-13 25-15,25-5 7 16,16-12 23-16,-14 0 23 15,-6-22-47-15,-20-15 14 16,-27-7 16-16,-26-9-34 16,-18 1 1-16,0-5-22 15,-14 11-6-15,-41 20-4 16,-12 26-60-16,-1 0-99 16,20 38-64-16,41 18-216 15</inkml:trace>
  <inkml:trace contextRef="#ctx0" brushRef="#br0" timeOffset="85195">23498 10592 392 0,'0'0'303'16,"0"0"-136"-16,0 0 10 15,0 0-32-15,0 0-40 16,0 0-91-16,57 17-4 15,-46 44 0-15,9 24-4 0,4 8 26 16,3 5-24-16,0-6 6 16,1-9-5-16,-1-17-2 15,-10-20-7-15,-3-21 0 16,-1-12 5-16,-6-13 9 16,10 0-1-16,6 0 56 15,8-38 9-15,4-22-52 16,5-14 11-16,-12-15-18 15,-5-5-17-15,-2-8 13 16,-11 5-8-16,7 10-7 16,-3 25 0-16,-1 31-84 15,-2 26-9-15,6 5-116 16,-10 11-198-16,-3 21-108 0</inkml:trace>
  <inkml:trace contextRef="#ctx0" brushRef="#br0" timeOffset="86079">24396 10767 160 0,'0'0'589'0,"0"0"-413"16,0 0-30-16,0 0-4 15,0 0-57-15,0 0-21 16,-47-143-40-16,12 143-23 0,-5 0-1 15,-7 35-3 1,-4 23 1-16,7 5-3 0,16 1-28 16,14-4 18-16,14-13-32 15,0-13-19-15,3-9 33 16,28-16-18-16,10-9 24 16,1 0 24-16,1 0 3 15,1-13 3-15,-5-15 3 16,1-8 0-16,-9-6 24 15,-4-1-4-15,-10 8 10 16,-14 2 8-16,-3 20-23 16,0 5 18-16,0 8-26 15,0 0-12-15,0 0-2 0,0 8-16 16,0 24 17 0,0 0-13-16,4-2 23 0,16-8-10 15,0-3 0-15,0-8 3 16,4-4 14-16,7-7-14 15,0 0 3-15,9-12 10 16,-2-22-13-16,-1-9 15 16,-6-8-1-16,-16-5 5 15,-3 4 23-15,-12 1-25 16,0 13 4-16,0 14 3 16,0 9-25-16,0 15 21 15,0 0-23-15,8 0-16 0,12 15 14 16,7 23-15-1,1 12 17-15,8 11 0 0,-1 2-4 16,-4 8 1-16,9-5 3 16,-9-2 0-16,-4-7-8 15,-3-14 8-15,-7-15 0 16,-10-10-2-16,-7-11-14 16,0-7 11-16,0 0-1 15,0 0-4-15,0 0 5 16,0-7-22-16,-13-21 19 15,9-12-4-15,4-9-10 16,0-15 18-16,24 4-17 16,13 3 21-16,1 8 0 15,-2 14-1-15,-4 11 1 16,-9 2 0-16,5 10 2 16,3 3 1-16,5 1-2 0,-5 8-1 15,0 0 0-15,-11 0-5 16,0 20-1-16,-9 23 1 15,2 7-13-15,-6 11 17 16,1 2 1-16,-1-6 4 16,6-8-4-16,-6-13-1 15,2-10-17-15,-9-17-98 16,0-9-80-16,-20 0-17 16,-31-17-81-16</inkml:trace>
  <inkml:trace contextRef="#ctx0" brushRef="#br0" timeOffset="86256">25234 10167 422 0,'0'0'213'16,"0"0"-106"-16,0 0-12 16,0 0-33-16,0 0-43 15,0 0-19-15,79 15-7 16,-48 41-13-16,-7 8-164 15,-12 4-211-15</inkml:trace>
  <inkml:trace contextRef="#ctx0" brushRef="#br0" timeOffset="87693">25872 10686 573 0,'0'0'214'16,"0"0"-84"-16,0 0-13 15,0 0-18-15,0 0-28 16,0 0-49-16,-216-146-18 16,185 146 1-16,-2 3-5 15,13 32-11-15,6 14 4 16,6 5 2-16,8 2 5 15,0-10 0-15,0-10 4 0,11-7-8 16,13-13-23-16,-4-10 9 16,0-6 2-16,-2 0 16 15,-1 0 15-15,-6 0-5 16,5-9 2-16,-9-4 3 16,3 1-11-16,-7 5 0 15,-3 4-3-15,0 3 4 16,11 0-10-16,6 0-8 15,6 7 13-15,1 11-6 16,0 1-2-16,0 2 8 16,-6-8-5-16,2-6-11 15,0-2 10-15,0-5 0 16,7 0 6-16,5 0 3 0,2-12 2 16,-1-23 1-1,-6-8-2-15,-3-16 8 0,-13-18 37 16,-11-13 0-16,0-16 17 15,-4-5 2-15,-27 1-45 16,4 11 21-16,3 25 4 16,8 23-35-16,5 26 18 15,7 12-4-15,-1 13 3 16,5 0-24-16,0 0-6 16,0 26-9-16,0 34-2 15,9 25 11-15,9 22 0 16,2 4 3-16,8 7-3 0,-16 4 0 15,-4-7-1-15,-1-1 1 16,2-16 0-16,2-20 5 16,2-21-11-16,-2-29 8 15,-4-14-2-15,-7-14 0 16,6 0 5-16,1 0 12 16,9-35-7-16,6-18-1 15,2-8-9-15,-4 1 5 16,0 8-5-16,-3 9 0 15,-10 17-3-15,0 20 2 16,2 6 1-16,-5 0-24 16,11 0 11-16,5 25-60 15,3 18 54-15,5 3 12 0,-12 4-37 16,-5-4 34 0,-7-8-7-16,0-6-3 0,-4-7 13 15,0-4-34-15,0-11 2 16,-4 2 7-16,-20-9-25 15,-7-3 32-15,7 0 0 16,10 0-8-16,5 0 32 16,9 0-12-16,0 0 13 15,0 0-1-15,0 0 8 16,9-25-16-16,18-10 9 16,11-11-24-16,10-7 12 15,-1-12 12-15,-3-9 0 0,-9-4 5 16,1-10 3-1,-17-7 14-15,-3-8 33 0,-9-11-19 16,-7 1 22-16,0 7-34 16,0 17 7-16,0 16 7 15,0 15-21-15,-11 23 16 16,2 13-7-16,2 16-15 16,3 6 24-16,4 0-35 15,0 0-3-15,0 0-5 16,-3 32-23-16,-10 36 30 15,2 16 1-15,4 18 0 16,1 11 4-16,6 1 0 16,0 3-4-16,13-10 0 15,18-4-8-15,6-16-3 16,1-16 4-16,6-18-19 0,3-18 24 16,4-17-23-1,4-14 25-15,-4-4-2 0,0 0 9 16,0-38-2-16,-10-18-2 15,-7-3 6-15,-10-15 27 16,-17-7-36-16,-7-8 16 16,0 8-3-16,-31 17-7 15,0 21 9-15,11 26-9 16,7 17-2-16,2 0-4 16,-5 35-28-16,1 37 28 15,-1 17-1-15,16 1 11 16,0 5-10-16,16-6 1 0,39-4-1 15,20-14 12-15,20-17-8 16,11-19-8-16,7-16-5 16,9-13-41-16,-12-6 14 15,-26 0-68-15,-33-39-83 16,-47-25-291-16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3T15:50:37.55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20665 4071 566 0,'0'0'202'15,"0"0"-48"-15,0 0-10 16,-62-215-73-16,51 191 28 15,2 11-14-15,9 10-38 16,0 3 6-16,0 0-15 16,0 0-31-16,0 0-7 0,0 40-22 15,16 26 22-15,15 22 15 16,4 8-9-16,1 0 0 16,-1-9-5-16,1-6 0 15,-1-19 0-15,0-22 0 16,-2-24-1-16,-2-16 2 15,0 0 3-15,16-28 26 16,4-32 9-16,8-26-2 16,5-8-1-16,-13-13-35 15,0-6 6-15,-11 4-8 16,-13 13 11-16,-3 31-14 16,-17 30 3-16,1 22-13 0,-8 13-1 15,12 0-122 1,7 31-94-16,14 26 2 15,14 9-163-15</inkml:trace>
  <inkml:trace contextRef="#ctx0" brushRef="#br0" timeOffset="879">21937 4075 470 0,'0'0'251'15,"0"0"-76"-15,0 0-17 16,-40-202-75-16,-2 161-24 15,-11 14 1-15,2 10-7 16,5 13-15-16,2 4-8 16,8 0-29-16,9 26 0 15,12 20-1-15,15 12-17 0,0 9 12 16,35-2 4-16,29-5 1 16,1-7 8-16,3-10-7 15,-13-15-1-15,-8-10 0 16,-12-15 1-16,-2-3-1 15,-10 0 12-15,-8-24-1 16,1-16 3-16,-5-4-10 16,-7-3 3-16,-4-3 9 15,0 7-16-15,0 8 28 16,0 18-17-16,0 12 2 16,0 5-7-16,0 0-6 15,0 22-23-15,0 25 18 16,16 9 5-16,12 0 0 0,12-6 0 15,11-3 0-15,4-17 5 16,7-11 1-16,13-12-5 16,0-7-1-16,3 0 2 15,2-39 10-15,-14-15-6 16,-11-6-1-16,-15-5 15 16,-12 0-19-16,-21-3 10 15,-7 8 3-15,0 14-4 16,0 14 24-16,0 17-23 15,0 12-4-15,0 3-7 16,0 0-14-16,0 29-12 16,20 25 19-16,20 12 7 0,15 9-1 15,12-1 1-15,12-6 0 16,-1-8-1-16,-6-8 6 16,-10-14-7-16,-19-4 2 15,-19-17-3-15,-16-9-1 16,-8-8 4-16,-11 0-26 15,-41 0 5-15,-11 0 3 16,0 0 6-16,20-13-13 16,15-8 10-16,19-10 12 15,9-4-6-15,6-18-16 16,48-8 18-16,18-2-19 16,6-1 11-16,-9 11 8 15,-5 3 7-15,-13 19-5 16,-10 6 7-16,-14 13-2 15,-3 12 0-15,3 0-6 0,1 0 2 16,6 37 4-16,6 15-5 16,-1 17 5-16,-3 8 1 15,-8 4 3-15,-14 0 5 16,3-12-7-16,-10-14-4 16,-3-17-2-16,1-20-105 15,-1-14-75-15,-4-4 15 16,0-17 89-16,0-39-126 15,0-20-209-15</inkml:trace>
  <inkml:trace contextRef="#ctx0" brushRef="#br0" timeOffset="1000">23794 3537 212 0,'0'0'182'0,"0"0"-81"0,0 0-21 16,-82-193 33-16,78 187-43 15,4 6-70-15,0 6-10 16,0 37-145-16,0 13-117 15</inkml:trace>
  <inkml:trace contextRef="#ctx0" brushRef="#br0" timeOffset="2294">24495 4084 397 0,'0'0'238'0,"0"0"-93"0,0 0-7 16,-11-180 2-16,-26 138-66 16,-6 3-12-16,1 14-8 15,-2 11-36-15,-4 14-13 16,-3 0-5-16,4 26-5 16,-1 21 5-16,17 10-2 15,24 1-15-15,7-2 1 16,0-13-25-16,24-12 17 15,10-9-37-15,3-12-12 16,-2-5 50-16,-4-5 23 16,-8 0 6-16,-3 0 11 0,-3-12-5 15,-3-6 2 1,-1 5 1-16,-2 1-12 0,-7 9 21 16,5 3-24-16,-2 0-3 15,13 0-14-15,4 3 5 16,7 19 11-16,4-4 1 15,12 0 0-15,8-4-1 16,13-6-17-16,3-8 18 16,-5 0 7-16,-6 0-4 15,-9-30 3-15,-9-12 4 16,-13-10 4-16,-11-23 62 16,-18-14 25-16,0-14-15 0,-18-10-7 15,-29 2-29 1,-1 13-4-16,4 17-8 15,10 30-14-15,14 24 10 0,12 19-19 16,8 8 3-16,0 13-18 16,0 46-23-16,0 22 23 15,0 25 7-15,4 11-6 16,16-1 16-16,11 5-8 16,4-8 0-16,-4-17-4 15,5-22-3-15,-8-17 4 16,-8-26-6-16,-9-13 0 15,-4-15 1-15,-2-3 0 16,-1 0 9-16,11 0 10 16,21-22-12-16,12-21-5 15,10-4-3-15,-7 4 0 0,-3 8 2 16,-14 7-2-16,-10 10 0 16,-4 11-3-16,-12 7-12 15,1 0 0-15,-2 15-34 16,-7 30 4-16,0 13 43 15,0 5-16-15,0-4 11 16,-24-10-9-16,0-5-17 16,-7-13-2-16,0-9-14 15,-1-8-5-15,1-10 28 16,7-4 13-16,9 0 11 16,10 0 2-16,5 0 2 15,0 0 9-15,0 0-2 0,0 0-6 16,27-15-6-16,17-13-2 15,11 4 5 1,16-8 0-16,7-1-2 0,6-5 0 16,-5-9 3-16,-4-6-1 15,-10-14 8-15,-10-9-8 16,-7-10 7-16,-12-14 4 16,-16-3-5-16,-20-5 9 15,0-4 12-15,-33 18-1 16,-21 13 25-16,-14 20-30 15,6 26 8-15,-2 20-12 16,6 15-17-16,3 15-1 16,11 55-6-16,6 29 7 0,18 18-3 15,20 10 6 1,0 1-3-16,16-7 3 0,26-16-1 16,9-20-4-16,0-17-4 15,13-25-40-15,2-22 8 16,5-17 14-16,8-4 24 15,-8-12 8-15,-13-30-5 16,-14-15 0-16,-17-9 7 16,-17-12-8-16,-10 1 14 15,0 5 7-15,-33 15 24 16,-6 26-9-16,8 11-22 16,8 20-12-16,-1 21-4 15,11 51-6-15,9 24 3 16,4 10 6-16,21-10-3 0,30-12 8 15,7-19-4-15,6-15-8 16,2-16-17-16,12-16-142 16,17-18-144-16,17 0-815 15</inkml:trace>
  <inkml:trace contextRef="#ctx0" brushRef="#br0" timeOffset="42010">9879 12716 597 0,'0'0'237'0,"0"0"-196"15,0 0-24-15,0 0 162 16,0 0-37-16,0 0-88 16,266-59 1-16,-34 43-18 15,64 13 0-15,54-3-11 16,72 6-15-16,62 0 3 0,58 0-7 15,40 0-5-15,1 0-2 16,-28 0-6-16,-59-26-5 16,-70-3 9-16,-68-2 4 15,-59-1 0-15,-43 4 1 16,-35 7-1-16,-41-8 23 16,-46 11 14-16,-43 5 0 15,-44 1 2-15,-32 6-29 16,-15-1-10-16,0-2-2 15,-44 0-133-15,-34-12-266 16</inkml:trace>
  <inkml:trace contextRef="#ctx0" brushRef="#br0" timeOffset="-29449">480 817 810 0,'0'0'216'0,"0"0"-100"15,0 0 17-15,0 0-6 16,0 0-26-16,0 0-27 16,0 0-49-16,0 18-5 15,0 63-2-15,-9 32 17 16,-26 23 12-16,-12 4-26 15,3 9-7-15,17-6-1 0,23-10-10 16,4-14-3-16,44-16 0 16,42-20-8-16,21-29 4 15,10-24-22-15,9-30-13 16,9 0 10-16,-5-43-31 16,-10-22-11-16,-25-17-24 15,-40-14-36-15,-55-10 14 16,-7-18-48-16,-83-6-90 15,-28-13-59-15,-12 6 49 16,0 6 143-16,12 7 122 16,16 6 50-16,10 15 44 15,17 13-14-15,17 15 27 16,18 13 10-16,29 10-3 0,11-4-40 16,51-6-20-1,62-7-33-15,37-3 4 0,27 8-8 16,20 20-8-16,-3 19 10 15,-21 25-16-15,-40 0-6 16,-58 44-6-16,-58 28-71 16,-30 23-52-16,-93 15-106 15,-40 13-27-15</inkml:trace>
  <inkml:trace contextRef="#ctx0" brushRef="#br0" timeOffset="-29096">535 1252 208 0,'0'0'90'0,"0"0"-1"0,0 0 106 16,0 0-82-16,256 25-25 15,-138-25-11-15,19 0-26 16,16 0 6-16,1-18-6 16,-12-24-11-16,-19-1 24 15,-41 1-13-15,-31 10 2 16,-35 3 9-16,-16 9 8 15,0 2-4-15,0 4-32 16,0 7-15-16,-3 7 11 16,3 0-19-16,0 0-10 15,14 29-1-15,41 27-10 0,23 15 10 16,14 0 0 0,-1-5 4-16,2-1 1 0,2-8-5 15,-7-5-6-15,-2-9-3 16,-8-8-50-16,-7-14-36 15,-9-17-55-15,-11-4-49 16,-14 0-33-16,-13-35-131 16</inkml:trace>
  <inkml:trace contextRef="#ctx0" brushRef="#br0" timeOffset="-28930">2554 1090 319 0,'0'0'150'0,"0"0"-11"16,0 0-23-16,0 0 16 15,0 0-45-15,0 0-49 0,-177 21-11 16,137 55 7-16,-8 22-9 16,-3 5-17-1,0 6-8-15,9 7-105 0,9-8-175 16,19-10-272-16</inkml:trace>
  <inkml:trace contextRef="#ctx0" brushRef="#br0" timeOffset="-27950">3306 1234 594 0,'0'0'325'0,"0"0"-169"16,0 0-27-16,0 0 3 15,0 0-71-15,0 0-39 16,0 68-20-16,0 44 11 15,4 21 29-15,7 7-36 16,9 13 5-16,4-11 4 16,-4-11-12-16,-2-15 7 15,-5-31-10-15,-6-24 6 16,-7-27-9-16,0-22 10 16,0-12-7-16,-4 0 18 15,-30-37 1-15,-10-29 18 16,-7-27-33-16,0-22-2 0,7-16 2 15,2-21-4 1,5-9 0-16,17-5-3 0,17-1-25 16,3 17 21-16,31 21-13 15,40 38 5-15,20 29 7 16,11 39-2-16,-3 23 3 16,-10 0 6-16,-1 45-18 15,-22 22 16-15,-10 14 3 16,-21 13-2-16,-18 5-9 15,-17-8 15-15,0-10-4 16,0-9 0-16,-17-9-28 16,-10-15 28-16,3-11-20 15,8-12-12-15,12-15 27 16,4-6-32-16,0-4 20 16,40 0 7-16,39-21 10 0,23-35-1 15,17-24 3-15,-3-4-1 16,-10-15 13-16,-14-7-8 15,-18-11-6-15,-12-12 11 16,-14-7-11-16,-8 12 41 16,-23 14-14-16,-14 24-3 15,-3 26 38-15,0 22-36 16,-27 11 5-16,-1 5-14 16,5 10-6-16,6 6 0 15,10 6-11-15,7 0 0 16,-6 15-6-16,6 51-5 15,0 39 11-15,0 22-1 0,24 6 9 16,13-4-8-16,7-2 0 16,-3-18 0-16,7-17-5 15,7-19 4-15,0-17-7 16,5-19-4-16,2-19-7 16,2-18 18-16,1 0 2 15,3 0-1-15,3-36 15 16,-3-5-10-16,-13-10-2 15,-13 0 2-15,-13 4 2 16,-18 4 17-16,-8 17-14 16,-3 14 0-16,0 12 13 15,0 0-23-15,0 0-7 16,0 9-8-16,0 34 9 0,0 14 6 16,0 2 3-16,0-1-1 15,24-7-2-15,16 0-1 16,8-9-8-16,14-12-8 15,9-14-21-15,4-9 1 16,-13-7-49-16,-11 0-54 16,-27-28-30-16,-21-21-130 15,-3-23-141-15</inkml:trace>
  <inkml:trace contextRef="#ctx0" brushRef="#br0" timeOffset="-27798">5545 736 300 0,'0'0'193'0,"0"0"-65"0,0 0-49 15,-146-190 38-15,146 178-4 16,0 12-63-16,0 0-50 16,23 0-24-16,21 25-22 15,7 24-55-15,0 14-94 16,0 9-54-16,1 2-50 16</inkml:trace>
  <inkml:trace contextRef="#ctx0" brushRef="#br0" timeOffset="-27140">6218 981 630 0,'0'0'197'16,"0"0"-21"-16,0 0-49 16,0 0-7-16,0 0-14 0,0 0-81 15,-95-179 10-15,88 179-33 16,-9 0 3-16,-5 39-8 15,7 26 6-15,1 11-3 16,9 7 0-16,4-2-2 16,0 0-6-16,17-6 7 15,30-11-25-15,8-16 12 16,16-18-11-16,4-15 13 16,7-15 9-16,-7 0 3 15,0-5 0-15,-13-30 7 16,-2-8-3-16,-9-13 29 15,-9-12-1-15,-5-6-2 0,-13 2 19 16,-13 13-31-16,-8 16 16 16,-3 21-17-16,0 13-13 15,0 9 15-15,0 0-19 16,0 8-14-16,9 33 10 16,2 18-8-16,9 0 10 15,8-3-5-15,7-9-16 16,12-13 14-16,0-13-7 15,8-8 16-15,5-13 3 16,-1 0 6-16,-4-21-8 16,-4-26 7-16,-4-22-1 15,-7-15 26-15,-12-12-7 16,-17-13 13-16,-11-12 6 0,0 5-31 16,-31 6 16-16,-9 24-2 15,5 26-18-15,7 28 22 16,12 19-29-16,12 13 5 15,4 0-8-15,0 45-20 16,0 41 18-16,0 29-2 16,0 9 0-16,17-6-1 15,14-5-13-15,7-17-28 16,6-21-13-16,3-16-37 16,12-20-24-16,-2-17-41 15,1-15-36-15,-14-7-105 16,-21-7-124-16</inkml:trace>
  <inkml:trace contextRef="#ctx0" brushRef="#br0" timeOffset="-26875">7210 721 119 0,'0'0'68'16,"0"0"53"-16,0 0 4 15,0 0-14-15,0 0-2 16,0 0 21-16,0-35-29 16,0 35 12-16,23 0-51 15,36 0-34-15,19 0 14 0,10 0-33 16,-2 0 7 0,-11 0-16-16,-15 0-6 0,-18 0 5 15,-19 4-62-15,-23-4-102 16,0 0-90-16,-65 0-224 15</inkml:trace>
  <inkml:trace contextRef="#ctx0" brushRef="#br0" timeOffset="-26713">6545 379 362 0,'0'0'185'16,"0"0"-109"-16,0 0-24 15,0 0-6-15,0 0-42 0,0 0-4 16,102 64-26-16,-94-29-112 16,-5-1-138-16</inkml:trace>
  <inkml:trace contextRef="#ctx0" brushRef="#br0" timeOffset="-19919">9174 665 947 0,'0'0'46'0,"0"0"1"16,0 0 12-16,0 0 25 16,0 0-10-16,0 0-32 15,0 0-37-15,248-10 7 16,-56 10 2-16,12-7-12 15,-3-1 1-15,-31 1-3 16,-57 7-8-16,-49 0-30 16,-40 0-53-16,-24 0-41 15,-31 0-86-15,-48 22 26 16,-25 9-86-16,7 0 28 16,17-9 140-16</inkml:trace>
  <inkml:trace contextRef="#ctx0" brushRef="#br0" timeOffset="-19770">9910 752 45 0,'0'0'237'16,"0"0"-25"-1,0 0-22-15,0 0-54 0,0 0-7 16,0 0-18-16,-4-1-76 16,4 18-30-16,0 35-2 15,20 23 22-15,2 6 9 16,-2 11-33-16,-7 5 8 16,-6 2-9-16,-7-1-32 15,0-1-130-15,-3-9-134 16</inkml:trace>
  <inkml:trace contextRef="#ctx0" brushRef="#br0" timeOffset="-18539">10499 1302 416 0,'0'0'202'0,"0"0"-89"16,0 0 3-16,0 0-42 15,0 0-39-15,0 0-35 16,41-21 2-16,2 29-6 16,8 1 4-16,15-2-11 15,16-1 11-15,10-6 7 16,10 0-6-16,-4-13 8 16,-12-14-5-16,-15-5 9 0,-19-7 52 15,-16-4 32 1,-18 0-1-16,-5 0-8 0,-13 10-1 15,0 7-8-15,0 17-34 16,-3 0-4-16,-14 9-11 16,-10 9-29-16,-8 50 5 15,-9 31-6-15,-3 47 0 16,12 28 7-16,15 33-5 16,20 29-2-16,0 21 1 15,15 14 5-15,17-7-7 16,-4-12 2-16,-17-29 3 15,-8-34 0-15,-3-35-2 0,0-38-4 16,-7-41 2 0,-20-25 0-16,-17-32 1 0,-15-9 2 15,-19-3 0-15,-24-57-1 16,-10-32-2-16,-1-27-29 16,7-18 5-16,22-15-21 15,33-13 4-15,51-18 5 16,9-14-19-16,94 9 8 15,46 14-11-15,32 30 7 16,20 17 27-16,3 6 5 16,-10 8 19-16,-23 10 0 15,-28 18 5-15,-28 13 15 16,-29 16-1-16,-28 22 32 16,-18 8-2-16,-20 17 3 15,-12 5-12-15,-8 4-23 0,0 0-13 16,0 5-2-16,0 35 0 15,0 18-1-15,0 8 2 16,0 12 0-16,0 15 4 16,0 4-2-16,0 8 1 15,0-6-4-15,0-14-2 16,0-15 0-16,7-16 0 16,6-19-1-16,-6-18 0 15,-7-13 2-15,0-4-1 16,0 0 18-16,0-18-11 15,0-39 35-15,-4-24-35 16,-16-18-2-16,0-13-3 0,-4-12-1 16,6-9-1-16,2 5 1 15,12 9-1-15,4 8-2 16,4 13-4-16,51 16 0 16,19 22 4-16,14 26-12 15,-6 22 5-15,-3 12-1 16,-17 21-6-16,-11 32 4 15,-18 15 2-15,-19 7 4 16,-14 2 4-16,0-5-10 16,0-12 1-16,-23-16 1 15,-1-15-30-15,6-12-9 16,8-8-2-16,3-9 17 16,7 0 34-16,0 0 5 0,13-12-5 15,42-23 0 1,20-8-2-16,27-4 2 0,4-5 1 15,-8 1 1-15,-3-8-3 16,-16 3 4-16,-21 1-1 16,-14-2 7-16,-20 3 6 15,-17 0 22-15,-7 5 7 16,0 10-16-16,-13 11 10 16,-18 14-22-16,0 14 13 15,-16 0-24-15,-4 31-5 16,-1 41 0-16,14 17 0 15,18 5-2-15,20 2 2 0,20-4 0 16,59-7 3 0,23-11-3-16,7-17-5 0,6-17 2 15,-1-19-24-15,-5-18-72 16,-7-3-93-16,-10-18-200 16,-14-31-301-16</inkml:trace>
  <inkml:trace contextRef="#ctx0" brushRef="#br0" timeOffset="-17348">14793 115 320 0,'0'0'369'16,"0"0"-192"-16,0 0-14 15,0 0-42-15,0 0-32 16,0 0-36-16,-173-115-38 16,131 167-9-16,-18 26-4 15,5 25 16-15,7 14-4 16,21 11-6-16,11 6-3 16,16-7 1-16,0-6-1 15,20-18-4-15,27-15 0 16,12-17-1-16,1-19 3 15,-5-17-2-15,3-14 2 16,-3-17 2-16,12-4-3 0,12-7 5 16,16-34 9-16,0-17-4 15,-6-5 10-15,-14 2-1 16,-11 5 3-16,-17 8-4 16,-16 15-6-16,-10 12-6 15,-11 13 1-15,-10 8-9 16,4 0-1-16,5 0-12 15,6 32 13-15,1 4-6 16,-5-4 0-16,2-4 2 16,-9-12-13-16,7-4 11 15,-6-9 1-15,-1-3 1 16,-1 0 4-16,-3 0 7 16,0 0-2-16,0 0 9 0,0-24-3 15,0-14-5 1,-23-5 4-16,-12 5-7 0,-2 1-3 15,-1 12 8-15,-9 15-7 16,3 5-2-16,-4 5-2 16,1 20 0-16,-4 38 1 15,12 18-1-15,3 12 2 16,25 4 1-16,11-10-4 16,0-11 2-16,24-15-4 15,14-21-4-15,10-14 9 16,3-9-4-16,3-12 5 15,-6 0 0-15,-8 0 0 16,-2-18 6-16,-1-22 1 16,-6-5 2-16,-4-6 14 0,-10 0-14 15,-10 4 14-15,-7 8 3 16,0 10-13-16,0 12 9 16,0 7-17-16,0 10-4 15,0 0-2-15,0 0 0 16,-11 40-14-16,2 11 10 15,-2 10 7-15,11-5-2 16,0-3 0-16,0-6-6 16,24-13 5-16,23-4-6 15,15-16 7-15,13-11 0 16,7-3 4-16,2 0 0 16,-5-32-2-16,-4-11 0 15,-10-7 7-15,-14-9-6 0,-10-9 4 16,-27-4 2-1,-14-1-8-15,0 6 11 0,0 14-6 16,-11 19-3-16,-5 18 14 16,1 8-15-16,12 8-2 15,-7 0 0-15,-8 5-21 16,-2 35 18-16,-4 11-4 16,12 10 5-16,12-5-1 15,0 4-9-15,36-1 8 16,15 0-8-16,8-7-8 15,-5-5 15-15,-2-13-4 16,-9 0 9-16,-15-11-8 0,-12-8 8 16,-12-6-2-1,-4 0 1-15,0-2-4 0,-35-1 2 16,-32-2 3-16,-12 0-19 16,1-4-12-16,14 0-15 15,29 0-15-15,19 0-8 16,16 0-25-16,0-25-5 15,31-13-121-15,33-16-29 16,10-2 33-16,12-6-8 16</inkml:trace>
  <inkml:trace contextRef="#ctx0" brushRef="#br0" timeOffset="-15954">16541 990 88 0,'0'0'224'0,"0"0"-84"16,111-238 63-16,-100 160-44 15,-11 12 9-15,0 17-24 0,0 20-29 16,0 19-15-16,0 10-40 15,0 0-26-15,0 10-29 16,0 41 7-16,0 18-9 16,0 11 25-16,0 7-23 15,0 2 15-15,0 2-11 16,-7-3-3-16,3-5 0 16,4-17-5-16,0-15-2 15,0-12-13-15,0-18-21 16,0-11 8-16,4-7-28 15,3-3 3-15,9-6 20 0,-8-34-27 16,-8-8 1 0,0-7 49-16,-31 3-9 0,-21 0 17 15,1 12 1-15,11 8 0 16,13 15 12-16,16 10-8 16,11 7 20-16,0 0-11 15,0 0-7-15,24 0-3 16,34 0 4-16,13 0 0 15,8-6 9-15,-1-3-15 16,-3-3 9-16,0 3-2 16,-8-1 3-16,-5-2 15 15,-7-1 1-15,-15-6 9 16,-12 9 19-16,-17 2-27 16,-8 8 10-16,-3 0-10 15,0 0-13-15,0 0-4 0,0 0-11 16,10 15-8-16,-3 25 8 15,9 8-2-15,3 10 2 16,1-6-2-16,0-4 7 16,0-7-6-16,-9-10 1 15,5-13 0-15,-9-6 1 16,3-5 3-16,-3-7-4 16,4 0 6-16,16 0-6 15,1-25 9-15,8-18-5 16,2-3 0-16,-1 0-2 15,-2 3 2-15,5 8-4 16,-5 11 0-16,1 2 5 0,-5 11-12 16,-4 8 7-16,-3 3-2 15,0 0-4-15,0 3-4 16,-4 24 6-16,-2-5-9 16,2 7-2-16,0 1 10 15,4-9-8-15,-4-4 10 16,4-7-4-16,-2-2 7 15,-2-8 0-15,3 0 0 16,5 0 2-16,3-15 5 16,9-17-7-16,0 1 2 15,-5 2 1-15,-4 8-3 16,-7 6 0-16,-1 8-3 16,-3 7 1-16,8 0 0 0,3 0-6 15,5 0 3 1,6 19-6-16,6-3-40 0,3 6 3 15,4-4 14-15,1-8 4 16,-1-1 20-16,0-9-2 16,-4 0 12-16,0 0 0 15,-3-33 2-15,-10-9 2 16,-5-10 4-16,-19-4-1 16,-14-4 28-16,0 1 1 15,-23 2-2-15,-23 15 11 16,-7 9-28-16,15 19-6 15,7 14-10-15,11 0-1 0,0 12-7 16,9 35 2 0,1 9 2-16,10 0 2 0,0-3-7 15,0-7-5-15,0-8-4 16,21-9-8-16,10-8 11 16,1-11 6-16,-4-5 8 15,3-5 2-15,-7 0 2 16,-4 0 3-16,-6-12 6 15,-5-4 16-15,-9-2 8 16,0 6-2-16,0 9-4 16,0 3-5-16,-5 0-15 15,-17 3-11-15,-11 49-2 16,-5 20 2-16,-10 24 7 16,5 18-7-16,-5 15 1 0,6 24 1 15,6 13 1-15,8 22-3 16,8 18 0-1,5 7 6-15,6-1 3 0,9-10-5 16,0-19 7-16,0-15-1 16,0-22-7-16,0-35 13 15,0-33-11-15,0-37 3 16,0-20 3-16,0-21-1 16,-7 0 7-16,-51-43 11 15,-45-29-28-15,-28-27-1 16,-13-10-15-16,1-11-10 15,30-12 0-15,29-11-16 16,42-15-11-16,42-8-31 0,28-4-72 16,65 2-110-1,25 13-294-15</inkml:trace>
  <inkml:trace contextRef="#ctx0" brushRef="#br0" timeOffset="-15594">17378 55 330 0,'0'0'149'0,"0"0"-73"15,0 0-13-15,0 0 16 16,0 0 22-16,0 0-43 16,-27 132-35-16,23-102 4 15,4 4 4-15,0-9-21 16,17-4 9-16,21-7 7 16,10-11 4-16,-1-3 17 15,-10 0-14-15,-10 0 9 16,-12-17 8-16,-15-11-29 15,0-2-2-15,-4-1-19 16,-51 2-5-16,-27-1-92 0,-33-13-295 16</inkml:trace>
  <inkml:trace contextRef="#ctx0" brushRef="#br0" timeOffset="-5167">1597 4446 785 0,'0'0'80'16,"0"0"-18"-16,0 0 73 16,0 0 41-16,0 0-36 15,0 0-59-15,0 0-48 16,4-60 0-16,-4 60-33 15,0 0 0-15,4 9-1 16,5 38-6-16,-2 14 6 16,4 5 1-16,2-1 0 15,2-9 5-15,8-9-5 16,6-12-3-16,3-11 2 0,-1-9-18 16,9-15-1-16,5 0 2 15,6-5-6-15,10-33 24 16,1-6 2-16,5-3 6 15,-8-8-7-15,-4 2 8 16,-8 11-3-16,-14 6-2 16,-15 23-1-16,-12 8 14 15,-6 5-11-15,0 0-4 16,0 0-2-16,3 15-21 16,5 16 20-16,12 12 1 15,3 0 0-15,1 4-1 16,7-13 5-16,-3-5-3 0,3-11-1 15,-8-8-2-15,1-7 1 16,3-3-1-16,1 0-1 16,8-9 3-16,12-26 2 15,7-11 0-15,7-5 11 16,2-1-9-16,-6 6 4 16,-7 3-7-16,-11 14 5 15,-9 11 0-15,-7 11-6 16,-9 7 0-16,5 0-1 15,3 0-11-15,5 28 8 16,8 12-10-16,-1 6 12 16,5-8-4-16,6 0-3 15,5-8 2-15,9-8 6 16,-5-12-11-16,0-10 11 16,-4 0-8-16,-15-3 9 0,3-29 6 15,1-14 9-15,-2-16 28 16,6-15-5-16,-4-21-13 15,-9-22 6-15,-3-20-3 16,-17-19-12-16,-8-18 16 16,-3 18-13-16,0 26 27 15,0 42-3-15,-27 45-25 16,-1 30 4-16,10 16-22 16,2 0 1-16,3 53-6 15,9 42 2-15,1 40 3 16,3 17 0-16,3 1 1 15,25-4-4-15,12-16-5 0,-13-14-23 16,4-16 11-16,6-17-34 16,1-11 2-16,10-26-25 15,6-11-52-15,10-19-35 16,-2-19-90-16,-1 0-95 16,-16-40-111-16</inkml:trace>
  <inkml:trace contextRef="#ctx0" brushRef="#br0" timeOffset="-4962">3219 4049 184 0,'0'0'154'16,"0"0"-88"-16,292-12 19 15,-132 3 101-15,7-1-105 16,-7-5-45-16,-10 6-31 15,-20-4-5-15,-28 0-2 16,-35 10-52-16,-36 3-101 16,-31 0-157-16</inkml:trace>
  <inkml:trace contextRef="#ctx0" brushRef="#br0" timeOffset="-4492">1614 3568 319 0,'0'0'136'0,"0"0"-9"16,0 0-46-16,0 0-22 15,0 0-23-15,0 0 2 0,-79 81-5 16,63-23 35 0,16-5-44-16,0-8-9 0,16-2-14 15,43-15 11-15,12-13 8 16,15-15 15-16,1 0 44 15,-14 0-19-15,-9-34 14 16,-20 0 2-16,-16-13-19 16,-17 1 20-16,-11-7-17 15,0 3-38-15,-28 6 30 16,-27-2-49-16,-9 6-3 16,-1 15 10-16,5 15 2 15,8 10-24-15,7 0-15 0,12 40-73 16,18 4-22-1,15 9-96-15,8-6-133 0</inkml:trace>
  <inkml:trace contextRef="#ctx0" brushRef="#br0" timeOffset="-3173">7792 3819 785 0,'0'0'200'0,"0"0"-112"16,0 0 15-16,0 0 31 15,0 0-48-15,0 0-57 16,0 0-29-16,7-52-11 16,-7 104 11-16,0 23-9 15,13 9 18-15,11-1-9 0,10-5 1 16,7-12 2-16,1-13 0 16,-2-19-3-16,0-15 0 15,2-19 3-15,2 0 0 16,0-3 14-16,10-37-11 15,5-13-2-15,1-6 11 16,-9-9-12-16,-5 1 5 16,-10 5 6-16,-8 17-12 15,-12 22 18-15,-12 11-10 16,-1 12 2-16,-3 0-12 16,11 0-10-16,6 25-11 15,3 17 14-15,0 12 9 16,-2-1-2-16,2 0 0 0,-3-7 3 15,-3-11-1-15,3-14 0 16,-1-9-2-16,8-12 0 16,3 0 5-16,15-12 6 15,9-32-1-15,10-11-6 16,1-1 17-16,-2 6-15 16,-9 12 1-16,-9 10-7 15,-9 13 7-15,-15 15-14 16,6 0 7-16,0 0-7 15,3 32 0-15,-3 8 1 16,0 3 6-16,-4-5-3 16,0 0-21-16,-6-2 14 15,-5-5-41-15,-9-3-60 16,0-6-69-16,-12-7-176 0,-27-9-201 16</inkml:trace>
  <inkml:trace contextRef="#ctx0" brushRef="#br0" timeOffset="-2811">7907 2913 715 0,'0'0'46'15,"0"0"45"-15,0 0-69 0,0 0 1 16,0 0-13-16,0 0 11 16,-135 166-17-16,135-97 1 15,16-14 0-15,43-7-1 16,16-18 4-16,12-13 18 16,-5-17-10-16,-14 0 20 15,-26 0 4-15,-15-17 25 16,-21-26 17-16,-6-9-35 15,0-5-3-15,-13-7-43 16,-14 7 9-16,-4 17-17 16,10 16 7-16,5 24-114 15,16 8-31-15,0 55-106 0,88 27-217 16</inkml:trace>
  <inkml:trace contextRef="#ctx0" brushRef="#br0" timeOffset="-2294">12471 3997 106 0,'0'0'598'16,"0"0"-406"-16,0 0-59 0,-27-224-22 16,-4 175 8-16,3 14-37 15,-3 6-32-15,-2 12-5 16,-1 4-25-16,-21 13 9 16,-9 0-21-16,-14 30-5 15,3 23-2-15,3 7 1 16,21 8-2-16,17 4 0 15,17 0-7-15,17 4 7 16,9-10 0-16,53-6 1 16,26-17-6-16,9-25-9 0,7-15 13 15,-7-3-2 1,-2-18 6-16,-17-24 9 0,-14-7-5 16,-13-9 3-16,-20 2 7 15,-14 6-10-15,-14 10 8 16,-3 16 17-16,0 14-15 15,0 6 18-15,0 4-29 16,0 0-6-16,4 34-7 16,36 35-9-16,29 20 16 15,39 6 0-15,18-2-11 16,7-12-71-16,-7-25-166 16,-20-20-233-16</inkml:trace>
  <inkml:trace contextRef="#ctx0" brushRef="#br0" timeOffset="-944">14317 3179 439 0,'0'0'520'0,"0"0"-327"16,0 0-27-16,0 0-33 15,0 0-46-15,0 0-49 16,-62-108-13-16,62 177-23 16,11 26 22-16,2 23 22 15,-10 10-33-15,-3 12 17 0,0-7-21 16,4-4-1-16,9-15-2 16,-2-15 2-16,-4-30-13 15,2-23 5-15,-5-24-3 16,3-18 3-16,-3-4 0 15,12-4 11-15,4-42 7 16,11-17-16-16,4-8-4 16,1-7 2-16,-1 7 0 15,0 8-2-15,1 17 2 16,3 18-11-16,4 21 8 16,5 7-32-16,-1 10 7 15,1 46-3-15,-14 12 3 0,-6 6 25 16,-19-2-14-16,-9-10 3 15,0-8-6-15,-16-15-17 16,-28-10 9-16,-7-12 0 16,-1-7 5-16,1-7 20 15,8-3-1-15,15 0 4 16,14 0 6-16,10 0-1 16,4 0-7-16,0 0 2 15,0 0-9-15,0 0-4 16,35 0-21-16,27 0 34 15,33 0 2-15,20-3-2 16,7-7-7-16,-5-11-25 16,-6-8 21-16,-21-3 8 15,-12-9 6-15,-18-2 5 16,-21-8 12-16,-12 5-11 0,-14 5 23 16,-13 4 3-16,0 16-5 15,0 11 9-15,0 6-12 16,0 4-16-16,0 0-11 15,0 14-24-15,0 29 13 16,4 10 9-16,23 0 2 16,13-6 2-16,15-13-2 15,3-9 0-15,13-16-2 16,8-9-4-16,3 0 6 16,-7 0 2-16,-15-30 1 15,-18-8 15-15,-14-5-14 0,-25-8 14 16,-3-1 25-1,-7 2-5-15,-37 7 3 0,2 17-8 16,15 14-17-16,7 12 7 16,3 4-23-16,3 56 0 15,-14 29-4-15,-5 22 8 16,2 29-3-16,4 15-1 16,0 23 0-16,10 20 6 15,6 24-5-15,11 26 1 16,0 12 1-16,0 1 3 15,0-13-7-15,11-26 1 16,13-30 0-16,0-51-2 16,-8-51 2-16,-16-43 0 15,0-31-1-15,0-16-6 0,-27-29 7 16,-41-45 0-16,-23-28-20 16,-11-17 9-16,8-5-10 15,23 2-5-15,24 1 9 16,30 9-6-16,17 1 11 15,0-5-7-15,57-11-18 16,16-11 4-16,26-15-27 16,32-10 19-16,22 4 3 15,15-8-2-15,2-1 35 16,-9-3 4-16,-19-3 1 16,-29 6 6-16,-9 3-2 15,-25 1 13-15,-24 17 23 16,-24 4 24-16,-24 32 1 15,-7 17-16-15,0 28-22 16,-15 23 24-16,-1 25-23 0,-8 15-7 16,13 3-21-16,-9 35-1 15,-7 57-6-15,-1 48 7 16,16 31 1-16,12 13 13 16,9 5-14-16,46-9 2 15,16-17-2-15,4-18-6 16,-6-28-7-16,-1-33-35 15,-17-30-59-15,-17-30-24 16,-14-24-69-16,-20 0 27 16,0-56 12-16,-14-21 3 15,-61-19-37-15,-27-7-118 16</inkml:trace>
  <inkml:trace contextRef="#ctx0" brushRef="#br0" timeOffset="-622">16721 4084 181 0,'0'0'145'0,"0"0"-29"15,0 0-20-15,0 0 36 16,0 0-1-16,0 0-124 15,17-146 21-15,140 146-13 16,36 0 11-16,8 0 8 16,-13 0-19-16,-25 0 13 15,-34-31 39-15,-27-11 7 16,-30-7 9-16,-34-7-17 16,-22-5 12-16,-16 5-16 0,-3-1-21 15,-61 14 12-15,-18 15-31 16,-21 16-4-1,-6 12 7-15,1 15-23 0,26 46 13 16,27 24-13-16,52 21 9 16,6 15-2-16,89 12 5 15,41-1-7-15,20-15 12 16,8-21-17-16,-11-30 2 16,-21-23 0-16,-17-30-4 15,-27-13-3-15,-17 0-84 16,-17-38-73-16,-31-29-121 15,-20-30-373-15</inkml:trace>
  <inkml:trace contextRef="#ctx0" brushRef="#br0" timeOffset="3726">0 7048 699 0,'0'0'174'0,"0"0"-136"16,0 0-7-16,0 0 97 16,0 0-37-16,0 0-86 15,239-71 9-15,-65 50-1 16,10 2 4-16,-11 3 6 16,-26 2-17-16,-29 1-1 15,-36 4-5-15,-23-1 8 16,-32 4-3-16,-18 1 0 15,-9 1 6-15,0-6 29 0,0-8-11 16,-36-2-13-16,-15-10-16 16,-8 2 3-16,-8-3 6 15,1 2-5-15,-5 5 3 16,0 9 1-16,16 5-7 16,18 7-1-16,26 3 0 15,11 0-15-15,31 0 10 16,61 35 0-16,37 7 5 15,32-3 7-15,1-5-5 16,-16 0-2-16,-32-7 0 0,-40-2 2 16,-30 0-3-1,-36 3 3-15,-8 4-4 0,-55 4-3 16,-67 2-33 0,-28 5-26-16,-7-2-62 0,24-7-74 15,34-3-114-15</inkml:trace>
  <inkml:trace contextRef="#ctx0" brushRef="#br0" timeOffset="6859">3609 6542 730 0,'0'0'167'15,"0"0"-83"-15,0 0 65 16,0 0-9-16,0 0-53 16,0 0 2-16,0 0-40 15,42-156-19-15,-42 156 14 16,0 0-44-16,0 0 0 16,0 35-3-16,0 11 2 15,0 22 1-15,0-1 6 16,0 1-6-16,0-6 10 15,0-6-4-15,17-9-6 16,10-7 0-16,-3-8 3 16,3-11-11-16,1-12 8 0,3-4 0 15,9-5 0-15,7 0 6 16,19-39-6-16,2-14 0 16,-1-8 12-16,-5 1-10 15,-14 8-2-15,-17 13 0 16,-11 14 14-16,-17 14-8 15,1 8-8-15,-4 3 2 16,0 0-21-16,0 0 16 16,0 14-18-16,6 24 23 15,1 9 3-15,4-5-3 16,2-7 0-16,-2-6-1 16,1-15-3-16,-4-3-3 15,-5-8 0-15,10-3 7 16,5 0-3-16,19-6 15 15,14-38-8-15,7-6-4 0,-3 3 5 16,-7 7-7-16,-15 15 3 16,-15 10-1-16,-9 9 6 15,2 6-6-15,5 0-2 16,8 0-10-16,11 9-8 16,5 25 17-16,2 1-29 15,-2 7-18-15,7-3 44 16,5-5-25-16,-5-5 13 15,-5-11-2-15,-2-18-6 16,-1 0 26-16,-7 0 8 16,3-42-8-16,2-15 27 15,-6-13-6-15,-4-26 22 0,-12-19-7 16,-6-13-22-16,-9-26 24 16,0 0-19-16,0 4-4 15,-9 30 8-15,-6 36-22 16,2 37 14-16,2 29 5 15,8 14-20-15,3 4 0 16,0 29-5-16,0 52 5 16,0 36-16-16,0 23 24 15,0 19-8-15,3-5 0 16,14-10-8-16,-3-15 1 16,10-24-25-16,7-23-89 15,17-25-55-15,19-28-202 16,15-26-288-16</inkml:trace>
  <inkml:trace contextRef="#ctx0" brushRef="#br0" timeOffset="7071">5101 6240 423 0,'0'0'170'16,"252"-21"-86"-16,-91 10-9 16,8 4-47-16,-8-3-28 0,-35 7-1 15,-40 0-119-15,-53 3-130 16,-33-4-116-16</inkml:trace>
  <inkml:trace contextRef="#ctx0" brushRef="#br0" timeOffset="7477">3357 5656 178 0,'0'0'356'0,"0"0"-263"16,0 0-70-16,0 0-17 15,0 0 12-15,0 0 20 16,-5 135-6-16,18-86-14 16,31-12-15-16,7-20 32 15,3-11 19-15,-6-6 18 16,3 0 18-16,-16-23-1 15,-8-17-20-15,-7-6 26 16,-16 1-38-16,-4-1-5 16,-4 2 3-16,-40 5-40 15,-10 8-2-15,-1 14-11 0,11 5 4 16,2 12-6-16,9 12-45 16,9 36-48-16,24 20-113 15,20 0-177-15</inkml:trace>
  <inkml:trace contextRef="#ctx0" brushRef="#br0" timeOffset="8856">8438 6638 462 0,'0'0'284'16,"0"0"-153"-16,0 0 1 15,0 0-23-15,0 0 3 16,0 0-47-16,-36-220-3 16,36 167-39-16,0 3-7 15,20 4 19-15,7 9-29 16,1 12 8-16,3 3-14 0,5 10 2 15,-1 12-8 1,12 0 6-16,1 15 0 0,-4 37-9 16,-6 20-6-16,-11 13 14 15,-10 11-4-15,-14-6 5 16,-3 0-5-16,0-15 11 16,0-19-6-16,0-17 0 15,0-22-4-15,0-13 1 16,0-4 3-16,0 0 0 15,0 0 22-15,17-43-21 16,17-17-1-16,18-16 2 16,8-13 3-16,-5 8-5 15,-4 6 0-15,-13 13 3 0,-5 24-5 16,-6 17 2 0,1 14-16-16,-1 7 11 0,4 0-2 15,0 35-3-15,2 18 10 16,-15 6 0-16,2 0 5 15,-12-3-2-15,1-10-3 16,-9-11 0-16,0-10 1 16,0-11-3-16,0-10 2 15,0-4 0-15,0 0 19 16,7 0-19-16,10-21 10 16,10-26-10-16,11-13-2 15,13-8 0-15,10 3 2 0,-3 3 0 16,-7 13 5-1,-7 20-5-15,-20 20-5 0,-10 9 2 16,10 0-21-16,3 6 22 16,6 31 2-16,-2 7 0 15,-3 5-12-15,-5 2 9 16,-2-2-2-16,-3-3-20 16,-5 1-90-16,-2-6 21 15,-2-1-97-15,2-12-112 16</inkml:trace>
  <inkml:trace contextRef="#ctx0" brushRef="#br0" timeOffset="9098">10547 6110 328 0,'0'0'152'0,"0"0"-124"16,0 0 50-16,235-32 22 16,-123 21-44-16,5-2 11 15,-2 1-54-15,-6 6 0 16,-18 2-13-16,-29 4-10 16,-25 0 2-16,-33 0-154 15,-4 16-134-15</inkml:trace>
  <inkml:trace contextRef="#ctx0" brushRef="#br0" timeOffset="9262">10748 6464 330 0,'0'0'97'16,"0"0"-39"-16,0 0 66 15,0 0-7-15,286 21-88 16,-167-21-16-16,23 0-13 15,-5 0-3-15,-22 0-273 16</inkml:trace>
  <inkml:trace contextRef="#ctx0" brushRef="#br0" timeOffset="10768">12263 5831 23 0,'0'0'518'16,"0"0"-297"-16,0 0 0 15,0 0-29-15,0 0-19 16,0 0-73-16,11-175-10 15,-11 175-30-15,0 0-30 0,0 0 11 16,0 0-28-16,0 29-10 16,0 36 7-16,-18 28-8 15,-2 22 21-15,7 1-15 16,2 1-3-16,4-7 11 16,3-11-14-16,-5-10-2 15,-2-16-18-15,-6-15-79 16,6-20-33-16,6-11-55 15,5-23-109-15,0-4-8 16,33-4-176-16</inkml:trace>
  <inkml:trace contextRef="#ctx0" brushRef="#br0" timeOffset="11299">12624 5993 394 0,'0'0'191'0,"0"0"-40"0,0 0-27 15,0 0-21-15,0 0-25 16,0 0-32-16,221-137 4 16,-149 124-20-16,2 7 15 15,1 3-5-15,-13 3-21 16,-11 0 3-16,-7 0-17 16,-13 0 2-16,-7 14-2 15,-11 3-5-15,-13 4-3 0,0 13 2 16,-9 7 1-1,-46 9 7-15,-11 3 1 0,-18 3 1 16,2-3 5 0,0-7-7-16,14-11-7 0,30-14 0 15,14-8 2-15,19-13 7 16,5 0-6-16,0 0-1 16,0 0-2-16,36 0 10 15,23-8-1-15,12-10-9 16,0 10 4-16,-5 7 1 15,-6 1-5-15,-5 0 0 16,-4 19-1-16,0 24 0 16,-3 4-7-16,-1 3 6 15,-16 2 2-15,-14 2 12 16,-14-10-10-16,-3 2 8 0,0-6 16 16,-33-3-24-16,-29-6 17 15,-29-3-7-15,-15-6-10 16,-11-6 16-16,2-10-18 15,17-6-31-15,30 0-13 16,37 0-56-16,31-21-12 16,9-23 34-16,81-21-191 15,28-10-95-15</inkml:trace>
  <inkml:trace contextRef="#ctx0" brushRef="#br0" timeOffset="11684">13826 6135 230 0,'0'0'192'0,"0"0"-5"0,0 0-46 16,0 0 46-16,0 0-26 16,0 0-59-16,20-177-7 15,-57 177-28-15,-1 0-31 16,-2 9 3-16,5 31-36 16,11 20 22-16,8 18-18 15,16 14-5-15,0 8 26 16,4-4-25-16,39-2 3 15,5-13-1-15,7-12 5 16,3-23-11-16,2-18 1 16,6-21 0-16,5-7 12 15,0 0-7-15,8-39 8 16,-8-16-7-16,-9-10 3 16,-14-13 0-16,-25-15 6 0,-23-9-7 15,0-1 18-15,-54 9-24 16,-45 13-1-16,-38 9-1 15,-13 20-3-15,8 18-3 16,23 24-6-16,50 10-51 16,42 0-45-16,27 32-134 15,27 10-24-15,66 5-244 16</inkml:trace>
  <inkml:trace contextRef="#ctx0" brushRef="#br0" timeOffset="11991">14698 6082 458 0,'0'0'228'15,"0"0"-63"-15,0 0-27 16,0 0-32-16,0 0-58 16,0 0-42-16,-149-93 8 15,149 93-14-15,0 0 0 16,0 13-13-16,0 8 10 15,0-8 2-15,5-1-1 16,13-6 2-16,3-3 13 16,-1-3-7-16,-9 0 1 15,-2 0 26-15,-9 0-28 16,0 0 47-16,0-3-31 0,0-3-21 16,-9 6-1-16,-22 0-34 15,-1 6-47-15,-2 29-170 16,10 14-205-16</inkml:trace>
  <inkml:trace contextRef="#ctx0" brushRef="#br0" timeOffset="12216">14817 6686 271 0,'0'0'393'0,"0"0"-295"16,0 0 48-16,0 0-3 0,0 0-65 16,0 0 22-16,-109 178-30 15,34-118-17-15,-13 12-34 16,-14 1-19-16,-21 13-7 16,-17-5-278-16,-6-7-298 15</inkml:trace>
  <inkml:trace contextRef="#ctx0" brushRef="#br0" timeOffset="16836">1968 8467 440 0,'0'0'333'16,"0"0"-196"-16,0 0 37 0,0 0-17 15,0 0-44-15,0 0-76 16,-13 29-33-16,13 81 37 15,-3 28 9-15,3 20-4 16,0 1-21-16,0-5-17 16,0-13 22-16,0-17-24 15,0-21 1-15,0-25-1 16,0-22-4-16,0-20-2 16,0-14 0-16,0-15-3 15,0-7 3-15,0 0 1 16,3-22 1-16,21-34 6 15,7-19 0-15,6-11-8 0,1 4 0 16,-5 17-1-16,1 15-3 16,-6 22 4-16,12 16-6 15,15 12-3-15,20 0-20 16,14 47 17-16,10 14 4 16,-8 5-16-16,-16 2 22 15,-28-5-4-15,-23-7 2 16,-20-1 1-16,-4-17-14 15,-9-3 6-15,-46-5-7 16,-16-14 9-16,-15-4 0 16,0-9-29-16,6-3-10 15,25 0-10-15,24 0-10 16,27 0-16-16,4 0-85 16,35-30-63-16,43-8-176 0</inkml:trace>
  <inkml:trace contextRef="#ctx0" brushRef="#br0" timeOffset="17624">3011 9474 344 0,'0'0'257'0,"0"0"-117"15,0 0 19-15,0 0 31 16,0 0-52-16,0 0-78 16,62-100-9-16,-62 100-48 15,0 10 5-15,0 26-2 16,0 11-5-16,27-2 2 15,20 1-3-15,17-14-1 16,15-8-3-16,16-12-2 0,-2-12 6 16,2 0 0-16,-8 0 0 15,-12-32 0-15,-16-10 1 16,-12-5 3-16,-19-3 21 16,-21 1 16-16,-7-1 24 15,0 12 12-15,-7 10-39 16,-21 13 12-16,-16 15-13 15,13 0-24-15,4 21 4 16,-10 54-14-16,19 28 12 16,-11 24-6-16,11 17-5 15,18 26 3-15,0 14-7 16,27 20 1-16,28 1 28 0,-4-8-27 16,-4-5 2-16,-15-12-4 15,-16-21 3-15,-12-27-5 16,-4-42 2-16,0-29-3 15,-31-29-3-15,-41-17 12 16,-26-15-4-16,-32 0-2 16,-12-19 1-16,1-33-6 15,10-20 1-15,21-9-31 16,32-3 32-16,30-9-25 16,32 5 6-16,16-7-2 15,36-8-21-15,63-15 24 16,38-20-26-16,33-20-7 0,23-19 33 15,-1-25-5 1,-19-7 26-16,-19-7-6 0,-32 10 15 16,-20 12-7-16,-27 21 3 15,-28 27 24-15,-19 22 16 16,-21 21-18-16,-7 22 19 16,0 21 5-16,0 25-44 15,-3 21 34-15,-1 14-35 16,0 0 1-16,4 44-14 15,0 46 13-15,0 26-6 16,20 26 0-16,11 7 5 16,17 7-7-16,7-4 2 15,3-9 0-15,6-19-3 16,-6-20 1-16,-7-18-20 16,-16-30-26-16,-7-20-59 0,-16-18-9 15,-8-18-45-15,-4 0-25 16,0-14-85-16,-35-41-214 15</inkml:trace>
  <inkml:trace contextRef="#ctx0" brushRef="#br0" timeOffset="18036">4038 9257 293 0,'0'0'107'15,"0"0"-98"-15,0 0 22 16,0 0 71-16,271-4 6 15,-129 4-34-15,19 0-20 0,12 0-6 16,-16 0 10-16,-18-17 29 16,-37-1-6-16,-31-3 10 15,-32 0-23-15,-23 0 20 16,-12-5 10-16,-4-5-50 16,0-7-9-16,-8 1-15 15,-28 6-9-15,-2 3 13 16,-3 9-25-16,-2 16 4 15,8 3-7-15,7 0 9 16,5 16-13-16,12 36 4 16,5 20 0-16,6 10 5 15,13 15-5-15,42-2 0 16,16-10 0-16,11-14 4 0,6-19-4 16,-2-15 0-1,-8-18 0-15,-3-18-2 0,-7-1 1 16,-10 0 0-16,-14-27-13 15,-20-12-38-15,-24-4-34 16,0-2-90-16,-52-2-187 16,-11 1-216-16</inkml:trace>
  <inkml:trace contextRef="#ctx0" brushRef="#br0" timeOffset="22746">7339 9359 602 0,'0'0'178'0,"0"0"-46"16,0 0 40-16,0 0-27 15,0 0-44-15,-62-218-30 16,62 165-13-16,7-9-46 16,24 7-4-16,6 5-8 15,-10 19 5-15,-3 12-4 16,0 12-1-16,7 7-12 0,4 4 9 16,12 42-10-16,-3 19-5 15,-13 16 1-15,-7 6 0 16,-4 2 13-16,-9-4 3 15,-2-10-10-15,-2-22 8 16,0-22-16-16,-3-16 1 16,1-12 15-16,-1-3 3 15,-4 0 9-15,7 0 13 16,14-40 25-16,6-22-1 16,20-22-46-16,8-10 4 15,7 2-4-15,6 5 3 16,-4 6-3-16,-10 22 0 0,-6 21 8 15,-10 20-8-15,2 18-18 16,2 0 14-16,6 18 0 16,3 42-9-16,-4 23 8 15,-6 14 4-15,-10 6 1 16,-8-4-9-16,-3-9 7 16,-5-12-11-16,1-11-25 15,-5-11-58-15,6-17-44 16,3-18-150-16,15-21-250 15</inkml:trace>
  <inkml:trace contextRef="#ctx0" brushRef="#br0" timeOffset="22950">9315 8928 493 0,'0'0'192'15,"0"0"-139"-15,0 0 39 16,0 0 4-16,213-42-49 16,-111 33-22-16,32 9-21 15,8 0-4-15,2 0-11 16,-18 0-142-16,-31 13-217 16</inkml:trace>
  <inkml:trace contextRef="#ctx0" brushRef="#br0" timeOffset="23122">9552 9402 400 0,'0'0'95'0,"215"0"20"15,-72 0-30-15,3 0-57 16,-9-9-28-16,-19-4-147 15</inkml:trace>
  <inkml:trace contextRef="#ctx0" brushRef="#br0" timeOffset="24380">11807 9364 732 0,'0'0'138'0,"0"0"12"15,0 0 4-15,0 0-18 16,-17-185-37-16,17 126-50 16,28-1-14-16,12-5-30 15,0 9 11-15,2 10-13 16,-2 14 4-16,4 14-14 15,-2 8 0-15,5 10 7 16,8 0-7-16,0 23-15 16,-8 35 21-16,-7 23-14 15,-9 7 11-15,-7 8-4 16,-7-9 6-16,-6-3 2 0,-4-14-4 16,2-16-12-16,-2-23 15 15,-7-13-5-15,4-15 1 16,0-3 0-16,-4 0 10 15,5 0 3-15,2 0 21 16,8-25-1-16,18-31 12 16,18-21-38-16,11-16 0 15,13-3 11-15,0 8-13 16,-11 17 0-16,-22 25-1 16,-9 24-1-16,-23 15-6 15,3 7 2-15,9 0-12 16,11 19 17-16,9 30-5 0,-5 7-2 15,-10 8 7-15,-3-3-21 16,-10-8 22-16,6-7 0 16,-7-11-4-16,-6-13-4 15,6-13-4-15,-9-4 8 16,0-5 3-16,-1 0 1 16,17 0 0-16,8-22 10 15,15-21 17-15,12-16-1 16,0-2-17-16,-4-2-1 15,0-1-8-15,-7 11 9 16,-6 12-14-16,-7 22 5 16,-7 12-9-16,5 7 2 15,-1 0-23-15,6 35 16 0,-3 15 5 16,2 6-11 0,-2 4 13-16,-3-3-1 0,6 0-16 15,-3-5 13-15,6-5-77 16,-6-13-35-16,9-12-131 15,8-18-192-15</inkml:trace>
  <inkml:trace contextRef="#ctx0" brushRef="#br0" timeOffset="24711">14994 8502 389 0,'0'0'252'0,"0"0"-135"16,0 0-23-16,0 0 15 15,0 0-4-15,0 0-82 16,0-52-6-16,0 52-17 16,0 0-6-16,0 0-3 15,7 0-12-15,6 11 21 16,2 3-2-16,5-7 7 15,-7-1 3-15,-2-6-1 16,5 0 16-16,-5 0 39 16,2 0-27-16,-6-13-12 15,-3 2-17-15,-4 8-6 16,0 3-5-16,0 0-104 0,-8 14-122 16,-32 36-72-16</inkml:trace>
  <inkml:trace contextRef="#ctx0" brushRef="#br0" timeOffset="24920">15069 9704 561 0,'0'0'104'16,"0"0"36"-16,0 0 19 0,-252 205-44 15,150-139-52-15,-4 1-38 16,0-2-25-16,7-8-40 16,12-7-144-16,25-7-238 15</inkml:trace>
  <inkml:trace contextRef="#ctx0" brushRef="#br0" timeOffset="25587">17150 7469 607 0,'0'0'157'15,"0"0"-74"-15,0 0-6 0,0 0 23 16,0 0-29-16,207-177-63 16,-138 177 9-16,2 0-17 15,0 15 0-15,-9 29-4 16,-10 12 1-16,-16 0 2 16,-21 12-4-16,-15-6-6 15,0 9 5-15,-39 1 6 16,-25-6 0-16,-5 1 10 15,-6-4-7-15,8-8 6 16,12-13-8-16,18-7 3 16,14-9 10-16,15 5-7 15,5 7 3-15,3 9 15 16,0 9-17-16,0 3 22 0,0 6-10 16,0-7-6-16,-4-6 12 15,4-1-12-15,0-7 1 16,0-1 24-16,0-6-38 15,0-2 20-15,0-4-14 16,15 6 3-16,8-6 9 16,1-3-18-16,0-6 1 15,-4 0 5-15,4-3-7 16,3 6-31-16,-3 6-86 16,-17 9-117-16,-1 13-118 15</inkml:trace>
  <inkml:trace contextRef="#ctx0" brushRef="#br0" timeOffset="25994">17399 9664 433 0,'0'0'353'0,"0"0"-257"16,0 0 56-16,0 0-11 16,0 0-82-16,0 0-30 15,-72-44-29-15,58 44-1 0,-10 16-1 16,11 15-6 0,6 9 4-16,7 1 1 0,0-4-1 15,7-5 3-15,33-8-23 16,8-12 17-16,-4-6 4 15,-6-6 6-15,-1 0 9 16,-16-3 25-16,3-28 45 16,-11-9 15-16,-13-1-45 15,0-11-7-15,0-4-37 16,-13 6-4-16,-14 3-4 16,3 6 0-16,6 14-45 15,5 5-46-15,13 4-74 0,0 7-120 16,55-3-339-1</inkml:trace>
  <inkml:trace contextRef="#ctx0" brushRef="#br0" timeOffset="26555">18737 7758 667 0,'0'0'117'16,"0"0"28"-16,0 0-15 0,0 0-31 16,13-193-20-16,10 168-65 15,16 3-4-15,15 9-10 16,18 2-3-16,6 11 1 15,10 0 2-15,-2 0 0 16,-4 29 0-16,-4 1-8 16,-14 10 5-16,-16 0-6 15,-25 7-13-15,-23 10 17 16,0 19-1-16,-27 9 6 16,-37 4 4-16,-11-1-2 15,0-7-2-15,4-9 0 16,16-17 3-16,21-12-2 0,14-8-1 15,16-6 0-15,4-5 3 16,-4 1 6-16,1 0-8 16,3-1 6-16,-6 10 4 15,6-3 18-15,0 11-22 16,0 4 19-16,0-3 3 16,0 7-23-16,9-9 8 15,2 2-6-15,-2 3-7 16,2-8 4-16,2 2 3 15,-2-2-7-15,0-5 1 16,2-1-1-16,-2 0-2 16,1-2-28-16,-8 10-108 15,-4-3-150-15,0 4-391 0</inkml:trace>
  <inkml:trace contextRef="#ctx0" brushRef="#br0" timeOffset="26900">19005 9657 508 0,'0'0'236'0,"0"0"-182"15,0 0-19-15,0 0 20 16,0 0-50-16,0 0 10 15,0 66-12-15,0-32 5 0,31-6-8 16,9-7 12-16,-1-2 16 16,8-10 16-16,4-5 15 15,-3-4 8-15,-10 0 0 16,-1 0-2-16,-14-18 43 16,-12-20-2-16,-11-9-39 15,0-6-8-15,-23 4-36 16,-47-1-3-16,-17 10-20 15,-16 20-56-15,-3 15-43 16,4 5-181-16,20 0-415 16</inkml:trace>
  <inkml:trace contextRef="#ctx0" brushRef="#br0" timeOffset="38087">5077 10266 566 0,'0'0'256'15,"0"0"-115"-15,0 0-35 16,0 0 14-16,0 0-7 16,0 0-31-16,-24-6-52 15,15 62-3-15,-5 29 9 16,1 22 4-16,6 5-1 16,7 6-37-16,0 8 7 15,16 13-9-15,39-5 0 0,23 2 6 16,25-9-6-1,15-18 1-15,16-21 0 0,-5-27-1 16,1-23-8-16,-12-20 4 16,-12-7 4-16,-7-11 3 15,-13 0-3-15,-15 0 0 16,-20-3 0-16,-14-19 8 16,-14-7-5-16,-8-6-3 15,-15-11 6-15,0-3-8 16,0-7 2-16,-24-2-2 15,-11 8-3-15,-5 9 3 16,6 3 0-16,-7 13 0 16,10 5-6-16,8 10 1 15,8 6 11-15,10 4-4 16,5 0 0-16,0 0-14 0,27 0-16 16,37 22 17-16,27 15 13 15,15 7 10-15,0 2-8 16,-7 7 3-16,-21-3 3 15,-16-3-1-15,-11-1-7 16,-11-8 3-16,-9 8 1 16,-11 4 2-16,-16 0-2 15,-4 9-2-15,-20-6-2 16,-55-3-10-16,-18-11-61 16,2-7-165-16,29-11-266 15</inkml:trace>
  <inkml:trace contextRef="#ctx0" brushRef="#br0" timeOffset="38398">8142 11371 468 0,'0'0'382'0,"0"0"-332"0,0 0-43 16,0 0 17-16,0 0-3 16,0 0 39-16,256-3-16 15,-114 12 6-15,3 2-26 16,-19-4-21-16,-19 5-6 15,-24-9-60-15,-29 1-279 16,-10-4-221-16</inkml:trace>
  <inkml:trace contextRef="#ctx0" brushRef="#br0" timeOffset="38673">9311 10798 609 0,'0'0'352'0,"0"0"-223"16,0 0-51-16,0 0 5 15,0 0 46-15,0 0-59 16,-27 56-58-16,27 25 51 16,0 22-17-16,0 9-12 15,0 11-18-15,-8-4-6 16,1 1-4-16,-2-10-6 15,9-7-1-15,0-11-9 16,0-25-69-16,0-15-41 16,0-19-87-16,0-26-201 15,36-7-268-15</inkml:trace>
  <inkml:trace contextRef="#ctx0" brushRef="#br0" timeOffset="39123">9725 10882 643 0,'0'0'227'15,"0"0"-100"-15,0 0-12 16,0 0-18-16,0 0-44 16,229-75-18-16,-175 84-27 15,-3 38-1-15,-7 15 10 16,-9 22-12-16,-19 19 4 0,-16 0 23 15,0 2-30-15,-16-11 10 16,-43-13-12-16,-21-7 5 16,-22-7 3-16,0-16-8 15,9-20-1-15,21-14-8 16,29-17-1-16,19 0 10 16,24-4-3-16,0-40 9 15,24-15-10-15,43 0 4 16,8 2 0-16,-9 14 6 15,-15 15-2-15,-15 10-4 16,-8 17 0-16,-12 1 3 16,6 5-5-16,2 41 2 15,-8 0 0-15,1 11 2 0,-3-5 2 16,6-1-4-16,15-5 0 16,12-10-23-16,14-8-96 15,1-18-166-15,2-10-205 16</inkml:trace>
  <inkml:trace contextRef="#ctx0" brushRef="#br0" timeOffset="39528">10680 11193 308 0,'0'0'313'15,"0"0"-176"-15,0 0-7 0,0 0 39 16,0 0-38-1,0 0-69-15,-129-125-26 0,101 125-23 16,1 38 5-16,10 18-13 16,14 12 1-16,3 9-4 15,0 1-2-15,43-5 0 16,12-1-5-16,5-9 11 16,-1-9-8-16,-12-8 4 15,-8-8 5-15,-12-8-7 16,-10-6 1-16,-10-10-2 15,-7-2 1-15,0-11-7 16,0 7 7-16,-42-8 2 16,-22 0 23-16,-11 0-11 15,13 0-9-15,11-21-1 16,18-4 5-16,26-6-7 0,7-9 7 16,0-16-9-16,44-10 0 15,27-20-3-15,11-2-5 16,7-2-3-16,-5-1-28 15,-5 15-59-15,-13 19-37 16,-6 24-122-16,-9 19-202 16</inkml:trace>
  <inkml:trace contextRef="#ctx0" brushRef="#br0" timeOffset="40285">12130 10854 889 0,'0'0'292'16,"0"0"-178"-16,0 0-1 16,0 0 0-16,0 0-16 15,0 0-79-15,-28-4-16 16,28 73 1-16,0 28 14 15,0 17 17-15,0 2-19 16,0 9-3-16,0-15 1 16,0-10-9-16,0-13-4 15,0-20 0-15,0-21 0 0,0-16-6 16,0-21 6 0,0-9-3-16,0 0-2 0,0-24 1 15,0-33-11-15,0-20-20 16,-40-13 5-16,-15-1 9 15,-16 5-12-15,4 11 13 16,1 20 17-16,15 8-17 16,7 16-2-16,17 15 4 15,16 7 2-15,11 9 15 16,0 0-20-16,18 25-15 16,46 14 33-16,22 3-2 15,16-6 5-15,4-4 0 0,-8-13 4 16,-6 2 5-1,-18-15-7-15,-2-3-2 0,-14-3 22 16,-14 0-17-16,-13 0 12 16,-15 0-1-16,-16 0 1 15,0 0 16-15,0 0-26 16,0 15 1-16,-5 12-6 16,-2 15-1-16,7 8 13 15,0 0-14-15,0-7 3 16,23-8-4-16,25-8 3 15,7-5-2-15,3-9 13 16,10-13-11-16,-5 0 5 16,-4 0 1-16,-12-9 10 15,-19-26 22-15,-12-15-18 16,-16-10 7-16,0-10 1 0,-53-5-27 16,-16 7 4-16,-19 8-7 15,13 17-2-15,13 19-4 16,18 17 4-16,21 7-22 15,8 4-45-15,10 37-55 16,5 13-34-16,0-1-132 16,43-6-308-16</inkml:trace>
  <inkml:trace contextRef="#ctx0" brushRef="#br0" timeOffset="40555">13585 10970 862 0,'0'0'277'0,"0"0"-133"16,0 0 38-16,0 0-65 15,0 0-29-15,0 0-35 16,64-137-39-16,-53 176 6 16,1 24 2-16,3 30 2 15,-6 9 15-15,-9 1-36 16,0 0 8-16,0-4-11 15,0-8-6-15,0-5-25 16,0-14-27-16,4-21-52 16,10-15-16-16,3-22-69 15,3-14-162-15,7-8-218 0</inkml:trace>
  <inkml:trace contextRef="#ctx0" brushRef="#br0" timeOffset="40984">14302 10748 796 0,'0'0'245'15,"0"0"-122"-15,0 0-8 16,0 0-7-16,205-60-44 16,-140 60-38-16,3 0 0 15,-4 38-23-15,-13 23 6 0,-13 16 4 16,-18 24-6-1,-20 3 12-15,0-3-14 0,-31-3 5 16,-36-11 7-16,-8-15-13 16,0-14 0-16,0-18-4 15,24-24-18-15,13-10 15 16,5-6-29-16,18 0 26 16,-1-6 2-16,9-32 8 15,7-7 1-15,0 1-5 16,0 1 8-16,20 11-8 15,-2 13 0-15,2 10 0 16,0 9-3-16,8 0 5 16,-1 0-2-16,4 28 0 15,-4 9 6-15,1 4-6 16,1 5 0-16,2 3 0 0,-4-6-9 16,8 3-34-16,12-11-125 15,14-6-117-15,4-20-291 16</inkml:trace>
  <inkml:trace contextRef="#ctx0" brushRef="#br0" timeOffset="41319">15389 10726 725 0,'0'0'181'16,"0"0"-6"-16,0 0-29 0,0 0-51 15,0 0-35-15,0 0-42 16,133-46 2-16,-78 46 0 16,3 0-18-16,2 0 18 15,-5 18-13-15,0 4-4 16,-15 2 9-16,-5 5-6 16,-8 2-5-16,-14 1 3 15,-10 17-2-15,-3 10 30 16,0 6-5-16,-16 13 4 15,-11-3 2-15,3 2-20 16,9-2 0-16,10-4-11 16,5-3 3-16,0-12-10 15,9-10-36-15,29-17-114 0,13-16-101 16,-7-13-193-16</inkml:trace>
  <inkml:trace contextRef="#ctx0" brushRef="#br0" timeOffset="41495">15679 11218 624 0,'0'0'163'16,"0"0"-97"-16,316 0 40 16,-200-3-37-16,10 3-63 15,-3 0 1-15,-5 0-7 0,-15 0-102 16,-41 18-172-16</inkml:trace>
  <inkml:trace contextRef="#ctx0" brushRef="#br0" timeOffset="216415">10359 12500 172 0,'0'0'40'16,"0"0"67"-16,0 0-34 15,0 0 0-15,0 0 4 16,0 0-13-16,69 160 33 16,-69-160 6-16,0 0-7 15,0 0-5-15,-18 0-26 16,-42 0-30-16,-22 6-25 15,-21 7-1-15,-12 8 7 16,-14-2-6-16,-12 3-10 16,-16 3 13-16,-16-4-13 15,-21 11 1-15,-27-1 0 16,-3 3 3-16,16-21-3 16,34-13 7-16,41 0-5 0,38 0 9 15,26-13 0-15,21-17-11 16,15-8 5-16,9-16-6 15,21-20-5-15,3-16 3 16,0-4-1-16,0-9 2 16,24-4 2-16,-1 1-1 15,5-10 12-15,-1-12-11 16,-3-10 2-16,0-15-3 16,-8-15 5-16,4-18-3 15,-2 2-2-15,2 19 0 16,-3 19 1-16,-3 30 2 15,-1 9-3-15,-6 13 0 0,3 5 3 16,-7 3-3-16,1 16 0 16,-4 7 5-16,0 20 3 15,0 10-7-15,0 20 9 16,0 5 6-16,0 8-16 16,0 0 18-16,0 0-18 15,0 0 3-15,4 0-11 16,-4 0 3-16,7 0-5 15,13 0 3-15,7 0 4 16,17 8 3-16,7 9 0 16,4-1 5-16,13 3-4 15,17-4 0-15,30-8-1 16,26-4 1-16,29-3 2 0,23 0-1 16,19 0-1-16,24 0-1 15,8 0 1-15,19 0 5 16,13-3-6-16,3-1 0 15,13-2 1-15,-5 1-9 16,12-2 9-16,12 1-1 16,25 6 6-16,14-3-1 15,-16 3-5-15,-7 0 0 16,-28 0-1-16,-36-4-2 16,-18-8 3-16,-26 6 0 15,-26-6-1-15,-19 6 1 16,-24 3 0-16,-21-1-1 0,-6 0 6 15,-18 4-6-15,-6-5 1 16,-4 4 0-16,-17-4 2 16,-3-2-2-16,-9 4 0 15,-15-3 0-15,-7 6-3 16,-17 0 0-16,-7 0 3 16,-12-3 0-16,-5 3 1 15,-3 0 2-15,17 0-3 16,14 0 0-16,40 0 5 15,35 0 5-15,33 0-3 16,18 0 1-16,7 3-7 16,6 0 3-16,-10 0-4 15,-13 7 0-15,-21 1 4 0,-24-3-6 16,-18 1 6 0,-22-1-4-16,-18-4 2 0,-17-1 2 15,-12-3-2-15,-10 0-2 16,-5 0 6-16,0 0 0 15,0 0 5-15,0 0 9 16,0 0 0-16,0 0-17 16,0 9 7-16,4 25-10 15,7 23 1-15,9 33 11 16,0 25 9-16,-6 19-8 16,-8 18 12-16,-6 11-16 15,4 16 18-15,-1 7-13 16,8 3-5-16,13-10 11 15,3-12-20-15,13-21 0 0,12-21 10 16,-1-20-10-16,0-26 0 16,-4-12 0-16,-12-21 0 15,-2-5 6-15,-19-17-6 16,-1-7 1-16,-9-2-1 16,-4-15 8-16,0 0-6 15,-28 0 8-15,-87 0 3 16,-93 3-13-16,-107 16-10 15,-82 5-33-15,-55 5 8 16,10-1-31-16,42-4-69 16,57 8-55-16,74-4-219 15</inkml:trace>
  <inkml:trace contextRef="#ctx0" brushRef="#br0" timeOffset="256417">4195 13922 499 0,'0'0'323'0,"0"0"-159"15,0 0 2-15,0 0-35 16,0 0 10-16,0 0-33 16,0 0-63-16,4-102 21 0,-4 96-33 15,0 6-1 1,0 0-6-16,4 0-24 0,3 27 1 16,2 41-3-16,-5 26 0 15,-4 17 3-15,0 5-3 16,0-5 4-16,-4-1-15 15,-12-7-32-15,5-17-20 16,5-24-38-16,6-18-86 16,0-23-103-16,0-21-147 15</inkml:trace>
  <inkml:trace contextRef="#ctx0" brushRef="#br0" timeOffset="256971">4471 13994 363 0,'0'0'231'0,"0"0"-84"15,0 0 29-15,0 0-65 16,0 0-27-16,0 0-35 16,188-140-32-16,-106 121 18 15,13 4-11-15,17-7-24 16,-10 6 29-16,-9-3-18 15,-15 13 4-15,-30 1 5 16,-28 5-16-16,-13 0 11 0,-7 0-6 16,0 0-1-1,0 20-5-15,-27 18 7 0,-24 12-4 16,-8 3 20-16,-5-1-21 16,6-1 19-16,3-2-8 15,4-9-12-15,20-17 11 16,11-11-15-16,16-9 0 15,4-3 0-15,0 0-10 16,0 0 10-16,35 0-10 16,16-7 10-16,13-15 13 15,2 5-8-15,-6 3-5 16,2 10 0-16,-3 4 3 16,-3 0-7-16,-10 0 4 15,-6 26 0-15,-13-3 1 16,-7 10-1-16,-9-2-1 0,-11 7-3 15,0-5 8-15,-3 6 3 16,-48-9-3-16,-15 1-1 16,-18-3 14-16,-9-6-14 15,1-9-3-15,18-4 0 16,23-9-12-16,23 0-4 16,28 0-84-16,0-30-110 15,71-27-238-15</inkml:trace>
  <inkml:trace contextRef="#ctx0" brushRef="#br0" timeOffset="257347">5738 13743 664 0,'0'0'218'15,"0"0"-68"-15,0 0-9 16,0 0-41-16,0 0-61 15,0 0 3-15,-193 179-22 16,193-120-9-16,0 0 0 16,3 6-9-16,41-9-2 15,14-3 0-15,14-12-4 16,19-20-4-16,8-21 13 16,-6 0-5-16,-9-6 8 15,-15-26-5-15,-22 2 24 0,-14-10 32 16,-18 0-8-16,-15-5 37 15,0-13-37-15,-20-11-26 16,-35-3-4-16,-11-2-20 16,-18 15-1-16,-5 3 0 15,1 34-31-15,13 3 7 16,17 19-52-16,27 0-23 16,22 0-60-16,9 32-206 15,29-1-255-15</inkml:trace>
  <inkml:trace contextRef="#ctx0" brushRef="#br0" timeOffset="257819">6167 12804 732 0,'-228'-45'152'16,"-37"20"-64"-16,-29 16 33 15,-18 9-51-15,-2 26 1 16,27 50-15-16,30 40 3 16,29 42 2-16,32 47-44 15,10 56 20-15,29 32-20 16,44 33-12-16,45 16 18 16,56 0-15-16,28-21 5 15,114-36-13-15,91-32-2 16,93-58-3-16,87-43-1 0,56-64 5 15,19-58-6-15,-27-38 9 16,-40-81-2-16,-58-41 6 16,-61-45-5-16,-42-29 9 15,-50-41 2-15,-49-31 0 16,-50-32 29-16,-61-25-25 16,-38-6 7-16,-75 19-5 15,-65 40-14-15,-50 53 33 16,-57 56-12-16,-48 43-14 15,-49 52-11-15,-24 53-3 16,4 23 0-16,27 28 3 16,50 38-61-16,70 27-6 0,71 16-47 15,71 23-79-15,68 21-174 16,7-9-477-16</inkml:trace>
  <inkml:trace contextRef="#ctx0" brushRef="#br0" timeOffset="218704">21559 5638 617 0,'0'0'197'0,"0"0"-64"15,0 0-8-15,0 0 20 16,0 0-31-16,0 0-60 16,0 0-18-16,0-31-36 15,11 74 2-15,9 23 10 16,0 23 16-16,-5 6 15 15,-10 7-28-15,-5 1-6 16,0-1 3-16,0 0-6 16,0-8-12-16,0-8-8 15,-12-8-64-15,-3-15-44 16,-1-13-107-16,-1-11-146 0,10-22-238 16</inkml:trace>
  <inkml:trace contextRef="#ctx0" brushRef="#br0" timeOffset="219274">21975 5656 649 0,'0'0'119'15,"0"0"-19"-15,0 0 15 16,0 0-19-16,0 0-72 0,0 0-7 15,249-43 12 1,-167 43-17-16,6 4 5 0,-14 14-1 16,-12-6-15-16,-18 1 12 15,-16-1-11-15,-12-3 1 16,-9-2-2-16,-3-1-1 16,-4 0-2-16,0 4 0 15,0 4-9-15,-7 12 10 16,-37 8-10-16,-14 1 11 15,-14 5 0-15,-3-9-11 16,4-9 7-16,13 0-10 16,14-16 5-16,17-3 7 15,12 0 3-15,15-3-1 16,0 0 13-16,0 0-13 16,0 0 0-16,7 0 0 0,28 0-12 15,16 0 12-15,17 0 1 16,-1 15 3-16,3 10-4 15,-3 12-1-15,-5 10 0 16,-5 13 0-16,-15 8 0 16,-15 6 1-16,-10 4 0 15,-17-4 5-15,0-2-3 16,-11-7 1-16,-26-18-6 16,-5-4 1-16,-33-14-1 15,-23-15-5-15,-14-14-8 16,7 0-46-16,26 0-30 15,32-5-25-15,26-11-6 0,21-2-97 16,0-7-155-16</inkml:trace>
  <inkml:trace contextRef="#ctx0" brushRef="#br0" timeOffset="219662">23095 5924 494 0,'0'0'165'16,"0"0"-59"-16,0 0 36 15,0 0 11-15,0 0-106 16,0 0-47-16,-6-24-5 0,-8 67 5 16,-3 21 2-16,2 18-2 15,10 2-7-15,5 2 5 16,0-2-5-16,33-15 4 15,18-14 0-15,11-17-3 16,2-16 3-16,-2-18 6 16,-7-4 3-16,-11 0 9 15,-10-35-6-15,-10-15 50 16,-15-18 21-16,-9-13-18 16,0-8 29-16,-36 10-54 15,-15 7-17-15,-1 22-14 16,-6 7-6-16,-6 16 0 15,6 2-12-15,-10 12-45 16,-1 13-36-16,-12 0-63 0,3 44-106 16,3 28-72-16</inkml:trace>
  <inkml:trace contextRef="#ctx0" brushRef="#br0" timeOffset="219935">21798 7183 491 0,'0'0'287'0,"0"0"-184"0,0 0 5 15,0 0-35-15,0 0-14 16,340-84-42-16,-88 44-10 15,27 0 11-15,-3 9-18 16,-44 9-9-16,-62 9-25 16,-74 6-54-16,-66 7-29 15,-30 0-66-15,-72 0-199 16</inkml:trace>
  <inkml:trace contextRef="#ctx0" brushRef="#br0" timeOffset="220116">22078 7347 76 0,'0'0'316'0,"0"0"-166"0,295 0 16 15,-110-34-6-15,19 0-43 16,14-9-73-16,-10 5-19 16,-31 4-23-16,-35 7-2 15,-51 10-62-15,-49 2-185 16,-29 6-248-16</inkml:trace>
  <inkml:trace contextRef="#ctx0" brushRef="#br0" timeOffset="230506">25857 6478 880 0,'0'0'168'0,"0"0"-142"15,0 0 58-15,0 0 62 16,0 0-73-16,0 0-55 15,0-11-2-15,0 11-10 0,0 0-6 16,0 0-2-16,0 29-11 16,0 10 13-16,0 12 7 15,0 8-6-15,0-15-1 16,0 3-10-16,3-8 6 16,18-10 4-16,-1-12-1 15,3-6-1-15,-4-4 4 16,8-7-1-16,6 0 5 15,-2 0 4-15,4-32 38 16,8-14 3-16,-8-17 11 16,-2-9-23-16,-9-6-9 15,-17 1-2-15,-7 6-7 0,0 14-13 16,-20 11 3-16,-24 15-8 16,-11 5 0-16,-3 14-6 15,-13 12 0-15,-11 0-36 16,-10 26-79-16,3 35-100 15,14 14-212-15</inkml:trace>
  <inkml:trace contextRef="#ctx0" brushRef="#br0" timeOffset="244351">20040 13512 618 0,'0'0'331'0,"0"0"-290"15,0 0-15-15,0 0 110 16,0 0-34-16,0 0-67 16,48-53-34-16,14 43 10 15,13 4 10-15,7-2-17 16,-4 1-8-16,-3 7-19 16,-11 0-84-16,-16 0-81 0,-21 0-97 15,-12 16-160-15</inkml:trace>
  <inkml:trace contextRef="#ctx0" brushRef="#br0" timeOffset="244718">21024 13130 456 0,'0'0'217'0,"0"0"-97"0,0 0-13 16,0 0 38-16,0 0-38 15,0 0-21-15,55-138-3 16,-51 133-25-16,-4 5 0 16,0 0-34-16,0 0-9 15,0 0-4-15,0 0-11 16,0 27-2-16,0 18 2 15,0 23 4-15,0 9 19 16,0 9-20-16,0 2 2 16,0 0 6-16,-11-7-11 15,-2-5-1-15,6-5-22 16,-2-13-44-16,1-4-48 0,-3-6-63 16,8-24-103-16,3-7-143 15</inkml:trace>
  <inkml:trace contextRef="#ctx0" brushRef="#br0" timeOffset="236791">26140 15467 379 0,'0'0'360'16,"0"0"-193"-16,0 0-30 0,0 0-10 16,0 0-6-16,0 0-30 15,0-7-32-15,0 7-21 16,0 0-18-16,0 13 8 16,-4 38 0-16,-12 13 0 15,-3-1-7-15,-4-3-21 16,-1 4 0-16,0-8-16 15,11-9-59-15,6-12-7 16,7-6-53-16,0-19-56 16,0-3-93-16,11-7-255 0</inkml:trace>
  <inkml:trace contextRef="#ctx0" brushRef="#br0" timeOffset="237209">26483 15389 660 0,'0'0'174'0,"0"0"-100"16,0 0 49-16,0 0-4 0,0 0-82 15,0 0-18-15,192-40-1 16,-145 40-17-1,-3 26 13-15,-9 3-14 0,-8 13 1 16,-18-2 5-16,-9 7-4 16,0 8 11-16,0 1 6 15,-33 3-14-15,-18 6 6 16,-11-9-1-16,-2 1-4 16,6-14-1-16,10-15 7 15,25-13-12-15,12-2 0 16,7-13 5-16,4 0-5 15,0 0 0-15,0 0 0 16,0 0-4-16,27 0 4 16,15 0 0-16,19 0 3 15,10 0-3-15,15 0-12 0,9-7-47 16,10-24-57-16,1 2-164 16,-7 2-293-16</inkml:trace>
  <inkml:trace contextRef="#ctx0" brushRef="#br0" timeOffset="237608">27573 15343 59 0,'0'0'752'0,"0"0"-545"16,0 0-90-16,0 0-35 15,0 0-10-15,0 0-69 16,24-41 3-16,18 36-1 16,9 1-1-16,9-3 3 15,-2 7-5-15,6 0 2 16,-13 0 3-16,-12 0-2 16,-12 0-7-16,-14 0 2 15,-6 0 0-15,1 0 12 16,-8 0 0-16,0 0 11 15,0 25 5-15,0 7-9 16,0 8 13-16,0 6-7 16,-28 11-17-16,1-10 8 0,-4 14-5 15,3 2-11 1,1 2 0-16,3-3 0 0,1 0-26 16,6-6-47-16,3-10-71 15,14-14-81-15,0-14-131 16</inkml:trace>
  <inkml:trace contextRef="#ctx0" brushRef="#br0" timeOffset="237812">27631 15715 319 0,'0'0'183'0,"0"0"-44"0,0 0-36 16,0 0-35-16,292 0-28 16,-193 0-31-16,-6 0-9 15,-2-12-11-15,-16 0-184 16</inkml:trace>
  <inkml:trace contextRef="#ctx0" brushRef="#br0" timeOffset="227805">27714 8952 963 0,'0'0'19'0,"0"0"-10"15,0 0-9-15,0 0 74 16,0 0 56-16,0 0-61 0,0 0-33 15,0 0 35 1,5 12-11-16,-5-12-9 0,0 0-18 16,0 0-17-16,0-15 20 15,-24-17-30-15,-9-5-5 16,-1 4 12-16,-1-2-11 16,-5-2-2-16,-4 2 8 15,6 4-3-15,-2-6 1 16,1 6 3-16,-1 3-8 15,-4 0 17-15,-3-1-10 16,-4 1-5-16,-8 1-3 16,-12 1 7-16,-7-4 0 0,-5 8-7 15,-2-3 0-15,4 4 21 16,3-1-14-16,3 0-1 16,6 6-6-16,-6-5 7 15,3 8 3-15,-2 4-2 16,2-3-6-16,-2 2 4 15,-9 3 5-15,-8 7-11 16,2 0 0-16,-3 0 5 16,1 0-5-16,13 0 0 15,-1 13 1-15,4 3 4 16,13 0 4-16,-9 3-9 16,3 1 0-16,-1 6 3 15,-11 2 0-15,1 3-3 16,1 5 3-16,-4-1 7 15,3 2-2-15,1 1-7 0,3 1-1 16,3-1 13-16,5 5-18 16,5-5 5-16,-6 5 0 15,1-5 15-15,-3 6-14 16,-1 6-1-16,-7 2 0 16,3 8 10-16,0 8-5 15,-4 3-5-15,1 10 2 16,-6 6 5-16,2 3 1 15,-4 3-7-15,-2-2-1 16,10-5 8-16,-1-10 2 0,8 1-9 16,9-8 5-1,7-2 5-15,2 5-10 0,8 2-1 16,-3 11 0-16,-3 6 11 16,0 5-11-16,4 0 1 15,-1 3 2-15,4 7 9 16,-3 1-9-16,9 3-3 15,1 9 0-15,10-2 7 16,12 3-4-16,6 4-3 16,9-3 3-16,0 3 2 15,0 0 0-15,24 4-5 16,8 2 0-16,3-6 0 16,0 0-3-16,5-6 3 15,-2-9 0-15,15-3 2 16,-2-12-1-16,4 0-1 0,11-2 0 15,12-1 1 1,6-1-1-16,2-1 0 0,-4-5 2 16,2-3-4-16,-12-10 7 15,-10 1-9-15,-4-9 4 16,-1-1 0-16,1 0 1 16,10-6 0-16,1-3-1 15,6 0 2-15,-4-7 2 16,4 0-4-16,0-8 0 15,3 2 0-15,1-8 0 16,3-1 0-16,-2 3 1 16,2-14-1-16,4 7 3 15,5 3-3-15,8-5 0 16,11-4 0-16,16 5-1 0,12-17 5 16,16 4-4-16,-10 0 0 15,-5-7 2-15,-21 0-4 16,-21-1 2-16,-13-2-1 15,-5 4-1-15,3-7 2 16,9 0 0-16,15 0-6 16,13-10 8-16,10-7-2 15,-3 4 0-15,-9 4 2 16,-6-3-3-16,-18 11 2 16,-1-15 1-16,-14 6-2 15,1-4 2-15,5-8-4 16,9-10 2-16,13-11 0 15,5-3 4-15,2-1-3 0,-1 0-1 16,-19-6 1-16,-18 7 0 16,-12 3-1-16,-11 5 0 15,-9-9 1-15,-4 5 1 16,1-2-2-16,-2 2 1 16,17-7-2-16,5 3 4 15,6 0-4-15,18-8 1 16,2 5 0-16,5-7-6 15,-9 9 8-15,-7-6-2 16,-13 4 0-16,-2-1 1 16,-8-3-3-16,-1-3 2 15,-13 2-1-15,6-6 1 0,-4-4 0 16,2-1 0-16,2 0 0 16,0 2 0-16,-6 5 0 15,-2-7-1-15,-8 5 3 16,-4-8-3-16,-4-15 1 15,-2-2 0-15,2-11 4 16,0 5-3-16,-4-2-2 16,-5 1-2-16,-7 8 3 15,-4-6 4-15,0 5-1 16,0-4-3-16,-7 7 10 16,-17-12-4-16,0 2-6 15,1 11 9-15,3 3-4 16,5 13 1-16,2 13-1 0,6 1 1 15,-6 4 3 1,6-4-2-16,-1 3-7 0,-8-11 0 16,-4 0 3-16,-7-6-2 15,-8-8 0-15,-9 2 3 16,-7-7-4-16,-11-3 3 16,-13-1-7-16,-4-6 3 15,-8-5 1-15,-15-3 4 16,-4-7-3-16,-20-9-1 15,-17-12 0-15,-1-10-18 16,-15-18 4-16,-18-1-20 16,-38 4-29-16,-65 22-62 15,-79 15-129-15,-57 5-305 16</inkml:trace>
  <inkml:trace contextRef="#ctx0" brushRef="#br0" timeOffset="229882">25990 7826 261 0,'0'0'450'0,"0"0"-333"15,0 0 0-15,0 0 43 16,0 0-18-16,0 0-45 16,0 0-51-16,4-38-15 15,-1 33 20-15,-3 5-30 16,6 0 1-16,-2 0 7 15,-4 0-15-15,0 0 4 0,0 13-18 16,0 42 2-16,0 23 24 16,0 18-11-16,0 7 4 15,0 0-14-15,0-5 0 16,0-7 5-16,0-10-8 16,0-13 1-16,0-9 3 15,0-16-6-15,0-17 0 16,0-14-1-16,0-9 2 15,0-3 3-15,0 0-3 16,0 0 10-16,0 0 4 16,0 0 5-16,0 0 14 15,0-36-5-15,-4-20-20 0,-2-17 5 16,6-29-10-16,0-10-4 16,0-6-1-16,0 2-1 15,0 14-4-15,0 12-1 16,0 22 5-16,0 17-2 15,6 15 7-15,-6 15-3 16,0 8 1-16,0 5 6 16,0 0-14-16,0 5 5 15,0 3-11-15,0 0 6 16,0 0-18-16,0 0-4 16,0 7-21-16,0 51-26 15,-6 20 35-15,-12 9-70 16,-6 9 8-16,4-9-82 0,13-14-99 15,3-13-96-15</inkml:trace>
  <inkml:trace contextRef="#ctx0" brushRef="#br0" timeOffset="234142">26777 9232 463 0,'0'0'171'16,"0"0"-76"-16,0 0 36 15,0 0 5-15,0 0-14 16,0 0-36-16,0 0-47 15,33-35 19-15,-15 7 8 0,6 3-23 16,0-7 4-16,12-7-27 16,10-8-1-16,14-5-5 15,18-8-10-15,8 1-4 16,13-3 0-16,-4 6-2 16,-17 10-4-16,-23 18 1 15,-18 15-17-15,-26 4 1 16,-4 9-58-16,-2 0-14 15,-1 0-54-15,3 25-118 16,10 15-94-16</inkml:trace>
  <inkml:trace contextRef="#ctx0" brushRef="#br0" timeOffset="234437">27403 9458 400 0,'0'0'183'0,"0"0"-45"16,0 0-19-16,0 0 18 16,0 0-29-16,252-201-36 15,-173 141-5-15,12-8-51 16,-2-1-11-16,3 4 2 0,-7 6 0 15,-6 13-10-15,-12 17 3 16,-19 18-16-16,-17 8-12 16,-15 3-55-16,-5 0-79 15,2 33-57-15,-9 26-89 16</inkml:trace>
  <inkml:trace contextRef="#ctx0" brushRef="#br0" timeOffset="234670">28115 9778 375 0,'0'0'173'0,"0"0"-93"16,201-56-23-16,-82 35 26 15,14-1-48-15,9 0-27 16,-12 6-8-16,-11 4-25 16,-17 3-62-16,-20 9-179 15</inkml:trace>
  <inkml:trace contextRef="#ctx0" brushRef="#br0" timeOffset="234948">28482 10407 210 0,'0'0'223'0,"0"0"-160"15,0 0 1-15,236 0 76 16,-94 3-59-16,8-3-48 0,-13 9-20 16,-11-3-12-1,-11 0-2-15,-6 13-53 0,4 6-117 16,-5 8-149-16</inkml:trace>
  <inkml:trace contextRef="#ctx0" brushRef="#br0" timeOffset="235224">29004 11622 283 0,'0'0'278'0,"0"0"-225"16,0 0 13-16,0 0 1 0,0 0-49 16,228 49 34-16,-156-49-27 15,-5 0-3-15,4 0 6 16,-5 0-1-16,2-3-27 16,-21 3-73-16,-19 0-165 15,-25 0-282-15</inkml:trace>
  <inkml:trace contextRef="#ctx0" brushRef="#br0" timeOffset="236197">26085 13883 576 0,'0'0'295'0,"0"0"-102"0,0 0-51 15,0 0-10-15,0 0 0 16,0 0-57-16,0-64-33 16,4 64 12-16,-1 0-34 15,-3 0 13-15,4 0-15 16,-4 0-17-16,5 0 4 15,-5 34-5-15,0 25 0 16,0 30-3-16,0 14 3 16,0 9-3-16,0 12-38 15,0 17-44-15,-23 8-26 16,-10 3-114-16,9-9-223 16</inkml:trace>
  <inkml:trace contextRef="#ctx0" brushRef="#br0" timeOffset="241771">24750 13487 454 0,'0'0'271'0,"0"0"-144"16,0 0 4-16,0 0 18 15,0 0-23-15,0 0-49 16,0 0-13-16,21-13-14 15,-18 13-6-15,1 0 8 16,-4-8-17-16,4 8-21 16,-4 0 28-16,0 0-16 15,0 0-13-15,0 0-1 16,-11 54-8-16,-37 34 0 0,-14 21 29 16,-2 6-21-1,2 9 1-15,-5-12-12 0,3-2-2 16,5-7-4-16,12-18-62 15,12-7-54-15,19-28-74 16,16-19-222-16</inkml:trace>
  <inkml:trace contextRef="#ctx0" brushRef="#br0" timeOffset="242279">22282 15075 880 0,'0'0'160'0,"0"0"-64"16,0 0-79-16,0 0 51 16,0 0 10-16,0 0-46 15,-11-15-11-15,11 15-21 16,0 0 5-16,0 0-10 16,0 0-1-16,24 0 6 15,11 15-7-15,12-9 7 0,8 4-1 16,1-10-8-16,-1 0-51 15,-4 0-33-15,-3 0-87 16,-6 0-105-16,-2 0-206 16</inkml:trace>
  <inkml:trace contextRef="#ctx0" brushRef="#br0" timeOffset="242568">23146 14709 89 0,'0'0'618'0,"0"0"-452"0,0 0-48 16,0 0 6-16,0 0-66 15,0 0-20-15,-13 64 4 16,6-4-9-16,-10 12-8 15,3 2-22-15,-6 4-3 16,-4 3 0-16,4-11-2 16,3 2-20-16,3-9-40 15,6-17-106-15,8-14-96 16,0-7-354-16</inkml:trace>
  <inkml:trace contextRef="#ctx0" brushRef="#br0" timeOffset="243376">23416 14876 0 0,'0'0'381'0,"0"0"-309"16,0 0 15-16,0 0-4 15,0 0 3-15,0 0-20 16,111 96-28-16,-111-55-6 16,0 6-14-16,-33 6-11 15,-1-7 33-15,-6 3 9 16,1-11-23-16,8-4-17 16,4-9-7-16,10-9 9 0,14-4-11 15,3-2-6-15,0-10 6 16,0 0-50-16,31 0-13 15,24 0 26-15,12-17-35 16,4-16 19-16,4 5 15 16,-9 3-16-16,-11-7 14 15,-8 8-1-15,-14 2 41 16,-6 4 0-16,-3-4 0 16,-9 13 3-16,1-13 15 15,-1 6 7-15,-2-2 10 16,-3-4 0-16,0-3 13 15,-3 10 32-15,-3-7-31 0,-1 6 15 16,-3 6 9-16,0 1 14 16,0 9-3-16,0 0-16 15,0 0-15-15,0 0-47 16,0 0-6-16,-14 0 0 16,-6 0-1-16,-4 9 4 15,4 16 1-15,0-2-4 16,9 10 0-16,0-4-2 15,2 5-12-15,9-3 2 16,0 3-6-16,3 1-24 16,34-2-5-16,-3-2-49 15,7 0 59-15,-14-6-34 16,-7-3 66-16,-5 2 5 0,-12-6 6 16,-3-4 13-16,0-4 47 15,0 5-10-15,0-5 2 16,-31 1-15-16,0 0-18 15,-5-5 22-15,8-6-4 16,-3 0-27-16,8 0 23 16,8 0-34-16,-1-6 3 15,16-19-8-15,0-7-17 16,0-14-10-16,34-11-23 16,23-4 15-16,1 14 6 15,4 7-29-15,2 8-29 16,-5 2-44-16,8 3-107 15,4-3-162-15</inkml:trace>
  <inkml:trace contextRef="#ctx0" brushRef="#br0" timeOffset="243939">23527 12781 151 0,'0'0'798'16,"0"0"-505"-16,0 0-189 15,0 0-46-15,0 0 10 16,0 0-56-16,-51 21 4 15,-16 35 18-15,-16 16-32 16,-11 1 3-16,-5 13-5 16,-3-13-9-16,16 4-12 15,18-13-133-15,25-13-144 16,35-21-335-16</inkml:trace>
  <inkml:trace contextRef="#ctx0" brushRef="#br0" timeOffset="245355">21433 13204 80 0,'0'0'301'0,"0"0"-151"15,0 0-9-15,0 0-13 16,0 0-17-16,0 0-51 16,0-17 3-16,0 12-23 15,0 2-29-15,0-3 3 0,11-5-10 16,6 7-1 0,3-3 10-16,-2 0-13 0,6 7-1 15,5 0-5-15,2 0 6 16,-4 0 4-16,4 14-4 15,-7 15 0-15,-7 13-2 16,-17 2-18-16,0 15 7 16,-4 6 12-16,-49 4 1 15,-2 11 26-15,-11-18-1 16,6 3-10-16,13-21 5 16,12-10-16-16,15-13 10 15,13-11-3-15,3-10-7 0,0 7 14 16,4-7-2-1,0 0 7-15,0 0 9 0,0 0-31 16,28 0 7-16,30 0-1 16,13 0 1-16,1-7 5 15,-10-3-10-15,-2 5 2 16,-14 1-5-16,5 4-11 16,-4 0-31-16,-7 0-77 15,-16 0-150-15,-17 0-239 16</inkml:trace>
  <inkml:trace contextRef="#ctx0" brushRef="#br0" timeOffset="246654">22189 13166 164 0,'0'0'100'0,"0"0"-78"16,0 0-2-16,0 0 12 0,0 0-10 16,0 0-7-16,-20-8 8 15,20 1 9-15,-4 7 16 16,-3-3 2-16,-9 3 19 15,8-4 5-15,-4 1-19 16,4 3 4-16,5-5 2 16,-3 5-15-16,6 0-3 15,0-1-11-15,0 1-6 16,0 0 24-16,0 0-9 16,0 0-8-16,0-5-5 15,0 5-28-15,0-3-11 16,13 3 11-16,7-7 0 0,11 4 18 15,0 3-17 1,-4-7 6-16,6 2-7 0,-5 5 3 16,-1-4-3-16,4 1 0 15,-4 3 0-15,-3-3 7 16,0 3-6-16,-13 0 3 16,-2 0 1-16,-5-6 5 15,-1 6-9-15,-3 0 2 16,0 0-1-16,0 0 30 15,0 0-16-15,0 0 7 16,0 0-6-16,0 0-17 16,0 16 0-16,-3 20 6 15,-17 10 0-15,-4 5 25 16,4 1-23-16,5 8 4 16,2-1 0-16,6 6-6 0,3-15-9 15,4 2 3-15,-3-14-5 16,3-4 2-16,0-9-50 15,0-9-35-15,0-10-70 16,-4-6-102-16,-1 0-90 16</inkml:trace>
  <inkml:trace contextRef="#ctx0" brushRef="#br0" timeOffset="246864">22114 13512 231 0,'0'0'206'16,"0"0"-95"-16,0 0 1 15,0 0-38-15,0 0-44 16,0 0 6-16,113-6-16 16,-34-2-4-16,20 5-16 15,8-2-30-15,-10-4-105 16,-13 6-153-16</inkml:trace>
  <inkml:trace contextRef="#ctx0" brushRef="#br0" timeOffset="247920">22456 12336 228 0,'0'0'245'0,"0"0"-73"15,0 0-32-15,0 0-7 16,0 0 2-16,0 0-28 16,-19-38-50-16,19 38-5 15,0 0-6-15,0-4-18 16,0 4 22-16,0 0-43 16,0 0 3-16,0-4-10 15,42-5-15-15,33-4 15 16,31-9 0-16,16 4-8 15,-3 3 8-15,-28 2-57 0,-36 1-31 16,-27 12-25-16,-25 0-90 16,-3 0-60-16,0 0-208 15</inkml:trace>
  <inkml:trace contextRef="#ctx0" brushRef="#br0" timeOffset="248552">20126 11995 323 0,'0'0'166'15,"0"0"-96"-15,0 0 28 16,0 0 2-16,0 0-35 0,0 0-10 16,0-13-16-16,0 7-19 15,20-4 15-15,11-1-21 16,0 0 4-16,6 3-18 15,1 2 1-15,2-4-4 16,4 4-6-16,-2-3-58 16,6-1-21-16,-1 3-106 15,0 3-93-15</inkml:trace>
  <inkml:trace contextRef="#ctx0" brushRef="#br0" timeOffset="248874">20865 11587 220 0,'0'0'315'15,"0"0"-163"-15,0 0-31 16,0 0 18-16,0 0-32 15,0 0-22-15,24-62-44 16,-24 62-18-16,9 0 10 16,2 13-28-16,6 30 5 15,-6 12 17-15,1 5-19 16,-4 9 9-16,-1-1-17 16,-3-3-5-16,-4 3 3 0,5-1-58 15,-1-11-38-15,3-1-76 16,13-11-51-16,4-23-133 15</inkml:trace>
  <inkml:trace contextRef="#ctx0" brushRef="#br0" timeOffset="249256">21130 11590 328 0,'0'0'114'0,"0"0"-1"16,0 0-25-16,0 0-10 16,0 0-35-16,0 0-26 15,146-155 16-15,-111 155-16 16,-4 0-5-16,5 34 16 16,-8 9-2-16,-4 11 4 15,-10-1 7-15,-5-1 9 16,-9 7 3-16,0-4-24 15,0 6-15-15,-36 1 17 16,-12 3-27-16,-6-8 0 16,-5-5 0-16,12-9 9 15,16-15-9-15,18-7 0 16,13-7-12-16,0-2-4 0,44-9-31 16,34-3 32-16,32 0 14 15,12-3-14-15,-3-19-7 16,-21 1-82-16,-23 4-101 15,-31 2-222-15</inkml:trace>
  <inkml:trace contextRef="#ctx0" brushRef="#br0" timeOffset="250079">22039 11509 268 0,'0'0'277'0,"0"0"-135"16,0 0-26-16,0 0 2 16,0 0 5-16,0 0-78 15,-36-68-15-15,36 68-2 16,-11 0-28-16,-2 25 0 15,-9 21 1-15,-7 23 2 16,7 8 12-16,2 0-6 16,7 12-8-16,13 1 10 15,0-6-10-15,0-3-1 16,17-10 0-16,17-18-12 0,7-13 10 16,-3-15-12-16,6-16 11 15,-4-2-5-15,-5-7 14 16,-4 0-6-16,-8 0 17 15,-6-3-17-15,-10-29 53 16,-7-4 0-16,0-6-18 16,-31-1-31-16,-37 8-4 15,-6 5-35-15,-1 21-45 16,9 9-89-16,15 0-53 16,14 0-261-16</inkml:trace>
  <inkml:trace contextRef="#ctx0" brushRef="#br0" timeOffset="251048">24920 7979 294 0,'0'0'322'0,"0"0"-228"0,0 0 29 16,0 0 52-16,0 0-57 16,0 0-32-16,0-13-23 15,0 13-15-15,0 31-7 16,0 32-14-16,4 14 49 16,16 14-38-16,0-1-24 15,-2 3 13-15,2-2-22 16,1-2-3-16,-11-4-4 15,3-8-4-15,-2-5-31 16,-2-11-23-16,-1-19-79 16,-8-18-50-16,0-24-177 15,0 0-197-15</inkml:trace>
  <inkml:trace contextRef="#ctx0" brushRef="#br0" timeOffset="251312">23735 7731 748 0,'0'0'63'0,"0"0"-62"0,0 0 52 15,205-50 41-15,-141 33-73 16,-2 3-8-16,-4 4-13 16,-7-2-21-16,-3 2-44 15,-12 7-105-15,-5-8-130 16</inkml:trace>
  <inkml:trace contextRef="#ctx0" brushRef="#br0" timeOffset="251596">24641 7090 662 0,'0'0'79'16,"0"0"-40"-16,0 0 80 15,0 0-16-15,0 0-73 16,0 0-23-16,78 57 16 16,-43 0 40-16,2 14-51 15,-6 5 2-15,-4 10-14 16,-3 3-9-16,-8 3-52 16,-1 4-84-16,1-1-122 15,-5-3-365-15</inkml:trace>
  <inkml:trace contextRef="#ctx0" brushRef="#br0" timeOffset="252202">23098 9278 749 0,'0'0'85'0,"0"0"-69"16,0 0 51-16,0 0 49 15,0 0-83-15,0 0-11 16,79 68 40-16,-35-24-21 15,7 3-11-15,7 11 2 16,10 5-31-16,10 5 2 16,8 2-3-16,9 2-2 15,0 1-23-15,-9-8-75 16,-19-13-62-16,-16-14-49 0,-20-16-150 16</inkml:trace>
  <inkml:trace contextRef="#ctx0" brushRef="#br0" timeOffset="252676">21178 8829 476 0,'0'0'69'0,"0"0"-65"0,0 0 79 15,0 0-1-15,0 0-46 16,0 0 16-16,144-30-36 15,-100 24 0-15,3 0-16 16,4 2-4-16,-3-1-7 16,3 5-89-16,-7 0-133 15,-10 0-184-15</inkml:trace>
  <inkml:trace contextRef="#ctx0" brushRef="#br0" timeOffset="253223">21944 8386 466 0,'0'0'25'0,"0"0"67"15,0 0 48-15,0 0-49 16,0 0-32-16,0 0-15 16,4-25 23-16,-4 25 0 15,0 0-35-15,0 0 2 0,0 0-4 16,0 0-24-16,0 0 11 16,0 0-10-16,0 0-3 15,4 0 1-15,1 0-5 16,3 0-1-16,2 7-1 15,7 15 4-15,-1-1 8 16,-1 4-6-16,5-3 3 16,0 2 13-16,4 1-17 15,3 3 8-15,8 3-1 16,-8 2-2-16,10 5 19 16,-10 5-18-16,-3-1 9 15,0-3 20-15,-6-1-27 16,-5-4 12-16,-6-6-11 0,-3-9-8 15,-4 0 11-15,0-4-15 16,0-1 2-16,-19 3-1 16,-28 2 1-16,-21-3-4 15,-23-4-20-15,9 0-53 16,7-6-17-16,13-3-63 16,31-3-40-16,11 0-54 15,20-21-158-15</inkml:trace>
  <inkml:trace contextRef="#ctx0" brushRef="#br0" timeOffset="253436">21855 8380 440 0,'0'0'48'0,"0"0"12"16,0 0 37-16,0 0-20 15,0 0-60-15,223-146-7 16,-172 143-10-16,5 0 0 16,7 3-20-16,8 0-79 15,-13 0-82-15,-10 3-82 16</inkml:trace>
  <inkml:trace contextRef="#ctx0" brushRef="#br0" timeOffset="253859">22499 8479 267 0,'0'0'149'0,"0"0"-44"16,0 0 73-16,0 0-48 15,0 0-60-15,0 0-49 16,-7-21 4-16,7 21-25 15,0 13 3-15,0 23 13 16,4 4-16-16,12 1 8 16,6 8-1-16,7-6-6 15,2-5 11-15,4-3-8 0,2-13-4 16,-6-7 14-16,3-9-8 16,-3-6 16-16,6 0 11 15,-6-18-1-15,5-23 27 16,-14-12-10-16,-2-3-9 15,-16-16 9-15,-4 1-27 16,0 0-8-16,-18 12-3 16,-19 13-8-16,3 14-1 15,-7 17-2-15,-10 15-8 16,-7 0 0-16,-1 12-32 16,-1 26-49-16,18 11-77 15,22 1-51-15,20-3-85 16,0-3-191-16</inkml:trace>
  <inkml:trace contextRef="#ctx0" brushRef="#br0" timeOffset="261080">28080 14798 304 0,'0'0'162'0,"0"0"-62"16,0 0-35-16,0 0 28 0,0 0 8 15,0 0-7-15,0 0-22 16,11-56-26-16,-14 44 11 16,-28 3-15-16,-17-13-9 15,-27 1 27-15,-27 2 109 16,-27 9-138-16,-38-8 6 15,-24 11-31-15,-27-7 9 16,-13 1 2-16,13 0-13 16,41 7 15-16,51 6-6 15,61 0-12-15,28 0 2 16,10 19-3-16,-8 11 0 16,-5 14 0-16,-2-6 1 0,5-5-3 15,10-8 2 1,12-12 0-16,-1 5-15 0,-1-8 16 15,7 6-1-15,-3-10 0 16,5-3 1-16,1 4-1 16,-2-3 0-16,-2 0 0 15,-2 2 1-15,2-6 5 16,-9 0-6-16,-3 0 0 16,-9 0 9-16,5 0-5 15,3 0-4-15,8 0 1 16,9 0 2-16,3 0-3 15,0 0-5-15,-5 0-1 16,-5 0-17-16,-6 16 23 16,-1-3 0-16,3 5 0 15,2-8-3-15,3-4 13 0,2 3-11 16,4-3 1-16,-2-6-5 16,5 11 3-16,-7 3 2 15,-5 8 0-15,-5 2 4 16,-2 14 2-16,4-3-6 15,3 11 0-15,0 10 10 16,12-1-1-16,0 14-4 16,4 12-2-16,0 0 25 15,0 18-27-15,0 7 15 16,0 9-1-16,0-4-13 16,0-1 22-16,0-7-16 15,0-25-3-15,0-8 13 0,0-13-10 16,0-26-5-16,4-10-2 15,-4-17 6-15,0-4 8 16,0 0-3-16,0 0 5 16,0 0 21-16,0 0-32 15,0 0 10-15,0 0-10 16,4 0 4-16,5 0-7 16,-6 0-3-16,12 0 0 15,18 0-5-15,22 0 12 16,23 0-7-16,17-4 0 15,4-2-8-15,-6 0 1 16,-2-3 7-16,8-1-2 16,-4 3-3-16,1-1-11 0,3 2 5 15,-4-4 2 1,7-5 3-16,4-6 4 0,9 10 2 16,15-4 0-16,-1 6 3 15,14 9 1-15,-6 0-4 16,-8 0 0-16,-17 0 3 15,-23 0-6-15,-21 0 3 16,-17 0 0-16,-8 0 5 16,9 0-1-16,-5 0-4 15,8 0 0-15,3 0 2 16,6 3-4-16,-2 3 2 16,-7 3 0-16,-8-9 6 0,-12 0-1 15,2 0-5 1,-3 0 0-16,7 0 0 0,2 0 0 15,-1 0 0-15,2 0 1 16,0-9 3-16,-9 0 0 16,-4 2-6-16,-8-2 2 15,-10 3 0-15,-2-1 0 16,-2-2 1-16,2-7 4 16,-3-5 17-16,1-4-18 15,-2 1 1-15,0-8-5 16,6-7 5-16,-2 0 7 15,2-11-11-15,-6-17 4 16,0-4-2-16,-7-2 1 16,0-7-4-16,0-7 0 15,-20-10-6-15,-22 7 5 0,2 0 2 16,13 5 0-16,19 21 5 16,8 11-2-16,0 11-5 15,0 6 1-15,21-5-19 16,-3 1 12-16,-5 0 6 15,-2 10 1-15,-11 1-5 16,0 1 5-16,-8-1-5 16,-83-1-6-16,-62-11-45 15,-76 17 0-15,-85 24-66 16,-56 6-35-16,1 53-192 16,37 3-618-16</inkml:trace>
  <inkml:trace contextRef="#ctx0" brushRef="#br0" timeOffset="263637">24478 14798 356 0,'0'0'153'0,"0"0"-30"15,0 0-14-15,0 0 2 16,0 0-31-16,0 0 3 16,0 0-15-16,-62-142-18 15,46 117 11-15,-8-3-28 16,-7 3-15-16,-13 1 28 15,-1-8-33-15,-16 0 9 16,-4 2 8-16,-16-4-30 16,-8 2 23-16,-6 1-18 15,-4 0 22-15,10 1 11 16,-2 4-27-16,-12-1-1 16,-15 8-10-16,-15 10 11 0,-14 2-7 15,-2 7-3-15,8 0 0 16,19 7 15-16,16 15-14 15,18-2 1-15,6 6-3 16,11-5 8-16,16-7-8 16,-3 3 0-16,7-7 3 15,-10 12-1-15,-1-4 3 16,-5 5-5-16,1 7 4 16,2 8 2-16,-3 17 12 15,-3 1-10-15,-5 7-1 16,8 8 17-16,3-8-16 15,9 8-5-15,4 0-3 16,13 0 8-16,5 7-1 0,11 0-2 16,13 3-2-1,2 7 10-15,7 5-10 0,0 2-3 16,23-2 0-16,28 1 9 16,17-5-1-16,10-3 0 15,5-5-8-15,-5-3 25 16,-3-1-25-16,-7-5 0 15,-3-8 0-15,6-11 14 16,8 3-13-16,16-16-1 16,24-2 1-16,7-13 9 15,14-11 0-15,-1-4-10 16,-6-10 0-16,-7 0 4 0,-20 0-5 16,-4 0 1-1,0 0 0-15,-3-18 9 0,0-4-7 16,-8 6-2-16,-2-15 0 15,6-3 4-15,8-12-2 16,2 2-2-16,7-6 0 16,-10 3 6-16,-16 8-1 15,-8 8-5-15,-14 6 0 16,-9-7 5-16,-8 4-4 16,1 3 3-16,-10-17-2 15,6 7 16-15,0-8-13 16,-2-11-1-16,9-10-4 15,-4-17 5-15,-3-4 2 16,-9-2-3-16,-19 1-4 16,-16-2 14-16,0-5-11 0,-3-3-3 15,-37 1 0-15,-8 3 4 16,-3 11-4-16,0 7 0 16,0 9 0-16,0 9-3 15,-21 10 3-15,-26 17-21 16,-50 29-73-16,-66 18-100 15,-45 45-146-15,-24 17-681 16</inkml:trace>
  <inkml:trace contextRef="#ctx0" brushRef="#br0" timeOffset="266584">22894 12653 198 0,'0'0'115'16,"0"0"-66"-16,0 0 23 15,0 0 41-15,0 0-3 16,0 0-15-16,3-15-18 15,1 15-10-15,-4-6 28 16,4 2-27-16,-4-1 8 16,0-1-20-16,0 3-37 15,0-5 24-15,-20-1-19 16,-11 1 0-16,-17 4 5 0,-14-4-20 16,-16 7 18-16,-10-4 4 15,-7 1-27-15,-2 0 20 16,6 4-5-16,-8 0-8 15,4 0 11-15,-3 0-17 16,5 0-1-16,1 0-1 16,7 0 3-16,-7 13 6 15,7 0-6-15,-14 9-4 16,-7 5 14-16,-5-5-8 16,1 2-6-16,8 1-2 15,11-3 6-15,16-2-3 16,9-2-1-16,6 0-1 15,12-1 5-15,3 1-4 16,-3 0-2-16,4 4 0 16,-3 0 6-16,3-6-10 0,2 9 4 15,-5-4 0 1,3 4 8-16,-4 3-3 0,10 5-5 16,2-6 0-16,1 3 5 15,-2-9-3-15,6-4-2 16,0 4 7-16,4 1-3 15,0-1 5-15,-1 1-9 16,1 4 0-16,-1 3 3 16,-4-3 4-16,4 5-4 15,1 6-2-15,3-6 14 16,4 4-8-16,9 2-7 16,-2 4 0-16,2-1 1 0,0 12-1 15,6-1 0 1,1 11 0-16,4-1 2 0,0-1 4 15,0-8-6-15,0-1 0 16,0-2 1-16,0 0 0 16,17-11 3-16,3 5-4 15,11-8 0-15,3 2 4 16,10-9-6-16,11-4 2 16,9-7 0-16,5 4 3 15,-1-5-1-15,3 2-2 16,-9-4 5-16,6-6-1 15,-4 1-4-15,1-9 0 16,10 7 6-16,4-7-6 0,12 0 0 16,4 0 6-1,-6 0 1-15,10 0-5 0,-4 0-4 16,3-15 1-16,1-2 1 16,-6-4 9-16,-2 2-8 15,-8-2-1-15,-5 4 2 16,-7-4 4-16,8 3-10 15,3-13 4-15,2 3-1 16,5-1 1-16,3-7 0 16,-3 1 5-16,2 4-4 15,-8 0 2-15,-16 9-5 16,-12-3 2-16,-8 0 0 16,4 3-1-16,4-8 1 15,13 0 0-15,3-12 1 0,-2-4 2 16,3-4-3-16,-5 0 0 15,1 7 9-15,-6 2-7 16,-4 1 2-16,-10 2 2 16,-5-1 19-16,-8-8-24 15,-8 0 14-15,3 6-4 16,-12-15-9-16,2-1 21 16,0-10-17-16,-3-4-3 15,-7-4 15-15,1-2-9 16,-5 2-9-16,-6 0 0 15,0 6 7-15,-13 2-6 16,-38 6-1-16,-27 6 1 16,-41 11-3-16,-58 11-15 0,-59 20 5 15,-43 13-37-15,-13 0-48 16,12 34-25-16,41 22-145 16,39 3-299-16</inkml:trace>
  <inkml:trace contextRef="#ctx0" brushRef="#br0" timeOffset="268645">23014 11016 465 0,'0'0'204'0,"0"0"-49"16,0 0-12-16,0 0-9 0,0 0-38 15,9-187-24-15,-12 145-11 16,-25-1-8-16,-8-3-4 16,-12 6-7-16,-17 2-23 15,-16 3 12-15,-21 6-13 16,-18 6-7-16,-23-1 5 15,-14 11-12-15,-5 5 2 16,12 7-6-16,2 1 3 16,6 0 7-16,8 0-8 15,-4 1 2-15,4 20 3 16,-4 4-2-16,-3-3-5 16,-1-1 0-16,5 5 0 15,-6 2 2-15,17-1-1 0,13 7-1 16,18 0 3-1,13 9-3-15,-2 14 0 0,2 14-2 16,-4-2 2-16,2 6-1 16,15-7 3-16,1-6-2 15,17 0 6-15,4-2 0 16,12-3-6-16,2 3 0 16,6-4 4-16,12 4-2 15,-9 7 5-15,12 2-7 16,-3-1 11-16,-1-6-6 15,8-5-7-15,5-5 2 16,3 2 0-16,0-5 15 0,0 4-14 16,0-3 6-1,0 0-2-15,14-1-5 0,17-3 0 16,6-8 0-16,7-4 6 16,10-6-5-16,12-3 2 15,14-1 2-15,14-7-5 16,11-2 11-16,14-9-12 15,3-2 2-15,-3 1 5 16,-9-2 5-16,-8-3-6 16,-4 0-4-16,1 0 5 15,0 0 0-15,7 0-6 16,-1-12 0-16,1 6 0 0,6-13 6 16,-6 6-4-1,3 5 1-15,-7 2 1 0,-14 3-4 16,-10-4 0-16,-6 1-2 15,-7-3 2-15,10-7 6 16,9-3-6-16,6-14 0 16,16-2 7-16,5-1-1 15,2-6-4-15,-2 8-2 16,-14-6 1-16,-13 5 4 16,-18 2 1-16,-9 2-4 15,-6-8 14-15,0-3-16 16,4-8 11-16,3-10-11 15,0-8 5-15,10-7 3 16,0-6-6-16,3-8-2 16,-13-1 0-16,-14-4 6 0,-20 0-9 15,-24-2 3-15,0-9 0 16,-44-10 20-16,-51 3-19 16,-42 2 1-16,-22 18-4 15,-22 21-3-15,1 25 4 16,3 28-10-16,0 18-40 15,-8 32-54-15,-23 49-129 16,-22 19-277-16</inkml:trace>
  <inkml:trace contextRef="#ctx0" brushRef="#br0" timeOffset="271081">4285 15216 663 0,'0'0'182'0,"0"0"-124"16,0 0-18-16,0 0 41 15,0 0-2-15,0 0-27 0,-79 30-42 16,79-30-4-16,9 0-6 16,54 0 9-16,42-6 4 15,45-26 3-15,44-14-1 16,34-18 15-16,31-6-21 15,20-26 2-15,1-3-7 16,-12 3-3-16,-32 15 2 16,-36 9-2-16,-57 25 4 15,-61 17 4-15,-42 20-9 16,-40 7 4-16,0 3 15 16,-24 0-18-16,-70 22 3 15,-53 25-2-15,-37 14 1 16,-20 10-5-16,-1-7 2 0,-1 7 0 15,-10-9-2-15,-1 10-4 16,-2-1 5-16,-15-8 0 16,12 1 1-16,15-10 5 15,30-24-2-15,48-4 0 16,43-12 9-16,38-14-7 16,37 0 1-16,11 0 4 15,28-31-5-15,85-22-10 16,77-11 3-16,76-14-15 15,47 0 12-15,17-3-19 16,-3 4 17-16,-30-1-1 16,-45 10 8-16,-42 8 10 0,-65 20-10 15,-51 8 0 1,-39 14-4-16,-38 15 10 0,-17 3-6 16,-4 0 5-16,-80 21 1 15,-46 36 25-15,-54 18-21 16,-44 6-2-16,-13 4 6 15,-2-3-14-15,15-13 15 16,27-11-3-16,24-5-9 16,38-15 12-16,33-13-13 15,44-10 4-15,29-8-3 16,26-7 0-16,7 0-6 16,27-4-1-16,72-45-17 0,63-22 10 15,67-23-3 1,41-3 14-16,15-3 8 0,-19 11-6 15,-17 8-2-15,-25 15 0 16,-27 8 0-16,-36 27-2 16,-52 9 2-16,-57 22-17 15,-52 0-62-15,-39 36-85 16,-56 21-17-16,-27-1-87 16,5-7-223-16</inkml:trace>
  <inkml:trace contextRef="#ctx0" brushRef="#br0" timeOffset="274321">9484 14476 556 0,'0'0'116'16,"0"0"-52"-16,0 0 21 15,0 0 66-15,-204 87 12 16,153-66-33-16,11-8-33 0,9-7-49 16,7 1 6-1,13-7-1-15,7 0-24 0,4 0 14 16,0 0-22-16,0 0-5 16,0 0 13-16,0 0-28 15,0 0-2-15,15 0 1 16,21-4 0-16,15-9 3 15,8-2-3-15,8 0-2 16,-1 6-5-16,-2-5-48 16,2-4-1-16,-6-1-31 15,-5-2-81-15,0 4-42 16,-8-4-139-16,4 3-196 0</inkml:trace>
  <inkml:trace contextRef="#ctx0" brushRef="#br0" timeOffset="274621">10121 13997 385 0,'0'0'307'0,"0"0"-142"16,0 0 10-16,0 0-47 15,0 0-57-15,0 0-34 16,0-13-31-16,0 54-2 16,0 24 27-16,0 13-11 0,0 3 5 15,0 11-2-15,0 11-9 16,0-1-4-16,0 1-10 16,-7-10-2-16,0-5-17 15,-2-17-62-15,1-8-50 16,5-24-163-16,3-22-122 15</inkml:trace>
  <inkml:trace contextRef="#ctx0" brushRef="#br0" timeOffset="275132">10445 14047 232 0,'0'0'145'16,"0"0"-42"-16,0 0-22 15,0 0-11-15,204-78-20 16,-153 78-39-16,4 0 0 16,-4 4-5-16,-11 39 1 15,-9 9 24-15,-11 16-7 16,-20 5 11-16,0-1 16 15,0-2-19-15,-43 1 12 16,-16 4 8-16,-12-1-21 0,-11 4 13 16,0-15-19-1,7-8-12-15,18-20 16 0,19-13-24 16,14-22 11-16,17 0 26 16,7-13-1-16,0-30-11 15,0-4-27-15,24-18-2 16,7 12 5-16,0 4 8 15,-4 11-13-15,-3 12 8 16,-1 12-3-16,-2 3 21 16,10 11-21-16,-4 0-4 15,13 0 3-15,-5 0-5 16,-4 32-1-16,2 3-3 16,-10 11-4-16,-4 0-3 15,-3 4 10-15,-9 6-21 0,6-6-13 16,-5 0-75-16,2-9-114 15,11-11-116-15</inkml:trace>
  <inkml:trace contextRef="#ctx0" brushRef="#br0" timeOffset="275544">11398 13931 514 0,'0'0'216'0,"0"0"-66"0,0 0-46 15,0 0 27-15,0 0-73 16,0 0-48-16,-72 85 32 16,49-4-19-16,-1 11-1 15,4 8-1-15,2 9-21 16,8 9 14-16,10-16-9 15,0-15 1-15,0-12-3 16,17-25-3-16,14-10 0 16,4-27-3-16,5-13-3 15,0 0 6-15,-2-4 6 16,6-27-4-16,-9-9 12 16,-2-1 8-16,-11 1 14 15,-17-13 36-15,-5 3-37 0,-9 10 0 16,-53 2-35-16,-17 14-16 15,-8 18 4-15,5 6-26 16,19 0-35-16,23 12-34 16,24 17-152-16,16-8-247 15</inkml:trace>
  <inkml:trace contextRef="#ctx0" brushRef="#br0" timeOffset="275993">11067 12965 516 0,'-292'-22'237'0,"-11"22"-130"15,-7 18-32-15,10 45 3 16,25 40 13-16,23 30-24 15,20 73-38-15,7 53-8 16,10 53 4-16,14 34-14 16,48 1 6-16,58-1 26 15,91-30-28-15,55-43 1 16,137-57-15-16,77-46-1 16,60-49 3-16,42-52-3 15,11-47-2-15,-8-22-17 0,-21-63-6 16,-29-51 23-16,-28-30-6 15,-29-30 8-15,-28-24 16 16,-18-23-15-16,-20-30 17 16,-32-17-2-16,-43-8-3 15,-54-2 20-15,-68 14-17 16,-51 28-5-16,-150 28 8 16,-139 53-19-16,-151 74-6 15,-139 81 3-15,-71 89-36 16,-4 83-81-16,54 27-355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3T15:58:38.72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169 675 378 0,'0'0'198'16,"0"0"-108"-16,0 0 40 16,0 0-15-16,0 0-8 15,0 0-30-15,0 0-36 16,-169 0 1-16,216-5-17 16,52-28-15-16,50-17 21 15,48-6-8-15,23-12-3 16,-3 3-15-16,-29 10-1 15,-53 13-6-15,-49 17 2 0,-50 14-23 16,-36 11-2-16,-16 0-101 16,-55 14-98-16,-43 32-17 15,-4 5-112-15</inkml:trace>
  <inkml:trace contextRef="#ctx0" brushRef="#br0" timeOffset="2796">759 470 302 0,'0'0'133'15,"0"0"7"-15,0 0 14 16,0 0-10-16,0 0-76 16,0 0-37-16,-7 68-6 15,7 6 40-15,3 19 11 16,28 6-33-16,2 7-12 0,-2 0 7 16,-7 3-23-1,0-6-3-15,-13-10-6 0,5-12-5 16,-12-21-2-16,-1-17 1 15,-3-19-19-15,0-10-7 16,-3-10-28-16,-37-4 21 16,-2 0 20-16,-6-9 7 15,4-18 6-15,1 7 1 16,12 8 4-16,10 4-3 16,14 3 0-16,7 1 1 15,0 4-3-15,0 0-8 16,7 0 0-16,54 0 4 15,14 0-2-15,23 0 5 16,19-14 2-16,-6-20 3 0,6-7 0 16,-5-11-1-1,-30 2 11-15,-28-3 10 0,-13-3 5 16,-23-3 21-16,-9 10-7 16,-5 8-4-16,-4 15-1 15,0 17 7-15,0 1 4 16,0 8-23-16,0 0-18 15,0 0-8-15,0 17-1 16,0 26 1-16,14 24-2 16,15 14 8-16,3 6-6 15,-1 3 0-15,3 3 0 16,3-12-3-16,-6-21 6 16,-4-21-3-16,-3-26 0 0,-8-13-5 15,-8 0 1-15,-1 0 8 16,13-27-4-16,4-30 13 15,10-8-10-15,-1 3-3 16,-5 0 0-16,-1 18 2 16,-7 15-2-16,-2 8 0 15,12 21-5-15,4 0 0 16,10 0-4-16,7 12 8 16,0 19-2-16,4 1-14 15,-4 3 15-15,0 1-7 16,-3-8-2-16,-1-5 11 15,-8-8-14-15,-8-10 14 0,-2-5 0 16,-2 0 1-16,4-15 2 16,4-26 7-16,16-21-7 15,0-8 3-15,0-12 0 16,-3 1-6-16,-4 6 0 16,-13 11 1-16,-4 26-1 15,-11 16 0-15,1 19-11 16,1 3 7-16,6 0-20 15,3 3 24-15,1 22-1 16,-5 4-13-16,-3-5 13 16,-3-5-2-16,-10-10-8 15,-3-5 11-15,0-1-19 16,-4-3 19-16,0 0 5 16,0 0-4-16,-11-10 22 15,-17-21-23-15,1-4 0 0,-4 5-3 16,-2 6 7-16,6 10-4 15,3 6 0-15,4 8-1 16,-2 0-6-16,5 30 6 16,-3 33-1-16,9 18-7 15,11 18 9-15,0 4 0 16,0-8 0-16,35-2-2 16,0-12 0-16,1-18 2 15,3-10 0-15,1-13-6 16,0-21 1-16,-2-10-1 15,6-9-1-15,7 0 7 16,4-31 2-16,7-24 4 0,-2-4-1 16,2-11 12-16,-11-10-15 15,-3 7 4-15,-8 2 4 16,-5 7-7-16,-8 20 8 16,-3 18-8-16,-4 8-3 15,0 15 0-15,0 3 0 16,8 0-6-16,6 0 3 15,1 13-6-15,5 30 4 16,4 4 1-16,-6 16 4 16,6-7-5-16,3-7-11 15,-3-6 9-15,2-15-5 16,-6-6-6-16,0-15 13 16,-9-7-8-16,0 0 13 0,0 0 0 15,2-37 0-15,2-7 10 16,0-15 0-16,-8-3-5 15,-11-16 31-15,-8-3-11 16,-8 3-3-16,0 4 7 16,-19 17-15-16,-21 14 9 15,-4 11-5-15,-3 18-16 16,5 14 12-16,6 0-14 16,12 6-5-16,13 53 2 15,11 10-12-15,0 21 15 16,16-1 0-16,30-8-2 15,14-12-8-15,2-13 10 0,2-10-1 16,-2-20-1 0,-2-15-12-16,-5-11 14 0,0 0 0 15,0-24 1-15,-4-19 6 16,0-11-1-16,-4-2 1 16,-6-4 7-16,-10 0-12 15,-17 6 12-15,-8 23 4 16,-6 0-9-16,0 12 21 15,0 13-10-15,0-9-5 16,3 15-15-16,17 0-3 16,19 15-5-16,19 31 3 15,13 14 5-15,4-1 4 16,-4-2-2-16,1 0-2 0,-14-19 6 16,-7-5-4-1,-11-20-4-15,-16-5 2 0,-9-8 0 16,5 0 6-16,7-25 1 15,1-22 1-15,-1-5 3 16,-3-8-11-16,-12 7 0 16,-1 0 0-16,2 13 3 15,-5 11-2-15,2 17-1 16,-4-3 0-16,-2 15-1 16,7 0-13-16,12 0 1 15,5 46 7-15,12 7 4 16,-2 4 2-16,2-2 3 15,-5 1-2-15,2-22-1 16,-14-9-1-16,5-12 0 0,-10-13-2 16,2 0 3-16,17 0 4 15,-3-25 1-15,10-22-2 16,-6-9 4-16,-1 9-1 16,-6-3-6-16,-4 7 0 15,-10 12 0-15,-3 12-3 16,-5 13 3-16,-1 6-4 15,12 0-4-15,7 0-14 16,17 17 17-16,2 18 2 16,10 8-13-16,3 3 12 15,-1-3-8-15,2-12-4 16,-5-7 9-16,-4-11-14 16,0-7 14-16,-3-6 1 0,-17 0 6 15,-4-15 1-15,-7-20 4 16,-12 4 0-16,-8-22 9 15,0-8-13-15,0-2 13 16,-35-6-3-16,-13 10-10 16,-10 10 23-16,-6 8-8 15,-3 20 0-15,8 8-8 16,15 13-8-16,13 0-1 16,15 39-7-16,16 28-6 15,0 7 9-15,36 4 5 16,39-3 0-16,15-7-5 15,5-9 3-15,3-14-2 0,-3-16 4 16,-16-15-15-16,-4-6 14 16,-10-8 0-16,-8 0 1 15,-6-11 9-15,-9-29-7 16,-6-5 4-16,-8-8-2 16,-8 4-2-16,-5 6 7 15,-12 14-2-15,6 17-1 16,-5 7 2-16,-4 5-8 15,4 0 0-15,3 0-7 16,2 5-14-16,6 20 20 16,8 15 1-16,-3-3 0 15,8-6 0-15,-4 1 0 16,3-11-1-16,0-7-2 0,-3-6 2 16,0-8 1-1,3 0 0-15,1 0 2 0,4-12 9 16,3-26-8-1,0-1-1-15,-2 1-2 0,-2 4 2 16,-4 11-3-16,-7 8 1 16,-2 6-4-16,3 4 1 15,2 5-20-15,5 0 11 16,8 8 4-16,3 14-8 16,8 12 15-16,0-3-8 15,1 2-1-15,-4-8 7 16,-6-11-9-16,-11-11 4 15,-3-3 5-15,0 0 3 16,3-29 13-16,1-23-10 0,-8-23 10 16,-9-21 11-16,-11-10-7 15,0-14 7-15,-11 2 7 16,-17 15-9-16,8 16-4 16,-3 24-1-16,-1 20 0 15,6 17 19-15,8 17-28 16,7 9 0-16,-1 0-8 15,4 56-19-15,-3 35 19 16,3 30 4-16,0 8-4 16,23-4 0-16,19-6-1 15,9-14-2-15,10-16-15 16,-3-14-20-16,6-30-27 16,-9-8-23-16,-8-24-96 0,-8-13-69 15,-23-4-263 1</inkml:trace>
  <inkml:trace contextRef="#ctx0" brushRef="#br0" timeOffset="2956">8107 733 375 0,'0'0'218'15,"0"0"-190"-15,221-11-12 16,-104 11-4-16,2 0-12 15,-1 0-36-15,5 0-470 0</inkml:trace>
  <inkml:trace contextRef="#ctx0" brushRef="#br0" timeOffset="3314">10252 112 81 0,'0'0'770'16,"0"0"-592"-16,0 0-37 15,0 0 45-15,0 0-74 0,0 0-67 16,-94-112-31-16,73 189-10 15,-2 47-4-15,-5 29 32 16,-6 21-28-16,-3 12 15 16,-9 6-3-16,-1-1-11 15,-4 4 6-15,7-4-10 16,9-14 0-16,8-7 0 16,7-26 0-16,0-26-2 15,3-19-32-15,-1-28-117 16,-2-36-216-16,4-35-706 15</inkml:trace>
  <inkml:trace contextRef="#ctx0" brushRef="#br0" timeOffset="4282">10831 817 567 0,'0'0'194'0,"0"0"-7"16,0 0-9-16,0 0-31 16,0 0-26-16,0 0-58 15,-3-99-37-15,3 103-26 16,0 47 0-16,0 25 7 0,0 23 9 16,10 13 9-1,-2 6-12-15,1-4 0 0,2-4 9 16,5-11-22-16,4-18 7 15,-1-18-7-15,-7-30 2 16,-1-23-2-16,-11-10 6 16,13-4-6-16,-6-61 16 15,4-32-12-15,-1-36 3 16,-10-21-7-16,0 1 0 16,-10 6 4-16,-24 7-1 15,6 29-2-15,1 31-1 16,7 32 4-16,13 27-4 15,-3 8 0-15,10 13-9 16,6 0 8-16,52 0-17 0,45 9 7 16,23 33 11-16,16 15-11 15,2 19 10-15,2 18 1 16,0 12-1-16,-23 1 1 16,-21-1 0-16,-36-11 0 15,-19-10 0-15,-31-8 2 16,-16-5-2-16,-3 2 0 15,-68 7 0-15,-44 0-1 16,-42 9 1-16,-31-2-3 16,-2-7-10-16,36-16-48 15,48-27-7-15,52-20-66 16,37-12-9-16,17-6-32 16,20 0-12-16,62-41-55 15</inkml:trace>
  <inkml:trace contextRef="#ctx0" brushRef="#br0" timeOffset="6726">11969 1306 0 0,'0'0'546'16,"0"0"-425"-16,0 0 7 16,0 0 12-16,0 0-63 15,0 0-52-15,133-85-8 16,-51 67 8-16,13-7 5 15,-4-6 7-15,-9 0-21 0,-20-3 7 16,-10 3 1-16,-20 2-9 16,-17 2 21-16,-15-5 4 15,0 1-13-15,-7-3 10 16,-37 13-30-16,-7 7 1 16,0 6-8-16,-8 8 6 15,1 0-12-15,1 40 6 16,15 16 0-16,19 23-3 15,23 7-1-15,0 4 3 16,23 3-1-16,39-16 1 16,10-9 1-16,2-20 0 15,1-23 0-15,-4-13-7 16,-5-12 16-16,5 0-9 0,8-43 1 16,8-16 6-1,-4-9-7-15,-5-5 3 0,-14-4-3 16,-9 8 8-16,-4 2-5 15,-13 16-3-15,-5 21 0 16,-18 21-5-16,-2 9 2 16,5 0-6-16,2 0-3 15,4 30 11-15,3 4-10 16,-7 6 10-16,0-2 1 16,-9-5-7-16,-2-8 7 15,-1-11 0-15,-1-11 0 16,-4-3-4-16,1 0 9 15,-4 0-5-15,0-7 19 16,0-28-17-16,-11-7 6 0,-20-5-8 16,-13 3 0-16,-7 6 6 15,0 14 2-15,7 5-6 16,13 13 12-16,15 6-9 16,5 0 2-16,-6 35-7 15,-1 36 0-15,9 13 1 16,9 13-1-16,0-5 0 15,31-4-1-15,20-7 7 16,6-10-6-16,5-14 0 16,-7-17 3-16,-4-13-7 15,5-16 6-15,-5-11-2 16,4 0 3-16,4-47-2 16,-1-12 11-16,-1-5-6 0,-12-10-4 15,-1-1 23-15,-4 1-20 16,-1 0 3-16,-3 11 0 15,-5 9-4-15,-3 22-2 16,-5 15-2-16,8 12 0 16,-3 5-1-16,12 0-17 15,4 19 16-15,-6 20 0 16,-1 12-2-16,-3 4-2 16,1-2 6-16,1 0 0 15,3-9 1-15,1-4-1 16,-2-8 0-16,2-32-1 15,4 8 2-15,-9-8-2 16,0 0 2-16,5-8 3 0,-9-37 6 16,-4-13-6-16,-7-13-1 15,-20-2 1-15,0-8 0 16,-7-1 3-16,-33 3 3 16,-8 13-5-16,10 23 20 15,1 15-19-15,19 18 8 16,15 10-14-16,3 0-5 15,0 42-3-15,0 26 8 16,0 19 0-16,14 2 2 16,14-1-2-16,-1-1 0 15,9-15 0-15,3-4 1 16,8-19-1-16,1-12 2 16,-4-30-2-16,-2-7 11 15,5 0-8-15,0-7 0 0,5-30 1 16,-1-15 3-16,-4-8 6 15,-7-1-7-15,-9 5 5 16,-7 9 10-16,-4 9-18 16,-9 20 7-16,-7 8 4 15,-1 6-13-15,3 4 4 16,-6 0-5-16,4 0-9 16,3 17 4-16,9 21-2 15,12 17 7-15,-1-8 0 16,11 0 2-16,-5-4-1 15,-2-8-1-15,0-5 0 16,-7-20-2-16,-4-5 9 0,4-5-7 16,3 0 7-16,4-21-6 15,6-26 12-15,-6-11-10 16,-4-11 2-16,-12 7 17 16,-2 16-21-16,-6 17 21 15,2 7-4-15,-5 17-18 16,-1 5 5-16,5 0-5 15,-1 0-10-15,13 14-1 16,13 18 1-16,2 14 5 16,-4-5 5-16,-4 10-3 15,-7-8-3-15,0 0 5 16,0-8 1-16,-9-11-5 16,6-9-1-16,-14-12 4 0,-3-3-4 15,11 0 6-15,6 0 16 16,14-33-13-16,9-11-3 15,-2-7 2-15,-5 5 3 16,-2 3-7-16,-7 8 2 16,-6 4-3-16,2 7 1 15,-3 8-1-15,-1 10-2 16,2 6 4-16,6 0-28 16,13 3 10-16,1 32 8 15,2 8-8-15,8 3 18 16,-3-2-10-16,-1-6 5 15,3-8 6-15,-6-11-15 0,-14-8 9 16,8-11 2-16,1 0 4 16,3-14 4-16,1-26 1 15,-6-9 4-15,-10-5-2 16,-17-9-4-16,-7-4 0 16,0 4 0-16,-20 1 2 15,-18 17 8-15,-6 15-13 16,2 14 11-16,13 16-11 15,5 0-6-15,13 35-2 16,11 33-6-16,0 13 14 16,0 3-1-16,8-6 2 15,28-10 0-15,2-12-1 16,3-13-6-16,2-14 0 16,3-20-3-16,-2-6 9 15,3-3 0-15,-3 0 1 0,-2-9 2 16,2-29-2-16,0-5 3 15,-9 0-4-15,-3 5 1 16,-10 1 2-16,-9 14 5 16,-2 2-7-16,-5 13 1 15,-3 8 0-15,1 0-2 16,7 0-5-16,2 4-10 16,1 22 12-16,10 11-2 15,-11 2 6-15,-6 0-1 16,9-1 0-16,-1 1 3 15,9-7-6-15,9-10 3 16,-2-8 0-16,7-14-1 0,6 0 5 16,3-8 1-16,-3-23-1 15,-9-1 0-15,-8 1-3 16,1 1 1-16,-8 5 2 16,-4 9-1-16,-5 1-3 15,2 8 1-15,1 7-3 16,6 0-13-16,11 0 6 15,6 11 5-15,9 16-2 16,-6 7 2-16,0-3 1 16,-2 1 3-16,-1-8-6 15,-6-9 0-15,-7-3 5 16,-10-12-3-16,6 0 4 16,-3-5 18-16,3-41-5 0,-2-17-9 15,-5-15 16-15,-10-15 2 16,-3-16 0-16,0-5 1 15,0 1 3-15,-12 13 3 16,-10 23-13-16,-2 17 1 16,4 21 2-16,0 17-18 15,9 19 9-15,2 3-10 16,-2 8-9-16,2 52-2 16,5 29 7-16,4 15 4 15,0 11 0-15,44-3-19 16,14-5 0-16,10-9-34 15,10-9-50-15,1-29-26 0,-4-10-102 16,-15-25-116-16,-22-20-139 16</inkml:trace>
  <inkml:trace contextRef="#ctx0" brushRef="#br0" timeOffset="6893">17946 987 582 0,'0'0'164'0,"0"0"-131"16,343-4-6-16,-95 4 51 15,35 4-51-15,-3 4-27 16,-56-5-64-16,-91-3-437 0</inkml:trace>
  <inkml:trace contextRef="#ctx0" brushRef="#br0" timeOffset="12209">20210 552 554 0,'0'0'178'0,"0"0"-56"15,0 0 21-15,0 0-1 16,0 0-23-16,-218-102-57 15,184 102-8-15,-10 4-19 16,-4 42-34-16,10 20 11 0,-13 27-10 16,14 21 1-1,23 8 15-15,14 5-16 0,0 1 0 16,38-12-2-16,41-9-3 16,16-22 2-16,14-26 1 15,13-22-4-15,8-31-1 16,5-6-2-16,-5-22 7 15,-21-40 0-15,-17-19 1 16,-27-22 11-16,-17-14-6 16,-28-23-2-16,-16-10 7 15,-4-2-7-15,-32 9 2 16,-31 23-6-16,-10 32 6 16,-2 35-3-16,-13 28 3 15,-7 25-4-15,-2 0 12 16,2 47-11-16,1 22-3 0,19 24 0 15,13 13 6-15,18 2-9 16,31 4 4-16,13-3-1 16,36-6 0-16,50-4-5 15,37-14 5-15,26-14 0 16,12-18-5-16,5-23 0 16,-9-24 5-16,-14-6 0 15,-14 0-2-15,-19-36 5 16,-12-11-3-16,-23-5 0 15,-24-2 3-15,-11 10 9 16,-25 7-1-16,-11 15 8 16,-4 9 46-16,0 10-28 0,0 3 3 15,0 0-21-15,0 0-14 16,0 29-10-16,0 48-13 16,20 39 18-16,11 46 19 15,2 30-16-15,-6 13 4 16,-7 13 4-16,-9-7-4 15,-4-21-4-15,-7-32-1 16,0-39-2-16,0-48 4 16,0-35 0-16,0-23-4 15,0-13 2-15,0-3 4 16,-7-56 36-16,-20-49-27 16,-8-42-14-16,19-54 1 0,16-43-2 15,0-29-2-15,31-7-10 16,20 15-9-16,3 33 21 15,-6 39-9-15,-8 42 9 16,-9 40-11-16,0 33 11 16,-3 29-5-16,4 26 0 15,-1 23-21-15,13 3 11 16,-2 13-3-16,6 41-5 16,-1 20 20-16,-12 10-22 15,-15 6 10-15,-11 0-12 16,-9 7-11-16,-9-5 21 15,-42-3-12-15,-8-14-10 16,12-18 25-16,12-26-19 0,23-16 14 16,12-9 8-1,0-6 8-15,0 0-1 0,0 0 4 16,0 0-6-16,47-21 2 16,28-22 1-16,20-14 3 15,7-6 0-15,0 2 4 16,-7-7-3-16,-13 6-1 15,-3-1 4-15,-21 1 15 16,-10 13-16-16,-21 7 17 16,-14 6 9-16,-13 15-5 15,0 2 13-15,0 18-7 16,-17 1-8-16,-14 0-7 0,-16 9-15 16,-1 42 0-1,10 22-5-15,9 19-3 16,29 3 5-16,9 2 1 15,53-13 2-15,20-16-3 0,6-21-11 16,-10-27 11-16,-3-20-2 16,0 0 3-16,0-32 2 15,0-25 2-15,-17-6 3 16,-10-10 4-16,-21-4-8 16,-14 8 8-16,-13 4-5 15,0 15 1-15,0 16 11 16,0 21-10-16,0 0 5 15,0 13-4-15,0 0-7 16,0 0-8-16,0 47-11 16,14 16 18-16,27 15-1 0,6-1 2 15,12 3 0-15,4-11 0 16,0 3-2-16,-12-16-1 16,-4-20 2-16,-16-11-10 15,-18-12 11-15,-9-13-8 16,-4 16-6-16,0-16 10 15,0 0 3-15,-10-16-1 16,-8-28-2-16,9-11 4 16,9-18-7-16,20-26-11 15,44-19-27-15,11 7-3 16,7 14-42-16,-3 26-6 16,-8 33 32-16,-9 17 0 15,-15 21 10-15,1 0-14 0,-14 13 37 16,3 21 4-16,-6 9-31 15,-7 4 16-15,-1-13-9 16,1 6 48-16,0-12-3 16,-4-10 12-16,-2-8-3 15,-9-4 15-15,-1-6 3 16,-5 0 33-16,-3 0 35 16,0 0 36-16,0-22-41 15,0-11-4-15,-3-2-26 16,-17 14 2-16,-11 2-30 15,-4 9 2-15,-5 7 8 16,-4 3-24-16,6 0-2 0,-6 41-10 16,4 24 0-1,9 10-1-15,7 3 5 0,20-10-8 16,4-6 3-16,0-9 1 16,7-19-8-16,14-8-5 15,2-9-7-15,5-17 5 16,-1 0-1-16,-3 0 15 15,3-3 1-15,1-32 1 16,4-8 8-16,-1-6-7 16,-7 0 5-16,-4 17 4 15,-12 13-4-15,-8 13 17 16,0 3-2-16,0 3-12 16,0 0-5-16,0 9-5 15,3 42-4-15,37 13 4 0,26-1 5 16,13-11 4-16,5-17-4 15,-2-23-1-15,-11-12 7 16,0 0-4-16,-9-21 11 16,-3-36 13-16,-3-14-4 15,-5-19-5-15,-12-4 1 16,-12-17-8-16,-14-8 18 16,-13-13-19-16,0 3 2 15,0 14-4-15,-4 25-11 16,-5 35 17-16,2 24 1 15,3 20-18-15,4 11 16 16,0 0-17-16,-4 19-3 16,-1 62-7-16,-2 28 10 0,3 30-2 15,4 10 2-15,0-5 0 16,0-1 0-16,11-6 4 16,33-17-8-16,7-22 4 15,4-21-34-15,1-31-47 16,-14-23-73-16,-14-23-90 15,-12-4-116-15,-16-52-411 16</inkml:trace>
  <inkml:trace contextRef="#ctx0" brushRef="#br0" timeOffset="13213">24912 846 573 0,'0'0'120'15,"0"0"-8"1,0 0 62-16,0 0-60 0,0 0-75 15,209-10-7-15,-71 10 28 16,16 0-3-16,-5 0-24 16,-12 0 1-16,-7 0-13 15,-24 0-5-15,-22 0 8 16,-42 0-4-16,-22 0 14 16,-20 0 6-16,0 0-5 15,0 0 9-15,0 0-3 16,-4 3-15-16,1-3 2 15,-5 10-24-15,-8 17-4 16,-12 17-5-16,-3 19 4 0,2 13-2 16,18 2 3-1,11-6-4-15,0 0 2 0,0-16-3 16,20-9 5-16,19-23 0 16,1-12-9-16,11-12 7 15,-4 0 4-15,5-36-1 16,-14-21 7-16,-5-21-4 15,-26-8 1-15,-7-8-4 16,0-5 3-16,-24 6-4 16,-27 20 0-16,-4 20 2 15,-5 13 5-15,-6 22-6 16,3 12 0-16,4 6-1 16,12 0-6-16,12 46 5 15,22 21-16-15,13 14 16 0,0 16-1 16,28-2 2-16,28-5 0 15,17-10 0-15,8-24-2 16,-7-22 1-16,1-15 1 16,-9-19 0-16,2 0 5 15,3-3 0-15,-6-40 2 16,3-14-3-16,-10-14 0 16,-3-7-2-16,-7-6 2 15,-1 6-4-15,-10 17 8 16,-10 20-7-16,-12 19 1 15,-6 16-2-15,-9 6-5 16,3 0 1-16,1 9-14 16,0 41 10-16,-4 21 5 0,3 10 6 15,10 0 1-15,5-3-4 16,19-10 0-16,7-15 0 16,1-19 0-16,19-12 3 15,4-22 0-15,10 0-1 16,8-13 5-16,2-43-2 15,1-16-4-15,-14-14 3 16,-7-7-3-16,-21-4 1 16,-16 1 10-16,-24 11-5 15,-7 15 10-15,0 13-1 16,-14 17-14-16,-3 23 14 16,10 13-12-16,2 4-4 0,1 0-5 15,-3 35-13 1,-10 23 12-16,17 8 5 0,0 1-24 15,48 5 20-15,30 2-4 16,1 4-5-16,5 0 12 16,1-4 0-16,-2-5 2 15,-8-14 2-15,-19-8 0 16,-21-13-4-16,-28-8 0 16,-7-5-3-16,-20-4 5 15,-66 1 1-15,-40 0-1 16,-31-8-22-16,-5-4-114 15,18 3 35-15,32-2-126 16,6-7-213-16</inkml:trace>
  <inkml:trace contextRef="#ctx0" brushRef="#br1" timeOffset="18241">1579 3565 442 0,'0'0'415'0,"0"0"-335"16,0 0 14-16,0 0 55 16,0 0-28-16,0 0-30 15,0 0-39-15,-13 3-40 16,13-3 19-16,4 0-19 16,36 0-10-16,27 0 3 15,26 0 5-15,26-8-8 0,7-2-4 16,7-7-6-16,-7-4-12 15,-14 3-56-15,-34 2-58 16,-36 7 0-16,-29 5-92 16,-13 4-30-16,-4 0-70 15</inkml:trace>
  <inkml:trace contextRef="#ctx0" brushRef="#br1" timeOffset="18510">1948 3251 214 0,'0'0'460'0,"0"0"-297"16,0 0 12-16,0 0-21 16,0 0-63-16,0 0-47 15,-15-22-28-15,15 41-16 16,0 32 0-16,0 20 14 15,0 11 7-15,0 6-4 16,0-2-15-16,0-4-1 16,0 2-1-16,0-14-26 15,0-3-48-15,0-10-82 16,-6-18-222-16</inkml:trace>
  <inkml:trace contextRef="#ctx0" brushRef="#br1" timeOffset="18789">2672 3497 542 0,'0'0'180'0,"0"0"-115"15,0 0 17-15,0 0 3 16,0 0-43-16,0 0-13 0,221-3-3 16,-122 3 6-1,14 0-25-15,6-16-7 0,3-5-6 16,-9 5-89-16,-18-3-59 16,-29 7-84-16,-30-4-165 15</inkml:trace>
  <inkml:trace contextRef="#ctx0" brushRef="#br1" timeOffset="19036">3112 3123 491 0,'0'0'194'0,"0"0"-61"0,0 0-1 16,0 0 6-16,0 0-86 15,0 0-23-15,0 38-14 16,0 19 3-16,0 24 70 16,6 4-57-16,5 3-3 15,-4 5-15-15,-7 3-13 16,4-1-49-16,1-6-58 16,-1-8-179-16,10-10-255 15</inkml:trace>
  <inkml:trace contextRef="#ctx0" brushRef="#br1" timeOffset="19291">5057 3795 762 0,'0'0'120'0,"0"0"-90"15,0 0 54-15,0 0 23 16,0 0-72-16,-212 174-35 16,113-106-4-16,-3-5-106 0,20-7-169 15</inkml:trace>
  <inkml:trace contextRef="#ctx0" brushRef="#br1" timeOffset="19634">5597 3397 154 0,'0'0'508'0,"0"0"-455"16,0 0 8-16,0 0 43 15,0 0-5-15,0 0-72 16,97 16 7-16,-6-16-9 16,15 0-14-16,9 0-11 15,-9 0-48-15,-8 0-147 16,-15 0-244-16</inkml:trace>
  <inkml:trace contextRef="#ctx0" brushRef="#br1" timeOffset="19891">6884 3252 545 0,'0'0'65'16,"0"0"-45"-16,0 0 36 16,0 0 2-16,0 0-37 0,199 0-7 15,-108 0-14-15,4 0-32 16,0 0-154-16</inkml:trace>
  <inkml:trace contextRef="#ctx0" brushRef="#br1" timeOffset="20204">7651 2440 833 0,'0'0'139'0,"0"0"-10"15,0 0 14-15,0 0-53 16,0 0-70-16,0 0-19 16,71 87 24-16,-5-9 21 15,18 8-14-15,5 9-10 16,-7 7-4-16,-7 1-14 16,-18 8-1-16,-33 5-3 15,-24 4-4-15,-52 29-16 16,-90 17-50-16,-59 19-79 15,-54 2-119-15,-41-10-595 16</inkml:trace>
  <inkml:trace contextRef="#ctx0" brushRef="#br1" timeOffset="20761">870 2744 754 0,'0'0'210'0,"0"0"-76"16,0 0-18-16,0 0 2 15,0 0-30-15,0 0-43 16,-131 187-28-16,69-32 25 15,14 26-13-15,25 17-15 16,23 8 9-16,16-4-13 16,79-7-5-16,58-21-5 15,59-40-111-15,60-49-167 16,39-51-779-16</inkml:trace>
  <inkml:trace contextRef="#ctx0" brushRef="#br1" timeOffset="29574">712 5897 525 0,'0'0'237'0,"0"0"-140"0,0 0 48 16,0 0 26-16,0 0-50 15,0 0-25-15,0 0-28 16,0 0-32-16,-35 12-4 16,55-12-28-16,42-18 4 15,37-24 18-15,39-13-25 16,10-4 0-16,7 6-1 16,-21 6-22-16,-32 19-18 15,-40 14-12-15,-35 10-16 16,-27 4-17-16,0 0-29 0,0 0-9 15,-31 0-30-15,-11 8 22 16,-1 9-69-16,2 1 30 16,14-7 97-16,3-6 73 15,13 1 61-15,2-6 44 16,2 0 43-16,3 0-26 16,4 0 7-16,-3 0-18 15,3 3-29-15,-4 15-31 16,-5 17-37-16,-2 18-14 15,-6 21 67-15,-3 10-40 16,9-2-9-16,8 1-5 16,-1-2-12-16,4 0 8 15,0-6-9-15,0-11-3 0,0-8-14 16,0-9-41-16,-9-9-17 16,-9-10-58-16,-15-10-23 15,-6-12 41-15,-1-6 16 16,6 0 41-16,6 0 58 15,5 0 7-15,2-6 28 16,14 3-12-16,7-1 13 16,0 4-1-16,0-5-35 15,0-4 0-15,24-2 0 16,23-7 16-16,23-7 15 16,21-10 9-16,11-8 0 15,11-6 8-15,-5 0-8 0,-26-1 18 16,-7 5 17-1,-20 2-28-15,-19 10 7 0,-14 8-1 16,-9 16 13-16,-13 4-9 16,0 5 2-16,0 0-2 15,0 0-16-15,0 0-29 16,0 0-8-16,0 0-4 16,0 0-17-16,0 14 12 15,0 29-28-15,0 15 33 16,0 5 0-16,0 4-4 15,0-4 4-15,7-12-16 16,3-21-19-16,-3-11-20 16,0-16 33-16,-3-3 22 15,9 0 5-15,10-3 0 16,12-40 17-16,9-10 19 0,3-6-28 16,-8-1 0-16,-3 2-2 15,-5 9 0-15,-7 17-7 16,-10 10-4-16,-4 16-5 15,-3 6-1-15,9 0-20 16,3 6 12-16,10 34-9 16,2 10 16-16,-4 0 1 15,4-3 6-15,-3-4-3 16,-1-6 3-16,0-9-7 16,-3-12 2-16,-7-8 8 15,-1-8-3-15,-1 0 7 16,8 0-6-16,18-17 23 15,6-26 0-15,4-14-17 0,0 1 23 16,-9 3-21-16,-9 3 3 16,-6 10-5-16,-8 18-5 15,-3 1-4-15,-3 17-1 16,2-5-7-16,1 9 5 16,-1 0-8-16,5 0-19 15,-4 0-1-15,-1 0-3 16,-10 0 12-16,-1 0-18 15,-4 0 19-15,0 0 22 16,0 0-2-16,0 0-1 16,-4 0 4-16,-20 0 6 15,-3-11 8-15,-6 4 7 0,2 7-10 16,0 0 6 0,-5 0-17-16,1 0 5 0,4 31-5 15,4 16-5-15,3 9 3 16,4 9-2-16,16 6-11 15,4-7 12-15,0-3-5 16,27-9-18-16,21-14 24 16,7-8-17-16,7-17 19 15,2-10-4-15,3-3 4 16,-5 0 0-16,2-13 2 16,-2-23 18-16,2-2 6 15,-13-8-13-15,-5-5 24 0,-10-1-13 16,-5 2-7-1,-3 4 10-15,-8 11-27 0,0 5 7 16,-5 10-6-16,-3 2 5 16,-1 9-8-16,2-4 2 15,-2 7-2-15,-2-1-4 16,-2-1 2-16,-3 8 3 16,-4 0-3-16,0 0-11 15,0 0 8-15,0 0-8 16,0 0 8-16,0 0-3 15,0 0 6-15,0 0 4 16,0 0-5-16,0 0 11 16,0 0-10-16,0 0 4 0,0 0 0 15,0-1 16 1,0-4-14-16,0 2 11 0,-7-5-13 16,-10 3 5-16,6 4-6 15,-1 1 1-15,1 0-1 16,-2 0-9-16,6 0 5 15,-6 0-11-15,6 0 3 16,-1 6-30-16,5 16 18 16,-7-2-15-16,7 5-12 15,-1 5 51-15,1-8-6 16,3 0 7-16,0 0 0 16,0-7-21-16,27-9 11 15,13 1-1-15,2-7 11 16,9 0-8-16,0 0 13 0,4 0-5 15,-2-7 3-15,-18-2 5 16,-4 0 1-16,-8 6 2 16,-10 3-3-16,-5 0 6 15,-5 0-14-15,-3 0-4 16,11 12-2-16,2 26 6 16,7 5 5-16,0 3-5 15,2 1 0-15,7-7 5 16,6-2-5-16,0-8 0 15,5-8 0-15,-2-12 5 16,-1-10-5-16,1 0 5 16,2 0-1-16,8-22 24 15,3-18 2-15,0-7 5 0,-7-9 9 16,-10-9-8 0,-6-10 19-16,-16-6-39 0,-12 3 31 15,0 7-9-15,-5 10-25 16,-26 20 7-16,0 16-8 15,4 9-4-15,6 15-3 16,11 1-5-16,0 0-6 16,7 20 3-16,3 39-26 15,0 23 23-15,0 1 4 16,3-9-18-16,34-11 17 16,5-13 2-16,9-10 1 15,6-13-9-15,-3-16 8 0,5-11 1 16,5 0-5-16,-2-4 17 15,5-30-11-15,-1-10 11 16,2-6-3-16,-14 1 19 16,-10 5-18-16,-16-8 9 15,-5 13 8-15,-6 7-23 16,-10 12 8-16,-3 13-8 16,-1 7 1-16,-3 0-10 15,4 0 0-15,12 0-9 16,8 0-1-16,7 26 8 15,0 4 3-15,-3 2 4 16,-5 0-5-16,-3-2-3 16,-3-6-10-16,-6-7 7 15,-2-7 8-15,-2-10-16 16,-7 0 19-16,8 0 7 0,8 0-5 16,11-13 27-16,4-21-29 15,6 3 7-15,-2-1-5 16,-4 0 7-16,0 5-18 15,-2 5 12-15,-7 12-3 16,-6 2 0-16,4 8-6 16,0 0-9-16,4 0-3 15,0 0-19-15,3 28 33 16,1 3-10-16,-1 3 5 16,4-6 3-16,-11-4-7 15,4-8-9-15,-10-10 0 16,-1-3-15-16,-5-3 36 0,-1 0 2 15,13 0 4-15,4-28 23 16,12-12-20-16,-1-3 3 16,-4 12-2-16,-11 7-5 15,-4 6 3-15,-5 10-7 16,-3 8 4-16,4 0-12 16,5 0-9-16,1 5 5 15,10 24-1-15,4 2-15 16,10 6 26-16,9-11-6 15,6-4 8-15,1-5-10 16,-6-4 13-16,-9-10-3 16,-4-3 0-16,-16 0 8 15,-10 0-4-15,-5-25 29 0,-8-22 10 16,0-7 25 0,0-3-58-16,0-2 18 0,-17 9-22 15,-10 10 0-15,7 18 24 16,5 9-30-16,6 10 0 15,5 3-7-15,-3 0 7 16,0 32-13-16,7 33-15 16,0 16 10-16,0-4 14 15,42-5-12-15,9-8 16 16,9-16-11-16,11-15 11 16,8-11 0-16,3-16-2 15,-4-6 8-15,-3 0-3 16,-11-6 1-16,-9-24-3 15,-4-5 19-15,-13-2-17 0,-5 7 14 16,-14 5-2-16,-16 15-13 16,6 7 22-16,-9 3-17 15,0 0-7-15,0 0 0 16,4 0-11-16,7 0 0 16,9 0-5-16,0 21 1 15,-4-4 13-15,-1-3-6 16,-2-4-10-16,-6-4 14 15,0-6-18-15,-7 0 14 16,13 0 5-16,11 0 6 16,11-13 3-16,16-15 6 15,-4-3-11-15,1 13 5 16,-10 6-6-16,-1 11-5 0,1 1 3 16,2 0-16-16,-2 16 15 15,10 19-31-15,3 1 13 16,9-4-5-16,-1-1-19 15,-8-13 34-15,-7-6 11 16,-10-8 0-16,-14-4-3 16,0 0 7-16,4 0 20 15,11-47 74-15,5-28-36 16,8-33-12-16,-14-29-27 16,-14-21-5-16,-16-20 3 15,-4 1 4-15,0 15-6 16,-13 38 17-16,-18 34-29 0,4 43 33 15,-1 21-32-15,16 15-7 16,4 11 14-16,1 0-15 16,0 56-13-16,-6 47-2 15,2 43 15-15,11 18-4 16,0-2-4-16,15-7-20 16,39-17 19-16,18-24-39 15,10-18-28-15,9-30-13 16,8-23-70-16,-5-28-62 15,-22-15-176-15</inkml:trace>
  <inkml:trace contextRef="#ctx0" brushRef="#br1" timeOffset="29732">8084 5720 693 0,'0'0'52'0,"0"0"-42"16,314-13-10-16,-196 13-26 16,-16 0-222-16</inkml:trace>
  <inkml:trace contextRef="#ctx0" brushRef="#br1" timeOffset="30158">2557 6801 516 0,'0'0'94'16,"0"0"-47"-16,0 0 30 15,0 0 5-15,0 0-36 16,0 0 3-16,-211 44 19 0,190-44 32 16,-2 0-22-16,3 0-30 15,5 0-2-15,8 0-8 16,-2 0-31-16,-2 0-7 15,-6 0-12-15,-3 5-90 16,-7-2-56-16,-1 1-39 16,-6-4 76-16,-7 9 16 15,3-6 53-15,-2 3 35 16,5 1 4-16,-1 1 9 16,1 2 0-16,0 0-225 15</inkml:trace>
  <inkml:trace contextRef="#ctx0" brushRef="#br1" timeOffset="30624">1157 7053 519 0,'0'0'185'0,"0"0"-156"15,0 0 29-15,0 0 41 0,0 0-11 16,0 0-64-16,79 6-9 16,59 15 10-16,78-4 44 15,83-5-32-15,72-12 24 16,49 0-25-16,56 0-2 15,28-4-1-15,31-13-17 16,13 0-1-16,-24 5 7 16,-41 6 3-16,-46 3 12 15,-52 3-24-15,-42 0 26 16,-36 0-15-16,-35 0-14 16,-40-10-10-16,-28 1 3 15,-30-6 1-15,-25 1 6 0,-39 5-9 16,-35-3 8-1,-31 9-4-15,-30-2 0 0,-14 0-10 16,0-4 1-16,-27 3-82 16,-52 6-47-16,-30 0-180 15,-17 0-499-15</inkml:trace>
  <inkml:trace contextRef="#ctx0" brushRef="#br1" timeOffset="31906">63 8421 173 0,'0'0'196'0,"0"0"-69"16,0 0-7-16,0 0-18 15,0 0-53-15,0 0-15 16,42-1-15-16,33-4 4 15,33 2 36-15,49 3 8 16,44-8-11-16,38 3 0 16,33 1-25-16,15-1 0 15,19 5-20-15,14-4-8 16,14 4 12-16,-4 0-14 0,1 0-1 16,8 0 8-16,27 0-3 15,48 0-10-15,93-11 4 16,87-9-3-16,83-4 0 15,63-5 4-15,28-1-21 16,-1 7-11-16,-22-2-11 16,-26 0 29-16,-31 0 11 15,-21 1 3-15,-19-1-1 16,-6 7 3-16,-12-1 7 16,0 13 6-16,11-1-11 15,13 4 6-15,10 3-7 16,-7 0-2-16,-10 0-1 0,-23 0-5 15,-32 3-17-15,-50-3-12 16,-46 0-4-16,-63 0 28 16,-51 0 10-16,-48-3 0 15,-46-19 3-15,-41-5 7 16,-34-2 5-16,-43-1 29 16,-37-1-37-16,-34 3 7 15,-28 3 4-15,-25 6-17 16,-23 6 15-16,-6 4-4 15,-14 1 5-15,1 0 10 16,-4 5-26-16,4-3 2 16,1-3-3-16,-5 9-7 15,0 0 4-15,0 0-21 0,4 0-70 16,-4 0-49 0,0 0-125-16,0 0-148 0</inkml:trace>
  <inkml:trace contextRef="#ctx0" brushRef="#br1" timeOffset="32850">13192 8091 685 0,'0'0'216'15,"0"0"-191"-15,0 0 31 16,0 0 43-16,0 0-63 0,0 0-13 15,13 158 43-15,-19-63-29 16,6 16 13-16,0 13-20 16,0 17 29-16,9 7-3 15,-2 7-48-15,1 20 11 16,12 17-3-16,0 13-15 16,0 25 41-16,-5 24-17 15,-6 14-14-15,-6 23 7 16,1 7-3-16,-4-15-2 15,11-4-4-15,-2-12-9 16,2-18 27-16,2 7-14 16,-13-9 4-16,4 15-1 15,-4 11-16-15,0 7 16 0,0 8-15 16,0-6 3 0,-13-1 23-16,-18 1-21 0,-20-4 7 15,3-4 2-15,10-19-13 16,-2 2 6-16,9-5 1 15,7-12-5-15,4-4 19 16,5-16-18-16,10-30 8 16,5-19-3-16,0-31-5 15,0-25-1-15,0-28-4 16,0-24 3-16,0-23 1 16,0-18-4-16,0-16-5 15,0-6-1-15,0 0-33 0,0 0 7 16,0 0-25-16,0 0-35 15,-19-23-14-15,-32-7-148 16,-13-4-64-16,-18-3-188 16</inkml:trace>
  <inkml:trace contextRef="#ctx0" brushRef="#br1" timeOffset="33924">1964 9371 689 0,'0'0'199'16,"0"0"-83"-16,0 0 47 16,0 0-24-16,0 0-51 15,0 0-66-15,-16-53-8 0,16 53-14 16,0 38 0-1,3 18 0-15,17 24 4 0,-7 5 10 16,-2 2-2-16,2 2-11 16,-6-16 15-16,-3-4-15 15,-4-20-1-15,0-13 0 16,0-23-3-16,0-4 2 16,0-9 2-16,0 0 13 15,0 0 64-15,0 0-29 16,-8-44 8-16,-12-19-56 15,4-22 14-15,9-14-20 16,7-16 5-16,0-7 0 16,-4 1-9-16,0 1 8 15,1 10-4-15,3 23 4 16,-6 22-15-16,6 19 12 0,0 20 4 16,0 13-30-16,0 2 23 15,6 4-53-15,21 0 11 16,20 7 8-16,8 0-35 15,11 4 40-15,-2 42-29 16,-6 17 24-16,-7 12 33 16,-14-1 5-16,-10-6-13 15,-12-15 9-15,-15-9-33 16,0-4 16-16,-15 0-8 16,-45-2-35-16,-22 5-46 15,-24-5-103-15,7-2-239 16</inkml:trace>
  <inkml:trace contextRef="#ctx0" brushRef="#br1" timeOffset="35236">2656 9583 492 0,'0'0'183'0,"0"0"-96"16,0 0 30-16,0 0 13 16,0 0-51-16,0 0-37 15,-110-56 0-15,110 56-42 16,0 0 0-16,0 0-1 15,8 10-4-15,32 22 2 16,15 11 3-16,7 6 0 16,12 1-7-16,-2 2 17 15,-5 2-8-15,-16-8-2 16,-16-5 2-16,-15-8-4 16,-20-7-1-16,0 1-14 15,-24-2-25-15,-27-7-8 0,-11-11-5 16,6-7-26-1,14 0 54-15,9-7 20 0,22-24 7 16,11-13-6-16,0-10 6 16,51-12 0-16,27-9 2 15,17-6-2-15,-5 7 1 16,-15 6 26-16,-11 8-2 16,-17 14 23-16,-16 8 35 15,-7 7-49-15,-17 10 22 16,-3 2-30-16,-4 12 5 15,0-1 23-15,0 8-48 16,0 0-6-16,-11 0-1 16,-17 8-5-16,-3 30 3 15,8 12 3-15,14 11 0 16,9-1-1-16,0 0 1 0,12 0 0 16,32-9-2-16,11-13-32 15,3-14 23-15,10-9-29 16,3-15 14-16,8 0 23 15,-1-12-8-15,4-31 11 16,-7-5 19-16,-17-6 2 16,-10-6 47-16,-12-5-5 15,-25 0 12-15,-11-7 27 16,0-2-57-16,0 11 7 16,-23 10-1-16,-5 17-28 15,5 15 30-15,12 13-19 16,1 8-20-16,10 0 2 0,0 0-16 15,0 0-11-15,0 50 0 16,0 32 1-16,0 35 8 16,-3 25 2-16,-12 21 0 15,-14 35 4-15,-6 28-4 16,-3 21-1-16,-2-2-6 16,12-21-46-16,21-40 41 15,7-47-25-15,0-41 24 16,22-35 0-16,2-23-2 15,-4-13-6-15,-4-18 6 16,-1-7-12-16,14 0 27 16,13-32 7-16,29-57 1 15,11-34-5-15,-7-40-3 0,-27-21-10 16,-32-8 6 0,-16 5-14-16,-67 28 15 0,-39 35-29 15,-20 40 0-15,11 27 27 16,29 20-21-16,28 16 15 15,30 7-1-15,19 6-13 16,9 2 22-16,0-1 3 16,13-2-25-16,29-12 19 15,14 2-2-15,10-3 8 16,5 0 0-16,8-5 1 16,8-10 4-16,3 2 5 15,-2-3 1-15,-19 7 27 0,-12 1-19 16,-23 10 18-1,-17 5-2-15,-14 12-6 0,-3-1 20 16,0 4-25-16,0 0-7 16,0 0-4-16,0 0-13 15,0 0-3-15,0 22-7 16,11 28-2-16,17 19 11 16,-1 6 1-16,10-7 0 15,-3-12 7-15,6-15-7 16,-9-11-2-16,4-15-9 15,5-15-47-15,0 0-7 16,2-30-18-16,-9-26-59 16,-18-12-119-16,-15-13-170 15</inkml:trace>
  <inkml:trace contextRef="#ctx0" brushRef="#br1" timeOffset="35388">4357 9144 433 0,'0'0'213'0,"0"0"-57"15,0 0 35-15,0 0-37 16,0 0-98-16,0 0-56 16,-60-43-18-16,69 59-85 15,26 18 5-15,-4 16-169 16,0 12-291-16</inkml:trace>
  <inkml:trace contextRef="#ctx0" brushRef="#br1" timeOffset="35935">4682 9537 603 0,'0'0'272'16,"0"0"-50"-16,0 0-94 15,0 0-15-15,0 0-41 16,0 0-61-16,174-181-1 15,-114 175-10-15,2 6 0 16,-3 0-1-16,-16 18-8 16,-6 26 4-16,-19 7-8 15,-5 13-4-15,-13-4 17 0,0-5 0 16,0-7-9-16,0-24 8 16,0-9-40-16,0-15 6 15,0 0 34-15,0 0 2 16,0-18 37-16,0-32-15 15,7-21-15-15,13 4 0 16,4-4-6-16,0 4-2 16,3 13 2-16,-7 11-1 15,-2 12 10-15,-1 15-5 16,-10 4 2-16,-7 12 10 16,0 0-18-16,0 0-8 15,0 0 2-15,0 28-27 0,6 25 33 16,1 14 5-1,0 5-3-15,10-3 8 0,10-7-10 16,11-6 0-16,26-10-2 16,18-14 4-16,21-14 12 15,19-11-3-15,11-7-4 16,-7 0 18-16,-18-3-25 16,-42-22-3-16,-22-7-24 15,-28-11-72-15,-16-19-112 16,0-20-432-16</inkml:trace>
  <inkml:trace contextRef="#ctx0" brushRef="#br1" timeOffset="36916">21205 8101 232 0,'0'0'108'0,"0"0"-56"15,0 0 65-15,0 0 23 16,0 0-41-16,0 0-34 15,16-29-22-15,8 14-11 16,-1 5-1-16,9 3-1 16,2-1-2-16,17-1-28 15,21-4 13-15,39 7-1 16,42 3-12-16,63 0 10 0,63 3 4 16,61 0-7-16,32-9-5 15,26-1-2-15,15-11-3 16,25-11-10-16,25-14 1 15,21-7 12-15,-11 3 6 16,-51 6-3-16,-57 10-3 16,-82 17-8-16,-93 7 8 15,-81 6 14-15,-61 4 2 16,-45 0 3-16,-3 0-19 16,0 0-29-16,-47 7-39 15,-52 21-166-15</inkml:trace>
  <inkml:trace contextRef="#ctx0" brushRef="#br1" timeOffset="37620">18430 8766 616 0,'0'0'255'16,"0"0"-131"-16,0 0 2 16,0 0-37-16,0 0-27 15,0 0-49-15,0 130 1 0,0-46 77 16,0 10-52-16,0-5-8 15,0-5 6-15,0-9-27 16,0-23 4-16,5-17-14 16,-5-16 2-16,0-16 1 15,0-3-2-15,0 0 4 16,0 0 22-16,0 0-1 16,0-22 35-16,0-37-8 15,-5-38-46-15,1-18-4 16,4-17 0-16,0-6-3 15,0-2 0-15,0-6-4 16,0 15-6-16,13 28-2 16,1 32-13-16,3 39 23 15,6 18-19-15,9 11-22 16,15 3-2-16,17 0-2 0,2 9 11 16,-3 38-2-16,-8 13 24 15,-7 16 12-15,-10 2-1 16,-11-2-10-16,-17 2 10 15,-10-2-18-15,-4-7 1 16,-56-1-19-16,-22-5-7 16,-17-6-64-16,4-11-156 15,20-11-92-15</inkml:trace>
  <inkml:trace contextRef="#ctx0" brushRef="#br1" timeOffset="38634">19147 8979 558 0,'0'0'244'0,"0"0"-113"16,0 0 59-16,0 0-53 16,0 0-40-16,0 0-23 15,4-86-42-15,-8 86-18 16,-20 0-14-16,-16 32-4 15,2 17 2-15,5 14-8 16,15 13-11-16,14-3 20 16,4-2-21-16,0-10 7 15,18-14 0-15,22-22-26 0,12-16 8 16,-1-9 3 0,7 0-16-16,-7 0 46 0,-11-28 1 15,-20-9 1-15,-5-9 29 16,-11-13-19-16,-4-7-1 15,0-6 10-15,-15-2-13 16,-29 13 11-16,-3 16-6 16,-15 20-5-16,14 14 11 15,5 11-19-15,-1 0-5 16,20 15 1-16,-3 29-10 16,16 10 10-16,11 10-18 15,0 1 14-15,11-10 8 0,45-8-25 16,14-16 2-16,17-15 8 15,-1-16-12-15,9 0 23 16,11 0 3-16,-19-33 1 16,10-6 0-16,-13 0 6 15,-22-3-1-15,-2 3 14 16,-36 1 6-16,-16 1 20 16,-8-3-7-16,0 2-2 15,0 10-4-15,-13 6-20 16,5 16 6-16,5 6-18 15,3 0-3-15,0 0-2 16,0 31-34-16,0 28 39 16,0 3-6-16,3 3 6 15,32 1-1-15,2-7-6 16,10-3 0-16,1-12 4 0,-3-17-14 16,-5-8 8-16,-20-7 2 15,-16-12-23-15,-4 0 5 16,-4 0 4-16,-50 0-23 15,-27 0 29-15,-4 0 8 16,2 6-28-16,20 0 15 16,24 2-5-16,26-8-25 15,13 0-42-15,13 0-35 16,42 0 16-16,20 0 55 16,11-11-3-16,12-24 59 15,4-17 5-15,4-13 35 16,2-9 37-16,-15-8 21 0,-13-10 29 15,-10-11-10-15,-6-5-24 16,-17 1-18-16,-8 11-30 16,-19 22 23-16,-20 24-4 15,0 18-21-15,0 18 16 16,0 7-26-16,0 7-10 16,0 0-23-16,0 0-23 15,0 64-4-15,0 28 22 16,0 21 5-16,0 4 5 15,0-8-5-15,0-8 0 16,0-20-26-16,11-15-66 16,18-20-33-16,5-20-38 0,-6-20-120 15,-8-6-43-15,-9-3-221 16</inkml:trace>
  <inkml:trace contextRef="#ctx0" brushRef="#br1" timeOffset="39413">20629 8812 254 0,'0'0'216'15,"0"0"-52"-15,304 3-66 16,-166-3-8-16,8 0-12 16,-12-14-19-16,-8-15-9 15,-13-2 19-15,-22-1 2 0,-23 0 19 16,-30 3-6-1,-22 6 28-15,-8-2-16 0,-8-5-41 16,0 9-1-16,0 4-11 16,0 8-16-16,0 9 25 15,0 0-43-15,0 0-4 16,0 0-5-16,0 19-22 16,0 52 9-16,-20 31 7 15,5 35 12-15,-5 17-2 16,0 19-4-16,5 30 0 15,-12 10-1-15,-13-1 6 16,0 8-12-16,5-24 5 16,7-28-23-16,16-49 15 15,12-55-36-15,0-35 14 16,0-26 21-16,29-3-7 0,22-10 18 16,24-58 0-16,7-27-9 15,-7-24 5-15,-17-15-36 16,-30 6 2-16,-28 1-6 15,0 2-14-15,-72 4 29 16,-26 11 4-16,-15 15-15 16,-2 20 20-16,12 20 3 15,18 15-2-15,34 15 16 16,27 12-4-16,16 0 7 16,8 4 0-16,11-6-14 15,50-3 3-15,21 1-25 16,13-1 36-16,2 8 3 0,-10 4 7 15,-12-6-5-15,-9 2 12 16,-2-8 2-16,-10-4 41 16,5 1-21-16,-12-4-5 15,-10 9 15-15,-13 3-23 16,-14 7 9-16,-10 6-6 16,0 0-8-16,0 0 16 15,0 0-31-15,0 0-4 16,0 0-2-16,0 10-20 15,8 33 16-15,5 10 2 16,-6 9 2-16,2-3 4 16,-2 1-3-16,1-8-1 15,8-9 0-15,-5-14-31 0,5-11-51 16,-1-12-78 0,1-6-55-16,8-3-56 0,-7-43-153 15</inkml:trace>
  <inkml:trace contextRef="#ctx0" brushRef="#br1" timeOffset="39558">22189 8775 236 0,'0'0'343'0,"0"0"-205"16,0 0-12-16,0 0-40 16,0 0-86-16,0 0-54 15,0 0-38-15,43 50-118 0,-8 3-318 16</inkml:trace>
  <inkml:trace contextRef="#ctx0" brushRef="#br1" timeOffset="40074">22598 9061 581 0,'0'0'280'0,"0"0"-120"16,0 0-24-16,0 0-34 16,0 0-48-16,0 0-50 15,177-154 0-15,-126 154-4 0,-7 0-3 16,-4 26-11-16,-9 21 0 16,-11 15 7-16,-13 0 2 15,-7 6-15-15,0-7 20 16,0-12 0-16,-3-21-13 15,-1-10 8-15,4-15-33 16,0-3 38-16,0 0 17 16,0-9-1-16,7-38 63 15,28-13-79-15,12-11 0 16,8-3 4-16,2 0-1 16,5 3-3-16,-11 17 0 15,-11 14-1-15,-13 24 1 16,-16 10 7-16,-2 2-6 0,-9 4-2 15,4 0-7-15,-4 26 5 16,4 29-12-16,-1 8 30 16,5 8-14-16,8-3 4 15,24-1-1-15,22-3 8 16,30-14-11-16,25-12 7 16,12-17-8-16,10-15-29 15,-9-6 16-15,-28 0-40 16,-38 0-72-16,-61-38-130 15,-19-17-366-15</inkml:trace>
  <inkml:trace contextRef="#ctx0" brushRef="#br1" timeOffset="41065">7355 8471 674 0,'0'0'198'0,"0"0"-37"0,0 0-7 16,0 0-24-16,0 0-68 16,0 0-26-16,0 0-34 15,-58 241 63-15,14-101-16 16,9 4-13-16,8 4-6 15,3 1-10-15,15 0-4 16,9-4-5-16,0 0-6 16,0-14-5-16,36 12 0 15,19-53-7-15,16-15 1 16,15-23-14-16,20-52-24 16,9 4-33-16,-2-4-35 15,-9-25-33-15,-38-9-79 0,-46-1-48 16,-20 6-156-1</inkml:trace>
  <inkml:trace contextRef="#ctx0" brushRef="#br1" timeOffset="42780">8073 9471 620 0,'0'0'124'16,"0"0"2"-16,0 0 39 16,0 0-14-16,0 0-69 15,0 0-9-15,-30 0-12 16,30 0-9-16,0 0-24 16,0 0-27-16,0 0-2 15,24 0-14-15,27 0 15 16,30-4 1-16,21-8 11 15,11 3-9-15,-7-3 0 16,-8 3-2-16,-23-1-2 16,-24 10 1-16,-23 0-5 15,-15 0 1-15,-10 0-38 0,-3 0-55 16,0 6-75-16,-7 15-81 16,-33-8-124-16</inkml:trace>
  <inkml:trace contextRef="#ctx0" brushRef="#br1" timeOffset="43038">8288 9186 70 0,'0'0'529'0,"0"0"-350"15,0 0-5-15,0 0 7 16,0 0-63-16,0 0-55 0,0-20-31 15,0 20-27-15,0 20-5 16,0 30 3-16,4 18 8 16,5 10 16-16,2-5-23 15,-11 9 2-15,0-7-6 16,0 3-34-16,0-15-69 16,7-9-88-16,13-14-133 15</inkml:trace>
  <inkml:trace contextRef="#ctx0" brushRef="#br1" timeOffset="43284">9040 9409 479 0,'0'0'208'15,"0"0"-94"-15,0 0-21 16,0 0-24-16,0 0-27 16,0 0-7-16,280-18-1 15,-155 18-11-15,9 0-23 16,8-6-4-16,-16-5-74 16,-9-3-103-16,-37 1-115 15</inkml:trace>
  <inkml:trace contextRef="#ctx0" brushRef="#br1" timeOffset="43523">9411 9070 478 0,'0'0'193'15,"0"0"-56"-15,0 0-14 16,0 0-58-16,0 0-39 15,0 0-23-15,22 96 63 16,1-33 11-16,1 8-41 0,0-3-8 16,0-2-1-1,-4 2-24-15,-4-9-6 0,-9-2-42 16,1-7-122-16,5-14-154 16</inkml:trace>
  <inkml:trace contextRef="#ctx0" brushRef="#br1" timeOffset="44446">11311 8361 508 0,'0'0'268'0,"0"0"-92"15,0 0 17-15,0 0-26 16,0 0-54-16,0 0-53 15,-20-112-28-15,48 112-32 16,36 38 0-16,25 30 29 16,13 16-7-16,0 22 15 15,-7 9-24-15,-20 9 7 16,-20-1-4-16,-31 7-13 16,-24 2 8-16,-48 6-11 15,-89 10-6-15,-73 1-15 16,-45 7-105-16,3-7-148 0,36-18-438 15</inkml:trace>
  <inkml:trace contextRef="#ctx0" brushRef="#br1" timeOffset="48720">25113 8510 614 0,'0'0'150'0,"0"0"-17"16,0 0-1-16,0 0 15 15,0 0-35-15,0 0-53 16,-31-59-33-16,26 59 11 16,-23 28-29-16,-14 38-8 15,-18 31 34-15,-6 24-24 16,10 6-2-16,14 10-8 16,14 2 5-16,12 2-4 15,16-11-1-15,0-12-6 16,31-15-14-16,37-22-40 15,27-25-36-15,10-26-69 16,25-29-71-16,0-1-185 0</inkml:trace>
  <inkml:trace contextRef="#ctx0" brushRef="#br1" timeOffset="49260">25208 9113 539 0,'0'0'140'0,"0"0"-85"16,0 0 12-16,0 0 6 0,0 0-28 16,0 0-23-1,243-96-7-15,-179 96 20 0,-17 0-34 16,-8 20 9-16,-12 13-10 15,-3 6 3-15,-17 3-6 16,-7 11 3-16,0 0-12 16,-11 4-1-16,-29 0-24 15,2-13 25-15,7-7-11 16,7-18-18-16,11-19 33 16,10 0 8-16,3 0 9 15,0-29 29-15,7-22-32 16,33-12 7-16,11-8-8 15,8-7 1-15,1 0 4 16,-2 8-10-16,4 3 6 16,-1 10 14-16,-14 11-11 0,-9 16 5 15,-18 14 2-15,-16 13-16 16,-4 3 26-16,0 0-26 16,0 0-2-16,0 18-9 15,0 30 11-15,0 13 7 16,-7-1 7-16,3 1-13 15,4-1 15-15,0-8-13 16,0-2-3-16,0-3 0 16,24-12-4-16,14-11-4 15,17-2-64-15,25-16-81 16,13-6-197-16</inkml:trace>
  <inkml:trace contextRef="#ctx0" brushRef="#br1" timeOffset="49472">26415 8993 365 0,'0'0'91'15,"0"0"-91"-15,0 0 0 16,0 0 9-16,0 0 27 15,234-14-36-15,-90-1-23 16,6-3-51-16,-12 5-81 0</inkml:trace>
  <inkml:trace contextRef="#ctx0" brushRef="#br1" timeOffset="49732">26727 8656 402 0,'0'0'185'0,"0"0"-178"16,0 0 26-16,0 0 43 0,0 0-73 16,0 0 59-1,-3 110-11-15,3-58-24 0,0 8 21 16,0 1-42-16,0-4-1 15,0-1-5-15,0-7-22 16,0-6-47-16,0-11-165 16,0-10-248-16</inkml:trace>
  <inkml:trace contextRef="#ctx0" brushRef="#br1" timeOffset="50011">27321 8753 545 0,'0'0'65'15,"0"0"-43"-15,0 0 32 16,0 0-3-16,0 0-27 15,0 0-20-15,177-3 24 16,-103 3-19-16,14 0-7 16,2 0-4-16,-3 0-37 15,-12 0-47-15,-29-6-84 16,-26-4-286-16</inkml:trace>
  <inkml:trace contextRef="#ctx0" brushRef="#br1" timeOffset="50234">27549 8523 384 0,'0'0'63'16,"0"0"-36"-16,0 0 54 16,0 0-30-16,0 0-26 15,0 0 13-15,0 125 3 16,0-61-3-16,0 4-5 15,0-1 2-15,0-3-26 16,0-8-9-16,0-6-1 0,0-18-180 16,0-20-283-16</inkml:trace>
  <inkml:trace contextRef="#ctx0" brushRef="#br1" timeOffset="50512">27963 7867 657 0,'0'0'53'16,"0"0"-19"-16,0 0 9 0,0 0 6 15,0 0 13-15,0 0-30 16,172 254 27-16,-112-138 6 15,2 12-26-15,-7 0 24 16,-8-8-45-16,-19-5 0 16,-28-12-18-16,-11 5-2 15,-112-5-6-15,-70-1-103 16,-74-5-174-16</inkml:trace>
  <inkml:trace contextRef="#ctx0" brushRef="#br1" timeOffset="52906">10355 9031 541 0,'0'0'65'0,"0"0"16"16,0 0 13-16,0 0-25 15,0 0-40-15,0 0-26 16,160-17 16-16,-123 17-10 16,-6 13-9-16,-7 20 10 15,-4 16-6-15,-17 5-4 16,-3 5 0-16,0 6 0 15,-3-8-2-15,-25-11 2 16,8-8 0-16,0-14-3 16,4-13-9-16,12-3 12 15,0-8-2-15,4 0 10 16,0-19 12-16,4-24-20 16,33-6 8-16,8-7-3 15,12-7-5-15,1-2 0 16,10 2-1-16,-2-5 9 0,1 3-8 15,1 3 0 1,-14 5 1-16,-15 14 11 0,-16 18-4 16,-13 16-1-16,-10 5 26 15,0 4-31-15,0 0-4 16,-20 32 7-16,-12 21-5 16,-8 10 25-16,9-6-23 15,8 0-1-15,10-1 0 16,9-6 10-16,4 0-12 15,0-4 1-15,31-3 0 16,17-8 11-16,19-7-1 16,24-13-10-16,26-15 2 0,17 0 4 15,8 0 4 1,-20-18-10-16,-32-11-8 0,-43-7-54 16,-47-2-184-16</inkml:trace>
  <inkml:trace contextRef="#ctx0" brushRef="#br1" timeOffset="63840">4147 12577 620 0,'0'0'137'16,"0"0"-54"-16,0 0 74 15,0 0-17-15,0 0-45 16,0 0-24-16,-93-12-27 0,93 12 19 16,0 0-52-1,4 0-7-15,58 0-8 0,40 0-3 16,55-5 7-16,40-4 1 16,28-3 4-16,0-10-10 15,-25 1-26-15,-46-1-60 16,-59 10-14-16,-53-1-58 15,-37 4 19-15,-5-1-55 16,-47-5-194-16</inkml:trace>
  <inkml:trace contextRef="#ctx0" brushRef="#br1" timeOffset="64088">4889 12182 384 0,'0'0'140'16,"0"0"-40"-16,0 0 57 15,0 0-32-15,0 0-27 16,0 0-19-16,-72-50-24 16,72 50-18-16,0 0 7 15,0 28-39-15,24 21 15 16,0 20 30-16,-9 5-40 16,-6 10 13-16,-6 1-23 15,1 5 10-15,0-1-20 16,-1-5 3-16,6-3-46 15,2-6-67-15,6-7-188 16,1-21-307-16</inkml:trace>
  <inkml:trace contextRef="#ctx0" brushRef="#br1" timeOffset="64336">5652 12526 154 0,'0'0'613'16,"0"0"-521"-16,0 0-55 15,0 0 31-15,0 0 14 16,0 0-43-16,224-76 12 16,-145 69-18-16,3 4-14 0,-4-1 2 15,1 1-21-15,5 0-7 16,-6-8-45-16,8 1-134 15,-4-6-51-15,-7-4-167 16</inkml:trace>
  <inkml:trace contextRef="#ctx0" brushRef="#br1" timeOffset="64600">6101 12116 574 0,'0'0'123'16,"0"0"-17"-16,0 0 43 0,0 0 2 16,0 0-49-16,0 0-50 15,-9 6-48-15,18 35 14 16,9 24 16-16,6 13 7 16,-4 6 0-16,-9 5-40 15,-2-3 2-15,-5-5-3 16,-1-7-16-16,1-4-28 15,9-9-43-15,11-22-91 16,10-10-95-16,17-21-239 16</inkml:trace>
  <inkml:trace contextRef="#ctx0" brushRef="#br1" timeOffset="64988">7092 12039 606 0,'0'0'178'16,"0"0"-119"-16,0 0 54 16,0 0 46-16,0 0-50 15,0 0-36-15,-139-112-36 16,139 112-30-16,0 0-7 16,0 31-10-16,0 19 10 15,21 11 1-15,6 2 6 16,13-2 0-16,15 3-7 15,12-5 8-15,8 6 7 0,0-6-11 16,-2-3-3 0,-9 5-1-16,-9-11 6 0,-11-3 4 15,-13-9-5 1,-11-14 4-16,-17 4 10 0,-3-6-16 16,0-1 4-16,-31 8-4 15,-47-1 0-15,-30 0 14 16,-21-10-17-16,-8-11-27 15,11-7-22-15,20 0-46 16,18-21-43-16,46-33-101 16,29-16-67-16,13-19-66 15</inkml:trace>
  <inkml:trace contextRef="#ctx0" brushRef="#br1" timeOffset="65162">7028 11725 630 0,'0'0'99'0,"0"0"-22"16,0 0 29-16,225-57 8 16,-99 54-3-16,31 3-76 15,16 0-21-15,-7 0-14 16,-20 0-4-16,-36 32-125 16,-28-1-131-16,-31 6-349 15</inkml:trace>
  <inkml:trace contextRef="#ctx0" brushRef="#br1" timeOffset="66158">18851 11582 715 0,'0'0'190'0,"0"0"-129"16,0 0-3-16,0 0 51 15,0 0-11-15,0 0-68 16,8 62-16-16,-8 4 41 16,-24 17-7-16,2-8-12 15,-11-8-11-15,9-10-8 16,10-19 4-16,1-14-21 16,13-13 1-16,0-7 7 15,0-4-2-15,0 4-5 16,0-4 1-16,0 0 2 15,0 0 9-15,20-4-2 16,24-21-3-16,14-6 0 0,6 10-4 16,2 8-8-16,16 13 0 15,2 0-3-15,-2 26 4 16,0 23 3-16,-14 13 0 16,-17-2-1-16,-16 2-2 15,-19-10 2-15,-16 4-6 16,0-12 7-16,-24-1-4 15,-38-2 7-15,-25-1-3 16,-16-3 0-16,1-14-15 16,4-8 1-16,23-12-25 15,16-3-3-15,19 0 5 16,22-24-57-16,18-30-54 0,11-27-114 16,40-18-265-1</inkml:trace>
  <inkml:trace contextRef="#ctx0" brushRef="#br1" timeOffset="66361">19036 11501 547 0,'0'0'176'16,"0"0"-91"-16,0 0 26 15,0 0-38-15,0 0-39 16,275-41 31-16,-85 20-18 15,15-1-19-15,-4 12-28 16,-24 10-1-16,-37 0-107 16,-28 4-129-16,-34 34-214 0</inkml:trace>
  <inkml:trace contextRef="#ctx0" brushRef="#br1" timeOffset="66632">20465 12044 818 0,'0'0'155'16,"0"0"-37"-16,0 0-14 16,0 0 26-16,0 0-80 0,0 0-46 15,-3-24-8-15,81 24 4 16,55 0 0-16,48-12 9 15,24-3-7-15,4-5-4 16,-28 2-44-16,-35 8-52 16,-56 1-23-16,-46 0-16 15,-44-6-26-15,0-7-158 16</inkml:trace>
  <inkml:trace contextRef="#ctx0" brushRef="#br1" timeOffset="66862">21194 11480 400 0,'0'0'279'0,"0"0"-140"0,0 0 3 16,0 0 41-16,0 0-69 15,0 0-65-15,-37 0-49 16,33 61 34-16,-3 17 75 16,0 9-56-16,1 7-9 15,-1 4-22-15,-4 5-9 16,-9 7-8-16,-11 7 0 15,-9-4-10-15,5-11-18 16,19-9-68-16,16-25-53 16,0-18-130-16,58-22-217 15</inkml:trace>
  <inkml:trace contextRef="#ctx0" brushRef="#br1" timeOffset="67096">22015 11984 56 0,'0'0'822'16,"0"0"-761"-16,0 0-59 16,0 0 87-16,201-22 25 15,-62 12-45-15,25 0-55 16,13-5-5-16,0-1-18 15,-3-6-41-15,-36-8-155 16,-41 5 21-16,-53-1-201 16</inkml:trace>
  <inkml:trace contextRef="#ctx0" brushRef="#br1" timeOffset="67329">22519 11547 800 0,'0'0'150'16,"0"0"-111"-16,0 0 23 15,0 0 52-15,0 0 12 16,0 181-45-16,13-101 12 16,-10 7-34-16,-3 11-23 0,0 4-4 15,0 6-26-15,-20-2-12 16,-11-6-12-16,0-8-130 15,2-20-190-15</inkml:trace>
  <inkml:trace contextRef="#ctx0" brushRef="#br1" timeOffset="115428">2019 12819 784 0,'0'0'133'16,"0"0"-15"-16,0 0 25 0,0 0-12 16,0 0-31-16,0 0-70 15,0-29-24-15,-51 83-2 16,-28 29 0-16,-19 21 5 16,-5 11 7-16,1-7-11 15,11 1 1-15,12-6-6 16,4-1 0-16,13-5 9 15,15-5-3-15,23 2-6 16,24-7 0-16,0-3-20 16,62-4 18-16,46-20-21 15,25-22-10-15,21-20 25 16,-1-15-10-16,-14-3 17 16,-26 0 1-16,-35-10 0 0,-27-17 1 15,-23 1 0-15,-15-7 7 16,-10-10 19-16,-3-2-24 15,0-1 11-15,0-1-7 16,-16 9-7-16,-12 7 17 16,1 10-16-16,7 5 3 15,5 10 4-15,6 6-8 16,9 0 0-16,0 0-2 16,0 0-22-16,33 0 4 15,18 9 13-15,24 26 7 16,15 8 3-16,12 8 1 15,0 9-4-15,-7 0 0 0,-17 8 0 16,-23-5-6 0,-22-6 6-16,-33-2 0 0,0 1-3 15,-51-1 3-15,-44-2 0 16,-24-12 0-16,-14 6-16 16,7-7-16-16,17-3-113 15,34 4-114-15,35-27-252 16</inkml:trace>
  <inkml:trace contextRef="#ctx0" brushRef="#br1" timeOffset="116155">259 15181 839 0,'0'0'50'15,"0"0"-12"-15,0 0 6 16,0 0 4-16,0 0-1 15,0 0-22-15,316-92-3 0,-174 60-3 16,-5-4-15 0,-4 9-2-16,-31-6-2 0,-30 20-9 15,-32-2-26-15,-26 11-112 16,-14 4-33-16,-11 0-61 16,-40 0-46-16</inkml:trace>
  <inkml:trace contextRef="#ctx0" brushRef="#br1" timeOffset="116844">827 15007 214 0,'0'0'135'15,"0"0"-9"-15,0 0-5 0,0 0-36 16,0 0-20-16,0 0 18 16,0 163 28-16,0-96-41 15,0 7-7-15,-8-2 9 16,3-9-32-16,-6-2-14 15,7-8-4-15,-5-3-20 16,2-12 0-16,-4-3-1 16,-6-14 3-16,-6-6-7 15,-5 0 3-15,-3-14 0 16,-5-1 1-16,5 0-1 16,0 0 0-16,3 0-1 15,12 0 5-15,9 0-3 16,7 0-1-16,0 0-1 0,0 0 0 15,7 0-21 1,33-1 10-16,11-11 9 0,15-13-2 16,14-7 2-16,10-10-3 15,-3-8 6-15,-5 1-1 16,-10-2 6-16,-18 13-1 16,-15-8 10-16,-16 6 7 15,-2 16 27-15,-21 1 13 16,0 15-5-16,0 8 6 15,0 0-40-15,0 0-8 16,0 0-14-16,0 31-2 16,0 12-1-16,0 10 5 15,0 4-2-15,3 3 3 16,6-14-3-16,2 2 0 0,0-15 0 16,-5-7 1-1,1-17-6-15,-3-5 5 0,3-4 0 16,9 0-6-16,12-7 13 15,8-33-7-15,6-6 0 16,2-5 5-16,7-10-2 16,-3 2-1-16,3 5-2 15,-13 8 0-15,-9 21 2 16,-18 13-4-16,-7 12 1 16,0 0-19-16,5 12 11 15,5 22 7-15,10 6-6 16,7-2-12-16,9 2-51 15,11-8-28-15,8-10-20 16,5-13-199-16,-2-9-163 16</inkml:trace>
  <inkml:trace contextRef="#ctx0" brushRef="#br1" timeOffset="119653">13177 4712 42 0,'0'0'191'0,"0"0"-138"16,0 0-31-16,0 0-22 0,0 0-56 16</inkml:trace>
  <inkml:trace contextRef="#ctx0" brushRef="#br1" timeOffset="120414">13400 4985 302 0,'0'0'318'16,"0"0"-135"-16,0 0-8 15,0 0-32-15,0 0-34 0,-11-199-36 16,69 163-37-16,3 1 1 16,13 7-26-16,12 10-1 15,-4 18-8-15,-10 0 0 16,-18 25-4-16,-13 31-1 15,-18 15 3-15,-12 12-5 16,-11-1 8-16,0 5-3 16,-14-9 2-16,-27-11-1 15,-6-10-2-15,3-16 0 16,17-16-10-16,12-13-5 16,15-12 14-16,0 0 2 15,0-12 11-15,24-30-8 16,31-19 0-16,16-8-1 15,31-16 7-15,-12-22-2 16,1 5-2-16,-2-5-6 0,-28 16 1 16,-7 24 0-16,-19 21 10 15,-22 27 1-15,1 16 16 16,-14 3 1-16,0 0-28 16,0 8-1-16,-45 38-4 15,-6 20 5-15,0 12 17 16,3 6-16-16,24-4 1 15,12 1 6-15,12-12-5 16,0-4-3-16,20-9 0 16,27-10-3-16,24-9 3 15,15-10-24-15,33-16-19 16,18-11-43-16,12 0-110 0,-3-7-79 16,-16-24-106-16,-28-1-101 15</inkml:trace>
  <inkml:trace contextRef="#ctx0" brushRef="#br1" timeOffset="120626">15266 4789 400 0,'0'0'250'15,"0"0"-119"-15,0 0-59 16,0 0-31-16,0 0 2 15,0 0-40-15,288-34 18 0,-175 25-21 16,-3 0 0-16,-12 6-4 16,-14-1-114-16,-21 4-145 15,-20 0-109-15</inkml:trace>
  <inkml:trace contextRef="#ctx0" brushRef="#br1" timeOffset="120798">15490 4995 95 0,'0'0'197'0,"0"0"-85"15,0 0 4-15,0 0-56 0,0 0 13 16,0 0-53-16,300 0-14 16,-187-9-6-16,2 4-90 15,-2 1-266-15</inkml:trace>
  <inkml:trace contextRef="#ctx0" brushRef="#br1" timeOffset="121336">17175 4765 572 0,'0'0'298'16,"0"0"-131"-16,0 0-11 16,0 0-38-16,0 0-97 15,0 0-17-15,90-81-2 16,-26 81 2-16,-2 0-2 16,-7 7-2-16,-12 36 0 15,-2 4-1-15,-18 12 0 16,-19 0-7-16,-4 3 7 15,0-7-2-15,-40-1 2 16,-8-13-31-16,10-8 10 16,11-15-1-16,14-11-21 15,13-7 44-15,0 0 3 16,16-18 0-16,35-23 8 0,11-21-8 16,19-13 5-16,1-6 9 15,-4-8-13-15,-6 1 14 16,-10 10 0-16,-15 5 0 15,-10 29 19-15,-15 24-22 16,-10 14 17-16,-8 6-9 16,3 0-23-16,-1 0 0 15,-6 31-6-15,0 28 6 16,0 5 1-16,0 10 0 16,-17 1 2-16,5-19-3 15,8 5 8-15,4-11-17 16,4-12-13-16,47-14-81 15,20-5-83-15,24-10-150 0,11-9-252 16</inkml:trace>
  <inkml:trace contextRef="#ctx0" brushRef="#br1" timeOffset="121564">18709 4596 218 0,'0'0'385'15,"0"0"-288"-15,0 0-14 16,0 0-27-16,0 0-13 16,281-40-39-16,-184 40 0 0,5 0-8 15,-3 11-17-15,-8-11-83 16,-24 0-197-16</inkml:trace>
  <inkml:trace contextRef="#ctx0" brushRef="#br1" timeOffset="121787">19092 4234 327 0,'0'0'382'0,"0"0"-235"15,0 0 14-15,0 0-45 0,0 0-75 16,0 0-19-16,-64 106 17 16,57-20 6-16,3 17-5 15,4 2-17-15,0-2-12 16,0-3-11-16,0-10-33 16,0-10-131-16,4-17-259 15</inkml:trace>
  <inkml:trace contextRef="#ctx0" brushRef="#br1" timeOffset="122030">19846 4286 754 0,'0'0'214'0,"0"0"-101"15,0 0-42-15,0 0-8 16,0 0 9-16,9 217-28 16,-9-117-12-16,0-3-27 15,-9 5-5-15,-5-20-1 16,-3-2-122-16,17-14-172 16,0-16-221-16</inkml:trace>
  <inkml:trace contextRef="#ctx0" brushRef="#br1" timeOffset="123113">20544 3391 339 0,'0'0'244'0,"0"0"-202"16,0 0 25-16,0 0 42 15,-280 57-28-15,138-33-47 16,-42-2-13-16,-48-13-8 16,-48-9-6-16,-35 0 8 0,-40 0-12 15,-50 0 27-15,-62-9 9 16,-88 6-27-16,-68 3 6 15,-54 0 1-15,-22 31-10 16,14 12 15-16,39 3-21 16,80 4 14-16,109-6-17 15,121 0 6-15,136-16-5 16,103-6-1-16,60-10 0 16,34 0-1-16,3-3-11 15,0 0 7-15,0 1 1 16,-4 1 4-16,0 3 2 15,-1 10-2-15,1 5 0 0,4 7 9 16,0 11 3-16,0 1 11 16,13 11 5-16,11 13 22 15,-1 14 9-15,1 23 1 16,-9 34-16-16,5 22 21 16,4 24-23-16,-4 1 9 15,-13 2-14-15,13 8-13 16,-9 4 8-16,2-14-19 15,7-25 5-15,-2-28 0 16,10-35-15-16,4-28 0 16,-1-20-3-16,-7-20 0 15,0-16 3-15,3-8-3 16,24-10 0-16,48 0 5 0,65-13-5 16,74-30-3-16,72-7-3 15,68 4-18-15,58 4 17 16,61 12-4-16,30 14 9 15,32 10-1-15,0 6-3 16,-21 0 2-16,-10 0-12 16,-28 6-9-16,-20 9 14 15,-12-1-1-15,-19-1-1 16,-17-5-8-16,-17-2-9 16,-46-2 13-16,-33-4 15 15,-53 3-7-15,-59 1 7 16,-52-4 4-16,-57 0 7 0,-40 0-8 15,-37 0 4-15,-14 0 7 16,-8 0 6-16,-9-11 4 16,-7-3 16-16,0-6-2 15,0-7 0-15,0-7-13 16,0-8-16-16,0-4 1 16,0-8 8-16,-3-13-9 15,-1-10 7-15,0-20-10 16,-3-24 0-16,-6-26-3 15,-3-35 3-15,1-33-8 16,-5-41 3-16,4-8 1 16,1-5-7-16,12 25 6 15,3 48 1-15,0 44-3 16,0 39 9-16,0 24-6 16,0 25 0-16,-10 11 0 0,-4 11 4 15,-19-1-4-15,-22 1 0 16,-43 0-2-16,-70 6-7 15,-108 26 5-15,-146 10-16 16,-140 46-36-16,-143 50-49 16,-109 7-139-16,-37-34-656 15</inkml:trace>
  <inkml:trace contextRef="#ctx0" brushRef="#br1" timeOffset="132694">2408 15191 642 0,'0'0'115'0,"0"0"-2"16,0 0 47-16,0 0-39 0,0 0-31 16,0 0-54-1,0 0 31-15,0 0 8 0,20-25-33 16,-20 21 7-16,0-4-24 16,0-1 8-16,0-1-13 15,0 3-15-15,0 2 4 16,0 1-9-16,0 4 5 15,0 0-4-15,0 0-1 16,0 0 5-16,0 0-13 16,0 0 14-16,0 0-6 15,0 0 0-15,0 0 2 16,0 0 0-16,0 0-2 16,0-6 1-16,0 6 8 15,0 0-4-15,0-3-1 16,0 3-4-16,0 0 9 0,0-4-9 15,0 1 0-15,0-2 1 16,0 4 0-16,0 1 0 16,0 0-1-16,0 0 0 15,0 0-7-15,0 0 1 16,0 0 6-16,0 0 0 16,0 0-6-16,0 0 2 15,0 0 4-15,0 0 0 16,-4 0 0-16,4 0-3 15,0 0 3-15,0 0 0 16,0 0-6-16,0 0 16 16,0 0-11-16,0 0 1 0,0 0 0 15,0 0-3 1,-4 0 5-16,4 0-2 0,-3 0 0 16,-1 0-1-16,-9 0 1 15,2 0 0-15,-1 0-3 16,-3 16 0-16,-5 24-2 15,0 13 5-15,0 9-5 16,0 13 4-16,9 0 0 16,3-4 1-16,8-9-10 15,0-2 8-15,0-6-3 16,4-19-14-16,27 0 15 16,13-10-16-16,3-4 8 15,4-8 1-15,-3-13-8 0,-10 0 18 16,6 0-4-1,-9 0 5-15,1-34 3 0,-1-7-3 16,-4-16 3-16,2-10-3 16,-6 1 3-16,-3-6 5 15,-6 4-3-15,-5 4 2 16,-6 11-4-16,-3 15 0 16,0 20-3-16,-4 11 0 15,0 7-3-15,0 0-6 16,5 0 1-16,6 0 0 15,9 13-25-15,11 21 11 16,0 4 13-16,13 1-14 16,-9 11 3-16,1 2 18 15,-1 2-4-15,-15 2 2 0,7 1 0 16,-10-8-9-16,-3-3 13 16,3-8 0-16,-6-5 0 15,5-11-4-15,-3-5 4 16,5-8-9-16,-1-1 9 15,3-8-10-15,0 0 6 16,7 0 1-16,1-43 3 16,6-9 22-16,-3-23-11 15,2-9 4-15,-5-8 15 16,-17-3-23-16,-8 6 10 16,-3 11 10-16,0 24-10 15,-31 20 17-15,4 16-20 16,7 14 7-16,9 4-7 0,2 0-14 15,-2 0-7 1,-6 48-10-16,6 24 17 0,-2 13 6 16,13 9-6-16,0-10-2 15,17-3-3-15,30-10-12 16,5-21 5-16,2-7 1 16,-3-17-2-16,-3-5 12 15,-1-12-5-15,-8-9 6 16,-6 0-8-16,-2 0 11 15,0-15-3-15,0-31 6 16,12-10-5-16,5-22 19 16,-4 0-19-16,-10 1 4 0,-6 8 10 15,-12 27-8 1,-8 16 12-16,-5 17 6 0,-3 9-21 16,0 0 5-16,4 0-9 15,9 21-18-15,-2 29 12 16,12 12 10-16,1 0-8 15,0-6 4-15,0 1 0 16,-4-8-3-16,0-9 3 16,-6-12-2-16,-1-12 1 15,-2-8-6-15,-7-5 5 16,5-3-5-16,2 0 7 16,16-42 6-16,13-17 4 15,8-16-4-15,-1 4 7 0,-12 7-13 16,-8 18 0-1,-10 22 0-15,-6 8 0 0,-8 16 3 16,-3 0-3-16,4 0-5 16,5 0-5-16,6 26-10 15,8 17 20-15,1 6 0 16,0-3-1-16,-4-4 0 16,0-9 1-16,4-10-10 15,-6-8 8-15,11-9-16 16,-7-6 11-16,7 0 6 15,2-9 1-15,4-26 8 16,5-15-7-16,-1 1 5 16,-12 0 0-16,-3 9-3 15,-11 15-3-15,-10 15 0 0,1 10 1 16,-4 0-9-16,13 0 7 16,1 6-16-16,10 29 17 15,7 8-9-15,2 0 4 16,2-5 2-16,12-13 0 15,4-7 0-15,8-15-3 16,4-3 6-16,0 0-1 16,-3-25 10-16,-18-13-8 15,-6-14 9-15,-12-13 4 16,-13-6 7-16,-11 2-5 16,0 4 1-16,-7 6 12 15,-30 24-15-15,2 13 1 16,8 11 2-16,3 11-15 0,8 0-2 15,-8 17 0 1,6 34 0-16,1 23-6 0,14 14 6 16,3 1-3-16,3-11 0 15,38-9 2-15,4-11-1 16,3-20 2-16,-4-16 0 16,3-16-1-16,8-6-8 15,9 0 9-15,-2-28 3 16,5-10-2-16,-8-2 6 15,-12 5-5-15,-3 0-1 16,-17 9 8-16,-3 9-7 16,-9 0-2-16,-12 17 0 0,3 0-9 15,5 0 7 1,5 0-8-16,12 0 4 0,-1 3 3 16,4 19-12-16,-4-4 10 15,-3 3-6-15,-4-4-9 16,0 1 7-16,-5-5-17 15,1-5 16-15,1-8 7 16,1 0 5-16,6 0 2 16,3-8 1-16,1-14 5 15,-1-4 0-15,-3 5-6 16,-4 3 0-16,-4 2 0 16,-5 16-1-16,6 0-1 15,-1 0-5-15,6 0 0 16,7 0 3-16,2 0 2 15,-3 8 0-15,15-3-5 0,3-5 2 16,7 0 5-16,9 0-2 16,-14-19 5-16,-14-16 5 15,-6-18-1-15,-28-12 20 16,0-12 18-16,0-25-11 16,-8-4 7-16,-8-1-10 15,-22 4-6-15,-3 17 6 16,3 31-17-16,14 17-1 15,1 16 17-15,15 18-30 16,3 4 14-16,-3 0-14 16,8 42-22-16,0 44 15 15,0 29 7-15,0 22 5 0,37-4-5 16,5-8-11-16,9-13 1 16,0-19-29-16,-7-22-54 15,-4-23-3-15,-1-23-62 16,-5-20-81-16,6-5-185 15</inkml:trace>
  <inkml:trace contextRef="#ctx0" brushRef="#br1" timeOffset="132859">6753 15038 560 0,'0'0'220'16,"0"0"-141"-16,0 0-41 0,0 0-3 15,0 0-8-15,252-44-27 16,-134 44-1-16,1 0-54 16,-13 0-174-16</inkml:trace>
  <inkml:trace contextRef="#ctx0" brushRef="#br1" timeOffset="133886">8056 14568 756 0,'0'0'240'16,"0"0"-113"-16,0 0 46 0,0 0-44 16,0 0-29-16,0 0-75 15,11-81-23-15,13 123-2 16,3 23 1-16,6 25 3 15,-6 10-3-15,-3 5 2 16,0 0 5-16,-6-2-6 16,2-19-2-16,-3-17 0 15,-6-18-23-15,-8-21-5 16,3-13-30-16,-6-9-40 16,0-6 26-16,0-3 42 15,-13-32 24-15,-31-11-44 0,-7-10-20 16,0 4 65-1,-4 8 0-15,0 6-1 0,4 4-7 16,17 17 2-16,14 13 11 16,16-2 4-16,4 6-4 15,4 0-4-15,39 0-14 16,12 18 18-16,11-5 6 16,9-3-6-16,3-10 0 15,10 0 12-15,-2-1-2 16,-2-29 26-16,-11-8 0 15,-9-5 10-15,-13-8 20 16,-11 7-10-16,-22-17 17 0,-9 4-15 16,-9-7-17-1,0 1 11-15,-24 1-14 0,-12 18-10 16,12 11 4-16,10 20-15 16,10 9-8-16,4 4-9 15,0 0-4-15,0 47 2 16,0 22-7-16,0 34 9 15,0-1 21-15,0 9-19 16,0-4-2-16,7-9 0 16,13-9 8-16,4-22-13 15,3-17 5-15,1-22-4 16,-8-18 2-16,-2-10-26 16,2 0 15-16,11-17 13 15,2-29 0-15,6-22 3 16,1 6-3-16,-13 11 0 0,-3 21-3 15,-10 11-7-15,-4 16 7 16,1 3 2-16,9 0-54 16,7 0 45-16,8 28 5 15,1 12-4-15,-1-5 4 16,9-1-1-16,-1-9-4 16,5-3 6-16,-2-13-13 15,-3-9 17-15,-2 0 0 16,1-6 3-16,-6-29 10 15,-1-18-13-15,-8-11 0 16,-10-6 1-16,-17-2 8 16,0 9 0-16,0 20-9 0,-4 14 0 15,-16 20 14 1,-8 9-14-16,1 0-8 0,-4 46 3 16,7 22-1-16,12 19 1 15,12 1 5-15,0-10 0 16,27-10 2-16,24-19-2 15,9-17-5-15,19-23 4 16,3-9-7-16,17 0 2 16,-10-6-31-16,-18-23-49 15,-38-9-52-15,-33-1-128 16,-44-14-441-16</inkml:trace>
  <inkml:trace contextRef="#ctx0" brushRef="#br1" timeOffset="134605">1243 16452 870 0,'0'0'185'0,"0"0"-56"16,0 0 6-16,0 0 31 15,0 0-109-15,0 0-53 16,-59-103 3-16,67 151-7 16,28 32 14-16,15 15 13 15,0 22-15-15,1-4-4 16,-1 4-4-16,-4-7 1 15,-9-25 0-15,-5-22-3 16,-11-24-1-16,-9-21-1 16,-9-18-6-16,-1 0 6 0,-3 0 7 15,4-14-7-15,12-50 19 16,8-33 5-16,7-27-23 16,9-13-1-16,-5 6-8 15,2 18-22-15,-16 21-10 16,-4 46-26-16,-13 35-11 15,5 11-51-15,-2 32-99 16,13 31 1-16,7 33 32 16,8 15-276-16</inkml:trace>
  <inkml:trace contextRef="#ctx0" brushRef="#br1" timeOffset="135805">2349 16957 460 0,'0'0'225'0,"0"0"-132"0,0 0 76 16,-38-190-16-16,9 136-90 16,7 11 4-16,-2 16-15 15,0 11 15-15,-3 15-22 16,3 1-26-16,-3 0-11 16,-6 17-8-16,9 29-6 15,0 20-1-15,17 11 3 16,7 10 3-16,0-6-20 15,37-13-6-15,14-22-2 16,0-14-10-16,-6-22 17 0,3-10-10 16,-12 0 6-1,-4-10 26-15,-9-26 10 0,-3-6 5 16,-9 3 5-16,-3 1-9 16,-3 12 6-16,-5 8 0 15,0 14-4-15,4 4-8 16,7 0-5-16,9 0-12 15,7 14 7-15,17 10 4 16,7 2 1-16,7-4 0 16,3-14-3-16,-6-8 1 15,-1 0 4-15,-10 0-2 16,-6-34 10-16,-1-19-9 16,-6-18 7-16,-4-17 1 15,-10-8-9-15,-17-10 30 16,0 4-5-16,-17-1 8 0,-30 14-2 15,-4 11-9-15,3 25 12 16,4 18 10-16,10 20-27 16,10 12 0-16,8 3-17 15,1 21-5-15,-1 57-1 16,12 40 4-16,4 31 0 16,0 17 1-16,40-11 1 15,15-3-2-15,11-21 2 16,1-25-2-16,-8-20 1 15,1-33-25-15,-9-21 11 16,-13-21-15-16,-1-11-8 16,-3 0 38-16,-2-33 1 0,4-30 4 15,-5-15 8-15,-4-12-10 16,-6-8-2-16,-14 17 0 16,-4 3 6-16,-3 24 10 15,0 24 0-15,0 17-4 16,0 13 4-16,0 0-17 15,0 0-8-15,0 16-3 16,6 40-3-16,16 18 14 16,2 4 0-16,8-3 2 15,3-15-8-15,0-14 1 16,1-15-9-16,-5-10-6 16,0-21-6-16,2 0 20 0,-2 0 4 15,4-6 2-15,2-34 10 16,-6-12-6-1,-4-8 4-15,0 1-8 0,-10 3 2 16,-3 15 3-16,-10 16 0 16,2 10 2-16,-6 15 1 15,0 0-8-15,0 0-9 16,0 0-2-16,7 34-15 16,13 18 26-16,7 15 1 15,4-2 0-15,9-13 0 16,6-6-1-16,2-21-13 15,-1-12-1-15,1-13 3 16,-1 0 8-16,0-31 4 0,-8-22-1 16,-6-3 9-1,-15-21-4-15,-13 5 3 0,-5-2-5 16,0-1 7-16,-36 18 31 16,-2 11-22-16,-10 22 7 15,4 13-4-15,4 11-20 16,9 0-2-16,7 32-9 15,10 34 5-15,8 20 4 16,6 11 0-16,0-7 6 16,13 0-11-16,34-21 5 15,16-11-1-15,4-13 0 16,8-22-17-16,7-22 17 16,20-1-38-16,13-6-27 15,2-35-63-15,-5-14-173 0,-27 7-294 16</inkml:trace>
  <inkml:trace contextRef="#ctx0" brushRef="#br1" timeOffset="137178">5498 16349 616 0,'0'0'270'0,"0"0"-165"0,0 0 35 16,0 0 29-16,0 0-54 15,0 0-59-15,-32-179-34 16,32 179-21-16,0 56 2 15,0 28 1-15,0 28 14 16,0 12-11-16,0 4 6 16,0-8-10-16,0-1-3 15,0-25 1-15,5-20-9 16,2-16 1-16,1-35-16 16,1-11-23-16,-6-12-28 15,1 0 18-15,-4-43 30 16,0-20-27-16,0-30-29 0,-51 12 56 15,-24 3 14-15,-13 13 9 16,10 21-1-16,12 20 4 16,30 8 7-16,17 13-5 15,19 3-3-15,0 0 1 16,22 25-14-16,46 7 11 16,20-8 2-16,14-18-36 15,4-6 8-15,-8 0 15 16,-8-22 14-16,-19-18 8 15,-16 0 5-15,-8 2 47 16,-19-15 9-16,-12 3 2 16,-12-15-6-16,-4 3 9 15,-8-6-2-15,-28 12-34 0,1 9-4 16,8 23 6-16,10 17-17 16,10 4-2-16,3 3-20 15,-5 7-1-15,-2 56-1 16,-1 26 0-16,4 24 1 15,8 11 0-15,0-4 6 16,0 4-6-16,0-21 0 16,8-22-6-16,12-13 3 15,0-31-2-15,-4-18-13 16,-1-12-10-16,5-7-3 16,14 0 23-16,10-53 5 15,15-10 6-15,-3-5-5 0,-14 9 2 16,-2 9 0-16,-16 19-4 15,-9 15 3-15,-2 10-3 16,-6 6-6-16,9 0-13 16,4 0-2-16,8 22 5 15,3 3 2-15,4 5 12 16,12-4-39-16,0-17 14 16,5-9 29-16,-1 0 2 15,-11 0 0-15,-5 0 4 16,-15-21 3-16,-4-10 5 15,-9-20-3-15,-3-8 7 16,-4-6 8-16,0 6-7 16,-20 6 18-16,-15 13-25 0,-9 16 9 15,1 13-7 1,8 11-6-16,4 0-12 0,7 32-1 16,11 33 7-16,13 16 2 15,0 9 0-15,0-9-2 16,24 0 0-16,16-22 0 15,4-10-4-15,2-20 4 16,10-11 0-16,-1-18-1 16,7 0 3-16,-2-9 0 15,2-29 0-15,2-8 7 16,-2-10-6-16,-7 3-3 16,-22 10 5-16,-15 18 3 15,-14 12-4-15,-4 13 9 16,5 0-13-16,-5 0 3 15,8 0-6-15,-5 0-7 0,1 9 2 16,9 20-3-16,-2 2 11 16,5 3 0-16,8-3-2 15,7-7-6-15,4-2 7 16,8-9 1-16,1-13 0 16,0 0 1-16,7 0 6 15,4-38-6-15,3-8 5 16,-3-10 3-16,-4 3-5 15,-7 6 10-15,-13 16-11 16,-11 16 2-16,-3 15-5 16,-6 0-4-16,12 0 0 15,8 21-10-15,2 11 10 0,-2 17-3 16,-7 5-10-16,-6-2-45 16,12 5-75-16,-3-14-35 15,11-6-120-15,2-15-219 16</inkml:trace>
  <inkml:trace contextRef="#ctx0" brushRef="#br1" timeOffset="140027">1885 18140 731 0,'0'0'333'16,"0"0"-286"-16,0 0 50 15,0 0 51-15,0 0-49 16,0 0-82-16,0 0-10 16,-3-14-10-16,3 60 7 15,24 19 9-15,7 19 38 16,0 3-43-16,-4 6 2 16,-3 3-5-16,-4-23 1 0,-6-12-1 15,-8-29-5 1,-6-17 0-16,0-12 5 0,0-3-1 15,0 0 2-15,-6-25 11 16,-25-40-15-16,-3-29 5 16,6-17-7-16,8-13 0 15,4-1-5-15,12-3 1 16,4-4-2-16,0 19 2 16,0 10-24-16,7 33 17 15,23 19-7-15,4 30 5 16,10 15-4-16,11 6-14 15,7 0 19-15,2 40-2 16,-9 22-6-16,-12 16 11 16,-15 18-9-16,-21 6 12 15,-7-9 1-15,-3 1-30 0,-52-13 9 16,-9-16-11-16,5-12-20 16,8-28 13-16,24-10 14 15,10-15 24-15,17 0-2 16,0 0 7-16,10 0-22 15,32-9-20-15,18-16 27 16,6 3 16-16,5-12 1 16,4 0 0-16,3-9 3 15,-7-10-3-15,1 3 2 16,-18-13 2-16,-15 8-3 0,-16 7 28 16,-13 2 6-1,-10 7 8-15,0 1 14 0,0 4-15 16,-24 11 20-16,-4 8-15 15,1 15-32-15,0 0 14 16,3 0-23-16,7 16-4 16,-3 40-3-16,13 6-6 15,3 16 6-15,4 8-2 16,4-5-9-16,40-3 10 16,11-15-10-16,7-8-10 15,2-17 4-15,-2-14-16 16,-2-24 2-16,-2 0 17 15,-3 0 11-15,0-46 3 16,-8-7 5-16,-10-12-4 16,-15 10 18-16,-13-9-14 0,-9 4 17 15,0 9 15 1,0 20-16-16,0 14 25 0,0 9-18 16,0 8-9-16,0 0-19 15,0 0-1-15,0 0-5 16,0 18-19-16,7 36 11 15,24 10 14-15,17 13 0 16,6-5 0-16,10-3-5 16,4-4-5-16,-10-15-2 15,-10-6 7-15,-21-10-11 16,-16-22 6-16,-11 7-11 16,0-12-23-16,-24 2 12 0,-27-4 12 15,-7-5-16-15,10 0 3 16,14-5 15-16,25-26 17 15,9-11 1-15,16-22-39 16,48-5 10-16,18-11-34 16,0 3 31-16,-3-1 30 15,-8 0 4-15,-16 3 19 16,-11 6 26-16,-13 1 6 16,-8 4 19-16,1 7-19 15,-8 16-1-15,-5 7-6 16,-7 21-4-16,-4 5 9 15,4 8-11-15,-4 0-21 16,0 0-19-16,5 0-7 16,3 43-3-16,2 29 7 15,11 26 6-15,-5 12 17 0,2 17-13 16,6 8 0-16,-8 6 6 16,4 15-9-16,-5 21-4 15,-6 4-1-15,-5-1 1 16,-4-21 1-16,0-17-1 15,0-26-20-15,0-30 4 16,7-29-5-16,6-39 3 16,-6-18-12-16,17 0 14 15,7-50 16-15,20-36 10 16,13-17-10-16,-2-16-7 16,-11 8-8-16,-20 8-7 15,-25 19-15-15,-6-3 10 0,-28 15-4 16,-43 1-15-16,-24 1 5 15,-14 13 22-15,-14 11 10 16,8 8 5-16,22 4-1 16,22 11-3-16,31 8 8 15,29 9-19-15,11-2 0 16,7-3-2-16,72-16-71 16,27-16 88-16,29-14 2 15,5-2 2-15,-5-6 2 16,-5 8 11-16,-13 11 2 15,-19 14 27-15,-19 15-2 16,-19 4-3-16,-18 13 3 16,-13 0-14-16,-10-9 12 0,-10 9-14 15,-6 0 6 1,-3 0-3-16,0 0-19 0,0 0 14 16,0 0-7-16,0 0-3 15,0 0 14-15,0 0-9 16,0 0 2-16,0 0 8 15,-27 0-12-15,-6 0-7 16,6 0-8-16,-1 25 0 16,5 6-2-16,4 24 2 15,3 1-1-15,12 16-3 16,4-3-1-16,0-13 1 16,39-1-8-16,12-24-19 0,5-15 5 15,3-10 9-15,-4-6 6 16,-4-6 11-16,-7-28 0 15,-10-13 5-15,-17-9-2 16,-14-4-1-16,-3-3 9 16,0-1-7-16,-34-1-3 15,-14 6 11-15,-3 20-10 16,11 13 5-16,2 17-7 16,5 9-2-16,5 0-3 15,-3 0-5-15,4 49 10 16,10 8-6-16,10 10 7 15,7 4-2-15,0-7-5 16,38-15-6-16,15-3 11 16,2-24-14-16,11-6 6 15,1-16 8-15,5 0-10 0,2 0 9 16,-2-22 2-16,-10-18 2 16,-4 8 0-16,-10-7 6 15,-21 10-3-15,-7 12 9 16,-13 7-2-16,-1 6 16 15,1 4-19-15,-3 0-8 16,9 0-2-16,5 0-10 16,2 0 7-16,11 28 3 15,-4 4-8-15,6-1 7 16,-5 9 1-16,3 1 2 16,0-7 3-16,5-7-4 15,-5-16 0-15,0-6 2 0,6-5 2 16,-6 0 0-16,4-22 1 15,5-18-3-15,-9-16 12 16,-4 10-5-16,-3-11-3 16,-8 11 7-16,-8 14-9 15,-1 7 5-15,-3 11 3 16,-4 14-11-16,0 0 4 16,5 0-5-16,2 0-16 15,4 0 8-15,6 22-16 16,3 11 22-16,0 1-4 15,-6-3 6-15,7-2 0 16,-5 2 5-16,2-16-6 16,-1 4 1-16,6-13-5 0,1-6 5 15,0 0 0-15,0 0 2 16,3-6 9-16,0-20-9 16,-7 1 4-16,-1 4 13 15,1-1-16-15,-7 13 7 16,-6-6-2-16,-3 12-8 15,-4 3 0-15,3 0-4 16,-3 0-2-16,13 0 1 16,7 0-16-16,-2 10 6 15,19 4 12-15,-13 5-13 16,-6-6 14-16,2-4-9 16,7-1 9-16,-10-8 2 0,6 0 0 15,5 0 7-15,-1-17 3 16,8-15-7-16,1 0 18 15,-5 3-16-15,-7 12-2 16,-4 0 2-16,-12 13-5 16,-1 4-1-16,-2 0-5 15,10 0-28-15,1 15 0 16,4 8-111-16,4 14-153 16,4-7-408-16</inkml:trace>
  <inkml:trace contextRef="#ctx0" brushRef="#br1" timeOffset="141520">8127 17955 449 0,'0'0'524'15,"0"0"-469"-15,0 0 0 16,0 0 51-16,0 0-36 16,0 0-61-16,-210-34 1 15,199 74-15-15,11 10 5 16,0 10-1-16,0-5-3 0,24 1-11 16,16-15 0-1,11-9-13-15,-5-11-6 0,2-21 14 16,3 0 11-16,0-17 9 15,-7-30 1-15,-4-5 0 16,-16-6 11-16,-17 1-5 16,-7-2 7-16,0 9 17 15,-7 4 4-15,-34 8-16 16,-2 14 0-16,-5 2-17 16,2 18 1-16,6 4-3 15,-4 0-4-15,6 16-2 16,14 24 6-16,12 14-6 15,12 2 5-15,3 0-14 16,54-1-1-16,18-24 8 16,7-16-8-16,7-15 7 0,6 0 2 15,-7-15 7-15,-10-24 6 16,-16 1-5-16,-18-2 29 16,-20 2 15-16,-13 13 24 15,-11 0 13-15,0 3-18 16,0 14-4-16,0 7-5 15,0 1-42-15,0 0 6 16,0 0-19-16,0 9-10 16,0 38 9-16,0 22 1 15,0 24 7-15,-4 6-6 16,-10 4 10-16,1-1-11 16,6 1 1-16,-10-4-1 0,14-17 1 15,3-21 0-15,0-23-1 16,0-20 0-16,0-18 4 15,0 0-3-15,0 0 2 16,0-33-2-16,0-30 5 16,0-33-6-16,0-13-7 15,0 0 3-15,0-15-5 16,-4 3-6-16,-9 12 7 16,9 6-14-16,4 17 15 15,0 30-25-15,13 2 12 16,22 26-9-16,9 13-7 15,3 9 10-15,4 6 7 16,0 0 11-16,-3 0 0 16,-2 14 0-16,-6 18-6 15,-13 8 9-15,-10 7-33 0,-17 10 26 16,0 4-1-16,-24 2-6 16,-31-9 18-16,4-12-31 15,11-12-16-15,16-21 23 16,24-1-1-16,0-8 17 15,4 0-6-15,43-8-8 16,17-24 20-16,5-6 5 16,-1-9-2-16,-4 6 15 15,-6-23-9-15,-3 1 17 16,-4 2-8-16,-7-10 5 16,-17 14 32-16,-16 11-24 15,-11 4 8-15,0 20 18 0,0-2-11 16,-18 18-14-1,-6-3-15-15,1 9-12 0,-1 0 4 16,4 18-6-16,9 28-1 16,2 7-4-16,9 10 7 15,0 2-4-15,3-6 2 16,21 0-5-16,9-15 0 16,2-1-12-16,-4-27-3 15,5-7 10-15,-5-2-6 16,4-7 16-16,-4 0 5 15,5-32-3-15,-8-17 25 16,-8-5-7-16,-9 5 14 16,-2 3-13-16,-9 8-19 0,0 4 15 15,0 11-8-15,0 15-6 16,0 8-2-16,0 0-1 16,4 0-7-16,3 0 1 15,4 3-30-15,13 33 35 16,3 11-8-16,2 9 9 15,6 0 2-15,-4 4-1 16,5-2-1-16,3-17 0 16,-12 6 0-16,1-16 0 15,-12-9 0-15,-9-13 0 16,-7-1-3-16,0-8-3 16,0 0 6-16,0 0 0 0,-14-8 1 15,-3-16 15 1,17-21-16-16,0-19-18 0,44-11-2 15,22-9-31-15,9-9-18 16,3 15-30-16,-3 3-41 16,-4 23 3-16,-11 27-25 15,-21 15-45-15,-15 10 51 16,-12 19 7-16,-8 28-84 16</inkml:trace>
  <inkml:trace contextRef="#ctx0" brushRef="#br1" timeOffset="142127">10590 17883 242 0,'0'0'117'0,"0"0"35"16,0 0 71-16,0 0-92 0,0 0-36 15,0 0-12-15,13-120-19 16,-26 82-21-16,-11-2 15 16,-3 15-31-16,-4 0 11 15,4 18-8-15,7 7-23 16,3 0-6-16,3 16-1 15,-3 25 0-15,6 11-7 16,7-1-4-16,4-2 6 16,0-3-22-16,11-11-19 15,17-6 15-15,3-8-22 16,5-13-5-16,-5-7 31 16,0-1 12-16,-3 0 15 15,5 0 0-15,-10 0 1 0,-4 0 9 16,1 6-10-16,-4 4 0 15,4-4-2-15,-1 9 4 16,4 4-2-16,8-13 0 16,17-6 0-16,12 0 0 15,9 0-4-15,3-15 4 16,-12-16 1-16,-15-19 0 16,-12-3 21-16,-18-22 22 15,-10-9 4-15,-5-19 11 16,0 1-12-16,0-1 9 15,4 17 0-15,0 23-24 16,-1 17 26-16,-3 30-2 16,0 16-10-16,0 0-19 0,0 0-27 15,0 6-3 1,0 50-10-16,0 25 13 0,0 19 17 16,0 6-15-16,0 1 1 15,-16-3-2-15,5-1-1 16,-2-10-1-16,13-22-15 15,0-15-54-15,0-17-21 16,9-21-29-16,15-10-26 16,3-8-38-16,-3-18-44 15,-9-36-130-15,-15-1 85 16</inkml:trace>
  <inkml:trace contextRef="#ctx0" brushRef="#br1" timeOffset="142384">11138 17685 159 0,'0'0'262'0,"0"0"-184"0,0 0-48 15,0 0 33-15,0 0-2 16,0 0-25-16,252-119 14 16,-197 119-8-16,-4 0 19 15,-4 0 0-15,-3 22-35 16,-13-3 20-16,-4 2 18 16,1 11-17-16,-4-1-5 15,-1 12-19-15,1 3 18 16,-4 8-2-16,-9-5-18 15,-4 4 15-15,-7-3-5 16,0-12-21-16,0 2 1 16,0-24-11-16,0-8-36 15,0-1-55-15,-7-7-101 0,-9-15-121 16</inkml:trace>
  <inkml:trace contextRef="#ctx0" brushRef="#br1" timeOffset="142549">11728 17132 199 0,'0'0'553'15,"0"0"-527"-15,0 0-20 16,0 0 39-16,0 0-17 0,0 0-28 16,193 142-61-1,-158-79-87-15,-8 2-153 0</inkml:trace>
  <inkml:trace contextRef="#ctx0" brushRef="#br1" timeOffset="143284">12385 17828 675 0,'0'0'199'0,"0"0"-98"16,0 0 78-16,0 0-31 15,-225-143-61-15,194 136-18 16,0 7-43-16,4 0-15 16,-1 39-11-16,-8 10-4 0,12 13-1 15,10 0 5-15,10-1 0 16,4-5 0-16,0-14-26 16,18-6-1-16,22-11-12 15,4-18 1-15,2-7 12 16,10 0 13-16,-14-32 13 15,-1-20 13-15,-10-5-9 16,-15-10 4-16,-9-8 5 16,-7 4 4-16,0-1 12 15,-3 9-6-15,-28 23 14 16,-6 13 2-16,6 16-33 16,4 11 13-16,7 0-19 0,0 16-6 15,9 40 4 1,3 7-1-16,8 15 6 0,0-13-6 15,0-3-2-15,28-16-7 16,10-6-7-16,2-17-19 16,-2-8 16-16,-1-8 1 15,-10-7 20-15,4 0-3 16,0 0 7-16,2-22-3 16,-5-1 14-16,-5-10-6 15,-8-1 23-15,-2 15-9 16,-6 3-17-16,-3 8 14 15,-4 8-8-15,0 0-11 16,3 0 0-16,7 0-21 16,-3 24 13-16,9 4 5 15,-5 9 3-15,6-6 0 0,-3-3 1 16,6-3-3-16,4-15-9 16,3-6 7-16,1-4 4 15,3 0 1-15,5-4 9 16,12-21 6-16,-1-6-14 15,-8 6 9-15,-3 4-10 16,-21 10 5-16,-8 11 6 16,-7 0-12-16,9 0-8 15,2 0 4-15,2 19-24 16,2 19-32-16,-6-7-78 16,2 2-159-16,5-11-356 15</inkml:trace>
  <inkml:trace contextRef="#ctx0" brushRef="#br1" timeOffset="143725">13133 16658 726 0,'0'0'230'0,"0"0"-102"16,0 0 38-16,0 0-4 16,0 0-94-16,0 0-38 15,20-5-21-15,-1 60 7 16,4 33-9-16,-3 36 17 15,-12 19-6-15,-8 19 12 16,0 15-13-16,0 9-1 16,-28 14 9-16,-10-2-21 15,-13-2 5-15,0-17-2 16,14-26-5-16,10-28 13 16,16-14-5-16,7-25 2 0,4-16 8 15,0-20-19-15,0-22-1 16,0-19 0-16,0-9-19 15,0 0-2-15,0-16-42 16,-5-36-46-16,-26-28-284 16</inkml:trace>
  <inkml:trace contextRef="#ctx0" brushRef="#br1" timeOffset="147393">15404 14013 786 0,'0'0'255'0,"0"0"-109"15,0 0 21-15,0 0-42 0,0 0-39 16,0 0-37-16,0 0-26 16,-47-74-15-16,43 109-8 15,-8 55 0-15,-3 55 0 16,-5 50 2-16,-8 33 2 15,-8 36 1-15,-2 15-5 16,-6 15 0-16,9-8-2 16,8-4 2-16,14-36-15 15,13-51-10-15,0-71-23 16,24-60 14-16,16-47-20 16,2-17 16-16,13-17 37 15,5-61-2-15,11-40 3 0,-13-45 0 16,-14-13-7-16,-20-15-16 15,-24-4-32-15,0 0-13 16,-60 11 16-16,-19 31 6 16,-23 44 30-16,-11 39 10 15,-6 22 6-15,13 21 1 16,19 16 8-16,32-3-8 16,24 11 9-16,27-1-6 15,4 1-8-15,0 3 1 16,66-5-31-16,42-5 34 15,32-3 4-15,14-5 0 16,-8-7 12-16,-9-4-11 16,-22-5 13-16,-13-6 16 0,-20-6-4 15,-4-4 24-15,-14 1-10 16,-13 3-13-16,-16 17 14 16,-22 6-16-16,-9 11 7 15,-4 12 1-15,0 0-25 16,0 0-4-16,0 0-8 15,0 7-16-15,0 29-1 16,0 20-28-16,3 22 42 16,1 0-2-16,-4 3-8 15,13-3 11-15,1-7 2 16,14-30-2-16,-1-4-2 16,2-15-11-16,-10-19 5 0,-3-3 3 15,0 0 7-15,3-10 12 16,4-37 7-16,-3-5-6 15,4-13 14-15,-7-2-25 16,-6 0 5-16,5 11-6 16,-9 9 4-16,1 20 1 15,1 8-3-15,-6 9-2 16,1 10-1-16,-4 0-11 16,0 0 3-16,7 0-11 15,13 35-32-15,4 21 40 16,11 15-4-16,-2 4-18 15,5 6 25-15,6-10-1 16,3-9 4-16,1-14-9 16,-10-19 5-16,-7-12 5 15,-7-14 8-15,-4-3-2 0,4 0 7 16,-1-25 10-16,8-25 19 16,6-13-12-16,-2-15 6 15,-4-20-13-15,2-2-12 16,-10-2 0-16,-15 2 12 15,-8 14-18-15,0 28 13 16,0 18-14-16,0 22 5 16,0 15 2-16,0 3-7 15,0 0-22-15,0 7-9 16,0 47-41-16,0 24 69 0,0 10 2 16,27 8-10-1,11-2 4-15,13-8 5 0,2-8-8 16,-7-16 4-16,-6-11-27 15,-9-15 20-15,-18-16 5 16,-9-9-11-16,-4-4 15 16,0 5-27-16,-17-12 29 15,-21 6-6-15,-2-6 8 16,12 0-7-16,12 0 4 16,16 0-7-16,0 0 6 15,0-28-8-15,36-15 3 16,27-20 5-16,21-13-13 15,12-15 15-15,-4-15 1 16,-14-15 1-16,-14-13 19 16,-22-12 7-16,-9-13 0 0,-15 7 15 15,-5 9-30 1,-10 25 48-16,-3 40 7 0,0 31-28 16,0 39 43-16,0 8-66 15,0 8-15-15,0 65-5 16,0 38-8-16,0 30 13 15,0 13 0-15,4-1 3 16,40-5-6-16,14-7 3 16,14-17-22-16,6-18-42 15,1-25-57-15,-5-24-24 16,-10-30-157-16,-9-19-232 16</inkml:trace>
  <inkml:trace contextRef="#ctx0" brushRef="#br1" timeOffset="147560">18010 14269 433 0,'0'0'59'0,"341"-50"-56"15,-182 31 14-15,-33 7-17 16,-48 8-105-16</inkml:trace>
  <inkml:trace contextRef="#ctx0" brushRef="#br1" timeOffset="147996">16014 13764 697 0,'0'0'175'0,"0"0"-66"16,0 0 57-16,0 0-45 16,0 0-41-16,0 0-25 15,0 0-45-15,4-157-6 0,-4 157-4 16,0 0-20-16,0 3 9 15,0 27-7-15,0 5 18 16,0 3 6-16,0-8 0 16,24 0-5-16,7-3 0 15,12-12 0-15,1-7 20 16,-5-8-18-16,1 0 16 16,-22 0 15-16,-5-18 6 15,-13-18 8-15,0-6-36 16,-20-7-12-16,-31 3-6 15,-4 2-29-15,20 16-4 16,11 18-18-16,24 10-53 16,0 4-78-16,66 45-153 0,46 14-1 15</inkml:trace>
  <inkml:trace contextRef="#ctx0" brushRef="#br1" timeOffset="150939">20224 13769 716 0,'0'0'328'16,"0"0"-223"-16,0 0 20 16,0 0 7-16,0 0-48 15,0 0-30-15,0-94-49 16,0 115-5-16,0 56-8 15,0 39 8-15,0 37 17 16,0 27-16-16,0 29 2 16,-11 26 16-16,-9 18-7 15,-7 20 2-15,-1 4-11 16,8-1 2-16,0-30-5 0,20-35 0 16,0-77 1-1,0-57-1-15,0-51 0 0,0-18 0 16,0-8 6-16,0 0 9 15,0-40 39-15,0-41 7 16,0-33-55-16,-14-20 19 16,-10-1-24-16,-13 0-1 15,-5 1 0-15,-1 0-6 16,-1 6 4-16,5 10 2 16,12 6-2-16,11 6-4 15,12 4-7-15,4-1 11 16,0-3-5-16,24-1-14 15,14 0 18-15,13 5-10 16,6 11-9-16,-3 16 17 16,5 18-22-16,-1 19 14 15,14 16-7-15,6 15-12 0,13 7 18 16,4 7-3-16,-9 49-6 16,-15 16 19-16,-12 14-22 15,-19-4 3-15,-20 7 11 16,-20 1-23-16,0-5 19 15,-33-4 0-15,-33-4-25 16,-25-2 26-16,-15-14-31 16,4-23-10-16,11-16 0 15,32-16-16-15,25-6 52 16,17 0 19-16,13 0 1 16,4-3 7-16,0-16-7 0,11 6 5 15,30-12 3-15,13 4-4 16,8-4 5-16,19-7 1 15,8-11-4-15,23-6 23 16,4-7-23-16,10-9 1 16,-3-1 9-16,-28-2-14 15,-24 1 23-15,-29 7-4 16,-26 10 21-16,-16 7 17 16,0 5-40-16,0 3 6 15,-16 4-19-15,-12 4-1 16,5 11 2-16,8 8-5 15,2 8 1-15,6 0-1 16,0 0-2-16,-10 30-3 0,1 29-2 16,5 22-3-1,11 9 8-15,0 12-11 0,11 1 11 16,25 3 4-16,3-7-4 16,-12-15 0-16,0-13-6 15,-3-21 2-15,-4-19-3 16,0-17-3-16,-3-14 10 15,5 0 6-15,14-10-2 16,15-46 29-16,8-12-3 16,-4-13-19-16,-8 3 7 15,-7 3-13-15,-12 4 0 16,-8 12 14-16,-2 16-17 16,-5 18 1-16,7 10-3 15,0 15-13-15,15 0 11 0,12 11-17 16,4 32 17-16,-3 10-6 15,-6 9-10-15,-6 1 7 16,-5-4 9-16,-7-6-5 16,0-9 3-16,-1-17 4 15,1-5 0-15,3-16-2 16,4-6 13-16,6 0-11 16,9-43 13-16,18-23-11 15,-6-23 30-15,-3-17-9 16,-15-18 15-16,-16-17 17 15,-21-15-35-15,-3 0 12 16,-7 21 0-16,-33 26-30 16,5 41 39-16,11 26-18 0,12 28 1 15,4 14 1-15,8 0-25 16,0 5-6-16,0 64-8 16,0 47 7-16,13 51 3 15,14 28 4-15,-3 24 0 16,-13 20 4-16,-11 12-4 15,0 2 0-15,-3 3 0 16,-25 6-21-16,1 18 8 16,7-6-27-16,12-14 26 15,8-55 8-15,0-80-80 16,0-62 51-16,24-54 28 16,14-9 7-16,30-34 15 0,21-51 12 15,23-32-13 1,-14-27 16-16,-23-23-30 0,-33-10 6 15,-25-7-6-15,-17 3-24 16,0-7 13-16,-51 4-18 16,-10 13-32-16,-8 23 31 15,1 32-11-15,-3 39 9 16,5 23 8-16,-1 22-9 16,-1 11 18-16,17 3 13 15,17 11 2-15,17 1-4 16,17 2 9-16,0-7-7 15,20-8 2-15,62-6-23 16,33-5 23-16,22-2 0 16,-18 10 0-16,-24 3 10 15,-20-2-3-15,-13 2 16 0,-11-6 24 16,-7 1-23-16,-17-5 29 16,-3 4 0-16,-4 7-24 15,-9 4 8-15,-7 10-27 16,-4 4 20-16,0 0-23 15,0 0-7-15,0 0-1 16,0 0-4-16,0 0-1 16,0 0 2-16,0 0-6 15,0 21 5-15,0 26-9 16,0 18 10-16,0 3 1 0,3 13 3 16,26-16-4-1,10-5 1-15,8-20-14 0,4-21-2 16,0-10 13-16,-3-9 5 15,-4 0 1-15,-10-44 6 16,-6-15 1-16,-21-15 21 16,-7-19-22-16,-4-1 6 15,-50-7 1-15,-14 13-1 16,-10 10-4-16,3 25 7 16,13 22-12-16,14 19 15 15,8 12-18-15,5 5-7 16,-5 51 7-16,13 25-17 15,9 22 15-15,18 15 0 16,0-6-2-16,51-6 0 16,24-16-4-16,10-22-1 0,10-30 7 15,4-25-2-15,3-13 4 16,-9 0 0-16,2-29 4 16,-16-15 12-16,-12-23-13 15,-12-5 6-15,-11-9 3 16,-13 3-10-16,-11 14 17 15,-5 17-17-15,-6 24 7 16,-6 8-2-16,5 12-7 16,4 3-2-16,7 0-9 15,10 0-1-15,2 3 2 16,0 25 8-16,-7 7 2 16,10 20-6-16,14 4 5 15,-1 1 1-15,17 1 0 0,-2-14 0 16,-3-17-2-16,1-16 4 15,-16-14 2-15,-2 0 17 16,-6-6-16-16,-5-31 21 16,0-11 8-16,-7-7-11 15,-4-8 10-15,-9 4-29 16,2 10 2-16,-9 15 9 16,-1 24-15-16,-3 3 2 15,4 7-2-15,-4 0-15 16,9 0 10-16,13 7-24 15,7 15-4-15,13 17 24 0,-2 3 4 16,-5-3-1 0,-8-1 1-16,1-4-13 15,-8-11 17-15,-4-5 0 0,-1-12 1 16,-10-1 0-16,3-5 5 16,-5 0-5-16,14 0 10 15,6-25-8-15,-4-7 17 16,4-3-13-16,-10 3 0 15,-6 11 5-15,1 6-9 16,-3 12-2-16,-5 3 0 16,4 0-9-16,-4 0 6 15,11 0-21-15,5 8-16 16,8 19 22-16,11 3-4 0,-12-2-4 16,5-4 12-1,-4-8-2-15,-4-7 15 0,0-9-1 16,3 0 2-16,1 0 21 15,-2-18-20-15,2-13 15 16,0-6-8-16,-8 6-7 16,-5 9 16-16,2 9-17 15,-13 10 1-15,3 3-1 16,14 0-13-16,1 0-6 16,22 21-35-16,15 17-26 15,20 9-74-15,16 6-60 16,15-7-122-16,13-8-217 0</inkml:trace>
  <inkml:trace contextRef="#ctx0" brushRef="#br1" timeOffset="153033">27143 14404 615 0,'0'0'247'0,"0"0"-124"16,0 0 22-16,0 0 11 15,0 0-60-15,0 0-60 16,-164-154-14-16,120 154-22 16,-7 40 4-16,-4 16 0 0,8 19-4 15,7 6 5-15,25-3-5 16,15 4-2-16,0-9 2 15,28-1 0-15,26-20-12 16,8-12 9-16,6-20-12 16,-4-15 15-16,-6-5 1 15,-7-6 0-15,-7-41 7 16,-9-14 10-16,-15-15-17 16,-20-10 21-16,0-11-13 15,-20-1 6-15,-35 12-5 16,-3 16-3-16,1 20 8 15,10 22-15-15,12 21 3 0,8 7-8 16,-4 4-1 0,0 49 1-16,1 18-4 15,19 10-13-15,11 5 10 0,31-5-21 16,48-15 5-16,9-16 21 16,1-25 6-16,-14-15 1 15,-11-10 5-15,-13 0-2 16,-16-20 41-16,-4-21 3 15,-8-5-3-15,1-10 18 16,-8 3-16-16,1 7-15 16,-10 8 1-16,-7 17-7 15,0 8 13-15,0 12-23 16,0 1-11-16,0 0-4 0,0 14-10 16,0 54-15-1,0 34 23-15,0 36 4 0,-31 7-4 16,-2 5 2-16,-5-1 0 15,7-6 3-15,7-16-3 16,8-27 0-16,8-38-1 16,8-37-8-16,0-10 9 15,0-15 1-15,0 0 0 16,0 0 17-16,0-21 1 16,0-39 3-16,0-32-19 15,0-24 2-15,-3-11-5 16,-14-23 0-16,-3-13-5 15,6-7 1-15,14-8-7 16,0 6 5-16,27 22-20 0,31 30-7 16,-3 47 19-16,-7 30-14 15,-1 31-8 1,1 12 6-16,10 0-6 0,6 34 13 16,-6 18 20-16,-3 15-25 15,-7 11-3-15,-21 4 7 16,-7 3-9-16,-13-8 19 15,-7-5-10-15,0-13-8 16,-20-20 12-16,-11-7-22 16,15-10 14-16,1-9 16 15,15-7-8-15,0 3-9 16,8-9 12-16,43 0 17 16,13 0 9-16,14-9-7 0,8-32 15 15,-11-12-3 1,-8-11 8-16,-23-2 26 0,-17-12-11 15,-19-5 8-15,-8 2-1 16,0 10-28-16,-20 8 20 16,-19 17-11-16,16 14-19 15,6 13 19-15,10 13-21 16,7 6-3-16,0 0-2 16,0 0-13-16,0 32-2 15,-9 33-17-15,9 25 31 16,0 10-1-16,9-1-1 15,26-9-2-15,12-21 3 0,-3-19-29 16,-9-23 18-16,1-23 9 16,-5-4 5-1,4-4 13-15,1-40 4 0,-5-21 3 16,-7-5 4-16,-17-3-22 16,-7-10 2-16,0 8 12 15,0 15-16-15,0 14 21 16,-7 24-17-16,7 13 1 15,0 9-5-15,0 0-11 16,0 9-21-16,20 45-20 16,22 17 51-16,18 18-4 15,2-4 5-15,-7-4-11 16,-4-10 6-16,-10-15-18 16,-14-12 4-16,-7-20 9 15,-16-15-7-15,-4-9 4 0,0 0 1 16,0 0 12-16,-17-6 14 15,-10-21-14-15,-4-8-5 16,18-5 4-16,13-7-19 16,0 1-7-16,47-7-13 15,17 1 6-15,8 4 3 16,-10 7-27-16,-8 8-19 16,-10 17 4-16,-13 16 1 15,-7 0 3-15,3 0-8 16,-3 23 30-16,-4 6 23 15,0-4-24-15,-5-8 37 16,1-2 9-16,-8-8 2 16,-5-7 31-16,3 0 8 0,-6 0 43 15,0 0 31 1,0 0 1-16,0 0-11 0,0-13-55 16,-6-13-19-16,-12 5 6 15,-2 0-12-15,4 2-18 16,-12 12 4-16,-7 7-9 15,-1 0-3-15,21 0-2 16,-12 14-10-16,7 23 1 16,13 6-27-16,-23 6 18 15,30-4 9-15,9-6-17 16,26-2-1-16,5-14-8 16,-12-11 13-16,-8-6 21 0,-6-6 1 15,10 0 5 1,-11 0 20-16,-6-14 5 0,-3-4 23 15,-4 4-10-15,0 7-15 16,0 4 23-16,0 3-31 16,0 0-9-16,7 0-6 15,10 0-15-15,6 0-21 16,12 24 33-16,16 2-7 16,9-9 8-16,-5 0-29 15,-4-8 18-15,-3-9 11 16,-10 0-7-16,2 0 9 15,-5-37 15-15,-2-16 0 16,-9-24 23-16,-17-17 11 16,-7-14-9-16,0-14 26 0,0 2-18 15,-20-3 16-15,3 14-28 16,6 23-20-16,4 30 31 16,-2 28-31-16,5 20 4 15,1 8-20-15,3 0-1 16,0 52-16-16,-4 50 7 15,4 26 10-15,0 18 1 16,0 0-1-16,11-6 0 16,25-7-17-16,19-14-63 15,0-33-25-15,3-27-23 16,-6-27 9-16,-16-20-95 16,-12-12-42-16,-24-15-107 15</inkml:trace>
  <inkml:trace contextRef="#ctx0" brushRef="#br1" timeOffset="153363">29557 14098 257 0,'0'0'177'0,"0"0"-28"15,0 0-7-15,0 0-12 16,0 0-63-16,0 0-67 16,0 0-7-16,86 5 7 15,12 26 2-15,8-6 7 16,-7 0-8-16,-21-15 0 15,-17-7 52-15,-23-3 3 16,-11 0 37-16,-3 0 2 16,-8 0-22-16,-5-6 35 0,-1-1-54 15,-10 7 3-15,0 0-7 16,0 0-50-16,0 0-2 16,3 0-4-16,4 21-7 15,1 24 13-15,5 16 0 16,-2 0 3-16,-2-2-9 15,2-4-20-15,-4-11-40 16,-3-15-82-16,-4-15-71 16,0-14-86-16,0 0-317 15</inkml:trace>
  <inkml:trace contextRef="#ctx0" brushRef="#br1" timeOffset="153514">30256 13737 518 0,'0'0'54'16,"0"0"-54"-16,0 0-33 15,0 0 23-15,0 0-78 16,0 0-177-16</inkml:trace>
  <inkml:trace contextRef="#ctx0" brushRef="#br1" timeOffset="154315">30718 14212 330 0,'0'0'235'0,"0"0"-121"16,0 0 31-16,24-202 8 16,-24 153-27-16,0 11-36 15,0 12-30-15,0 12 31 16,-13 7-38-16,6 7-29 15,-6 0-24-15,-2 4-8 16,-12 45-8-16,-2 17 15 16,1 16 1-16,17 10 2 15,11-5-2-15,0-6 0 16,8-14-3-16,19-18-5 0,6-13 2 16,-6-17 5-1,-3-11-12-15,0-8 4 0,3 0 18 16,1-30 0-16,3-25-1 15,-8-17 5-15,-12-10-11 16,-5-11-1-16,-6-14 4 16,-9 0 8-16,-35 9-12 15,-7 9 3-15,0 25 10 16,16 23-12-16,15 25 13 16,9 16-15-16,2 0-16 15,-6 57-8-15,-5 24 12 16,4 20 12-16,8 2 0 0,8 0 4 15,0-13-5 1,20-10 1-16,19-14 0 0,5-20-10 16,10-14 10-16,7-14 0 15,1-15 0-15,-2-3 5 16,-5 0-4-16,-13-38 12 16,-2-8-1-16,-13-4 15 15,-3 4-22-15,-13 6 23 16,-2 6 3-16,-5 15-28 15,-4 9 24-15,0 5-13 16,0 5-6-16,3 0-8 16,-3 0-14-16,4 0 1 15,5 8-9-15,-5 18-20 16,7 12 42-16,9 1 0 16,7-4 4-16,4 2-8 0,9-16 4 15,-5-7 0-15,5-11 0 16,-1-3 6-16,1 0 13 15,-2-17 9-15,2-20-5 16,0-6 8-16,-5 5-29 16,0 7 3-16,-15 13-5 15,0 11-7-15,-4 7 3 16,8 0-12-16,3 32-7 16,1 29 1-16,-1 20-43 15,-16 10-51-15,-11 11-51 16,0-5-116-16,-31-10-154 15</inkml:trace>
  <inkml:trace contextRef="#ctx0" brushRef="#br1" timeOffset="155101">17190 17084 648 0,'0'0'141'16,"0"0"-79"-16,-215-40 120 16,120-6-24-16,-11 0-71 15,-4-7-19-15,-5-14-10 16,2-18 4-16,6-25-8 15,13-17-30-15,14-22-17 16,18-7-7-16,27 4-9 16,19 9 1-16,16 27-23 15,16 26-20-15,46 31 16 16,30 38-22-16,1 21 1 16,2 18 2-16,-13 53 3 0,-31 24 27 15,-31 32 14-15,-20 32 10 16,-38 24-4-16,-50 10 11 15,-14-10-7-15,3-18 6 16,21-35-4-16,19-24 6 16,28-28-5-16,19-35-2 15,12-22 0-15,0-21 0 16,31 0-1-16,84-40 23 16,73-44 21-16,60-36-3 15,31-25-38-15,-10 4 12 16,-38-1-15-16,-46 25-9 15,-50 17-32-15,-49 41-91 0,-42 45-106 16,-33 14-45-16,-11 9-156 16</inkml:trace>
  <inkml:trace contextRef="#ctx0" brushRef="#br1" timeOffset="156468">18588 16043 772 0,'0'0'205'15,"0"0"-102"-15,0 0-12 16,0 0 43-16,0 0-33 0,0 0-45 16,52-154-56-1,-45 169-4-15,9 46 2 0,-1 33 2 16,-6 24 1-16,-5 20 9 15,-4 10-10-15,0 1 16 16,0-14-16-16,-20-12 2 16,-4-16-2-16,-4-15-1 15,1-21-15-15,7-25-26 16,9-20-51-16,6-25 6 16,5-1 21-16,0-17 53 15,0-47 0-15,-4-14-62 16,-11-10 44-16,-12-11 30 15,-17 9-12-15,-16 3 10 16,-2 20 3-16,7 24 16 0,11 14 1 16,17 28-12-16,16 1-2 15,5 0-3-15,6 22-8 16,0 18-2-16,9 1 4 16,30 6 6-16,16-11-1 15,16-8 2-15,4-12-1 16,12-16 17-16,6 0-11 15,2-19 38-15,-3-27 8 16,-10-3-9-16,-11-12 14 16,-13-3-9-16,-17-7 18 15,-18-7-13-15,-19 6-11 16,-4 3-1-16,0 20-2 16,0 9-8-16,-13 26 14 0,6 11-31 15,3 3-7-15,-9 3-7 16,-10 54-16-16,-5 24 13 15,1 22 6-15,7-1-2 16,9-2-1-16,4-8 0 16,7-19-1-16,0-5 1 15,0-25-9-15,0-11 9 16,0-18-22-16,18-7 3 16,18-7 19-16,8 0-8 15,15 0 7-15,-1 0-1 16,2-21-3-16,-5 1 3 15,-20 5 2-15,-12 9-4 0,-2-3 0 16,-11 9-2-16,7 0-2 16,7 0-2-16,7 15-4 15,9 9 8-15,2 8 4 16,9 0 1-16,6-7-5 16,-6-4 3-16,0-12 2 15,-4-3 0-15,-12-6 1 16,-4 0 5-16,0-22 6 15,6-27 8-15,-6-5 3 16,-8-16-21-16,-12-1 10 16,-5-2 0-16,-6 4-5 15,0 14 15-15,-33 4-6 16,5 22 6-16,5 15-14 0,4 11-7 16,3 3-4-1,-4 17-5-15,0 44-4 0,5 26 8 16,15 3 0-16,0-2 3 15,0-5-4-15,35-14-1 16,5-10 0-16,8-12-1 16,3-7-1-16,7-25 9 15,10-14 1-15,1-1 7 16,6 0-6-16,0-35-1 16,-11-11 10-16,-10-1-1 15,-10-9 1-15,-9 0 13 16,-4 10-7-16,-7 2-13 15,-8 20 7-15,-9 15-5 16,-3 9-6-16,-4 0 0 0,6 0-19 16,1 0 12-16,7 24-4 15,7 15 11-15,2 9-4 16,8-2 5-16,6-2-1 16,7-1 0-16,1-5 2 15,12-20 1-15,-2-11-2 16,-1-7 3-16,9 0 20 15,8-31-14-15,0-10 13 16,0-11-8-16,-12 4 1 16,-12 11-7-16,-12 2 8 15,1 21-16-15,-8 11-1 16,-1 3-10-16,4 0 4 16,6 25 0-16,-6 21-13 0,3 10 14 15,3 15-7 1,-3 7-14-16,14 0-7 0,3 0-52 15,-3-7-43-15,-25-15-117 16,-15-17-162-16</inkml:trace>
  <inkml:trace contextRef="#ctx0" brushRef="#br1" timeOffset="159909">23543 16478 924 0,'0'0'224'15,"0"0"-104"-15,0 0 11 16,0 0-45-16,0 0-35 16,0 0-22-16,-3-8-19 15,-3 32-10-15,6 32-4 16,0 6 2-16,0 26 4 15,6-2-1-15,12-5-1 16,9-13-8-16,6-12-2 16,9-10-5-16,2-20-16 15,3-20 18-15,1-6-10 16,-1 0 23-16,8-18 2 16,3-26 1-16,6-3 5 15,-2-25-4-15,-1 2 0 0,-10-1 2 16,-6-1 1-16,-12 24-6 15,-14 17 0-15,-7 23 6 16,-12 8-12-16,0 0 5 16,0 0-5-16,0 0-2 15,8 35-16-15,8 11 15 16,8 18 5-16,0-4-1 16,-1 5 0-16,5-18-1 15,-1 0-9-15,4-8 14 16,-7-29-23-16,-4-4-10 0,7-6 33 15,12-6 3 1,12-29 10-16,9-26 0 0,-9 1 6 16,-13 8-1-16,-10-5-7 15,-8 14 10-15,-11 16 0 16,-2 13-10-16,-3 6 1 16,-4 8-12-16,4 0 1 15,8 0-5-15,12 22-13 16,11 20 4-16,5 14 8 15,6 4 4-15,1-2 0 16,1-10-6-16,6-9-4 16,3-7-2-16,5-13-8 15,6-16 19-15,1-3-1 16,2 0 6-16,4-32 3 16,-11-17-5-16,-2-5 8 0,-2-10 14 15,-1-5-15 1,-1-12-1-16,2 3-3 0,-5 10-1 15,0 18-5-15,-11 19 2 16,-6 16-7-16,-7 12 6 16,-7 3-20-16,0 0-6 15,3 10-15-15,-7 21-25 16,0-10 21-16,-9-2 0 16,-5-5 6-16,-3-10 9 15,-3-1-4-15,0-3 35 16,0 0 3-16,-3 0 21 15,-30-15 12-15,-6 2 4 16,-1-2-9-16,-11 12 1 0,4 3-17 16,-8 0-3-16,4 25-10 15,12 28-2-15,3 18 0 16,12 10 0-16,24 5 0 16,0-8-1-16,20-9-6 15,42-4-2-15,13-9-4 16,5-16-20-16,-5-17 17 15,-9-11 2-15,-2-12 14 16,-6 0 9-16,-7-12-5 16,4-26 31-16,0-19 9 15,9-14-11-15,7-7-4 16,-2-3-17-16,12 7-2 0,-3 15-5 16,-8 19-5-1,-3 18-4-15,-12 22-3 0,-11 0 0 16,0 0-4-16,-6 15 4 15,-11 27-8-15,-3 10 14 16,-8 4-19-16,-5-1 20 16,2-5 0-16,-2-6-6 15,13-1 4-15,9-11-11 16,5-10-6-16,10-8 10 16,10-14 2-16,2 0 7 15,6-17 6-15,-11-26-2 16,-8-8 16-16,-10-11 7 0,-17-9 13 15,-13-22-4 1,-7-10-5-16,0 0-7 0,0-2-2 16,-24 14-12-16,4 27 22 15,9 26-18-15,2 22-10 16,9 16-4-16,-3 16-3 16,-1 46-12-16,0 41 12 15,1 14-2-15,3-4 2 16,0-11-5-16,0-9 0 15,47-21-2-15,11-17-17 16,14-8 6-16,3-16 12 16,-10-16 9-16,-4-15 3 15,-10 0 3-15,0-21 8 16,-4-25 13-16,-1-11-12 16,-10-7 6-16,-12-14 4 0,-4 7-18 15,-5 14 14-15,1 8-5 16,-1 20-2-16,-6 19-4 15,6 10-10-15,1 0-10 16,8 0 0-16,-1 32-4 16,1 9 13-16,-13 6-4 15,-2-8 4-15,-5-1-2 16,-4 5-2-16,4-5-1 16,3-1 5-16,9-9-12 15,8 1 9-15,3-21-1 16,4-2 5-16,4-3 4 15,5-3-4-15,0 0 6 0,-5-9 3 16,5-25-4-16,-1 0 15 16,8-9-11-16,-3-3-7 15,7-3 3-15,-9 4-4 16,2 15-1-16,-17 12 0 16,-10 15-8-16,-3 3 8 15,-1 0-11-15,4 3 4 16,-3 23 5-16,-1 1-6 15,-6-2 8-15,1 7-3 16,1 0-7-16,-2-11 10 16,4 4-11-16,5-16 7 15,1-1 2-15,-6 0-3 16,5-8 5-16,2 0 5 16,6 0-4-16,9-22 9 15,-2-6-3-15,0-7-2 0,-7 0 6 16,3-5-10-16,1 0 2 15,-5 13-1-15,1-1 1 16,0 15-6-16,-1-3-1 16,-2 6-2-16,-1 10 6 15,-6 0-17-15,3 0-1 16,3 17-6-16,-2 14-8 16,-2 9 14-16,1 1 3 15,1 6-13-15,-1-11 11 16,14-4-11-16,5-7 10 0,-1-16 9 15,5-1 9 1,-2-8 0-16,6 0 9 0,0-24-1 16,-9-26 6-16,-8-3 5 15,-11-12 6-15,-12-12 1 16,-4-17 4-16,0-14-2 16,0 12-18-16,-7 30 6 15,-6 28 11-15,2 23-16 16,6 15-11-16,1 0-2 15,4 32-19-15,-4 38 18 16,1 11 3-16,-1 13 0 16,4-17 2-16,0 1-2 15,0-7-2-15,0-15-1 16,15-10-17-16,14-19-5 16,2-6-1-16,4-12 15 0,-4-9 10 15,9 0 1-15,0 0 5 16,-5-31-3-16,-4 1 0 15,-4-5 3-15,0-3 2 16,6 4-5-16,-2 4 3 16,-3 5-5-16,-8 13 0 15,-6 12-3-15,3 0-2 16,-6 0-1-16,5 5-8 16,8 24 13-16,-4 9 0 15,0 1-25-15,4-3-1 16,-10 2 1-16,6-13 5 15,-3 0 10-15,1-1-2 0,2-10 2 16,0 4 8-16,0 4 2 16,-5-16-4-16,1 12 3 15,5-18 4-15,2 0-2 16,5 0 9-16,-5 0-6 16,5-9 1-16,-1-12 4 15,-3-5 3-15,0 1-2 16,-6-21 10-16,-2-15 4 15,4-21-7-15,-5-26 19 16,1-20-9-16,-3-17-6 16,-5-11 6-16,-5 1-1 15,-3 15-25-15,0 31 26 16,0 25 2-16,0 20-3 0,0 21 3 16,0 16-25-1,0 15 7-15,0 12 3 0,0 0-10 16,0 0-6-16,0 22-2 15,0 49-15-15,-20 34 13 16,-7 36 7-16,-1 13 2 16,8 5-2-16,6-7-16 15,14-11-15-15,0-13-32 16,0-25-47-16,31-26-35 16,3-21-99-16,7-26-132 15</inkml:trace>
  <inkml:trace contextRef="#ctx0" brushRef="#br1" timeOffset="160053">30808 16093 639 0,'0'0'64'0,"0"0"-46"16,208-72-1-16,-90 72-17 15,8 0-42-15,-20 10-146 16</inkml:trace>
  <inkml:trace contextRef="#ctx0" brushRef="#br1" timeOffset="160239">32023 16448 80 0,'0'0'825'0,"0"0"-627"0,0 0-72 15,0 0-46-15,0 0-62 16,0 0-18-16,10-41-80 16,-43 41-177-16,-6 0-439 15</inkml:trace>
  <inkml:trace contextRef="#ctx0" brushRef="#br1" timeOffset="161008">23567 15533 692 0,'0'0'194'0,"0"0"-100"16,0 0 78-16,0 0-61 16,0 0-44-16,0 0-48 15,-159-78-8-15,152 78-11 16,7 0-2-16,0 22 2 16,0 1-2-16,40-2 2 0,18-2 6 15,1-9-5 1,-15-10 0-16,-21 0 7 0,-15 0-3 15,-8 0 15-15,0-7-9 16,-15-15-11-16,-25 1-21 16,-8-1-57-16,-3 16-36 15,-3 6-157-15,-9 0-355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3T16:56:56.08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535 11944 788 0,'0'0'150'0,"0"0"-48"16,0 0 38-16,0 0-27 16,0 0-37-16,0 0-58 15,0 0-18-15,75-122 5 16,-24 122-5-16,9 0 0 15,-8 22 3-15,-1 20-7 16,-8 16 4-16,-21 17 0 16,-16 9 2-16,-6 7 0 15,-28 12-2-15,-46 3 4 16,-21-11-4-16,-4-9 7 16,13-23-7-16,15-16 0 0,16-22-3 15,19-17 12-15,8-8-9 16,12 0 2-16,-2 0 1 15,5-30 14-15,-2-5-17 16,10-8 0-16,5 2-1 16,0-6 1-16,0 13-4 15,24 0 1-15,12 17-6 16,-1 6 6-16,9 11 3 16,-1 0 0-16,9 15-5 15,-1 20 7-15,0 2-2 16,4 11 0-16,-1-2-3 15,1 0-5-15,5 3-32 0,-1-2-81 16,3-9-101-16,-11-5-139 16</inkml:trace>
  <inkml:trace contextRef="#ctx0" brushRef="#br0" timeOffset="301">0 13433 414 0,'0'0'283'0,"0"0"-255"0,0 0-6 16,0 0 28-16,0 0 43 15,0 0-11-15,225-28-19 16,-114-1 21-16,13-3-13 15,15 1-28-15,-2-4-9 16,-11-2-23-16,-18 10-1 16,-33 13-10-16,-37 4-25 15,-25 5-24-15,-13 5-100 16,-41 5-45-16,-37 37-81 16,-24 10-241-16</inkml:trace>
  <inkml:trace contextRef="#ctx0" brushRef="#br0" timeOffset="490">245 13775 690 0,'0'0'157'0,"0"0"-95"16,224-62 102-16,-107 30-16 16,33-20-67-16,23-8-19 15,8-8-37-15,-7 12 2 16,-39 16-27-16,-49 11-10 15,-52 26-81-15,-34 3-171 16,-27 0-344-16</inkml:trace>
  <inkml:trace contextRef="#ctx0" brushRef="#br0" timeOffset="-47016">667 3196 820 0,'0'0'195'16,"0"0"-176"-16,0 0-15 15,0 0 25-15,0 0 30 16,0 0-29-16,0 0-2 16,0 0-23-16,42 0-3 15,36 0 19-15,30-8-17 16,21-8 1-16,5 0-5 15,-1 1 10-15,-18 6-13 0,-29 1 4 16,-26 8-1-16,-29 0 0 16,-24 0-1-16,-7 0-8 15,0 5 0-15,0 25-4 16,-20 8 13-16,-22 13 0 16,-18 1 1-16,-2-2 4 15,-2 2-2-15,2-11-3 16,11-10 0-16,11-6-1 15,16-10 1-15,13-5 3 16,11-10-1-16,0 3 2 0,0-3-2 16,7 0-4-16,37 0 0 15,15 0 2-15,12 0 1 16,0 0-1-16,-3 0 0 16,-6 0-5-16,-8 23 4 15,-2 15 1-15,-5 15-1 16,-16 3-3-16,-4 12-1 15,-17 1 5-15,-10 0 0 16,0-5 13-16,-33-10-11 16,-26-2 6-16,-23-10 20 15,-16-6-14-15,-8-7 10 16,0-20 6-16,-2-1-25 16,19-8 20-16,14 0-21 15,14-21-4-15,30-23 0 16,17-8-24-16,14-16-49 0,7-17-75 15,64-21-212-15,22-4-240 16</inkml:trace>
  <inkml:trace contextRef="#ctx0" brushRef="#br0" timeOffset="-46707">2578 2958 295 0,'0'0'426'0,"0"0"-295"0,0 0 21 15,0 0-10-15,0 0-66 16,0 0-50-16,-4 149 6 16,4-29 19-16,0 15 0 15,0 2-37-15,0-7 12 16,0-3-17-16,-11-18-7 15,2-21 3-15,6-14-5 16,-1-24-27-16,0-16-26 16,1-19-71-16,-6-15-36 15,-2 0-1-15,3-37 21 16,-4-25-73-16,-3-16-336 16</inkml:trace>
  <inkml:trace contextRef="#ctx0" brushRef="#br0" timeOffset="-44683">2224 3483 94 0,'0'0'103'0,"0"0"-68"16,0 0 8-16,0 0-24 15,0 0 6-15,0 0 19 16,-4 109-28-16,86-81 14 16,10-15 19-16,17-5 1 15,14-8-10-15,-8 0-5 16,5-12 3-16,-16-10 31 15,-35-12 13-15,-17 0 17 16,-29-9 25-16,-14-10-19 0,-9-10-10 16,0-5-23-16,-5-7-33 15,-13 13 13-15,-6 16-20 16,8 20 15-16,8 18 2 16,-8 8-28-16,1 5-21 15,-14 62-6-15,-6 35 6 16,1 32 12-16,6 14-11 15,8-2 9-15,20-5-6 16,0-5 4-16,0-27-8 16,24-20 5-16,3-39-3 15,-7-22 1-15,-5-14-3 16,-11-14 0-16,8 0 8 16,19-21-5-16,17-46 11 0,19-29-14 15,-1-14 7 1,-2 5-10-16,-9 12 3 0,-17 25 0 15,-5 26 0 1,-13 25 0-16,-5 13-1 0,1 4-16 16,4 0-26-16,11 12 35 15,0 26-11-15,0 6 13 16,-3 12-3-16,8-4 9 16,-5-2 0-16,4-12-10 15,2-7 3-15,-6-16 3 16,0-8-1-16,-8-7 5 15,1 0 1-15,0-3 3 16,12-32 3-16,-5-12 0 16,0-14-4-16,-3-8 20 0,-12-12-10 15,-9-5-5-15,-3 2 9 16,-4 9-15-16,0 18 5 16,0 17-6-16,0 19 4 15,0 18 1-15,0 3-6 16,0 8-10-16,0 42 6 15,4 13 0-15,12 15 4 16,4-4 0-16,4 4 3 16,3-11-3-16,8-13 1 15,2-11 1-15,-6-15-3 16,-4-12 3-16,-3-1-4 16,0-12 2-16,3-3 0 15,8 0 8-15,8-10-6 0,1-29 6 16,-2-7-1-16,-9-2-1 15,-6-7-6-15,-12 8 0 16,1 9 3-16,-8 14 3 16,-5 13-6-16,-3 7 0 15,0 4 0-15,6 0-6 16,1 4-5-16,-3 31-5 16,9 8 16-16,-6 8-3 15,0-10 3-15,1-5 0 16,-3-11-1-16,-1-8 1 15,3-8 0-15,0-4-3 16,2-2 3-16,6-3 1 16,9 0-1-16,12 0 1 0,3-31 11 15,8-9-12-15,-3-1 0 16,0-9 0-16,-2 4 3 16,-2 7-5-16,-5 7 2 15,-12 15 0-15,-3 12-2 16,-3 5-7-16,1 0-16 15,6 0 10-15,0 25 0 16,3 7 8-16,-7-1 7 16,0 2 0-16,4-8-1 15,0-5-9-15,7-5 9 16,-4-6 1-16,0-4 0 0,10-5-4 16,-6 0 5-16,4-5-1 15,-4-20 10 1,-2-12-5-16,-11-7-5 0,-5 0 0 15,-13-11 8-15,0 8-5 16,0 1 6-16,-28 5-5 16,-15 17 5-16,-5 11-7 15,1 9-3-15,3 4 1 16,6 4-18-16,7 33 17 16,10 10 1-16,9 6-6 15,8 1 5-15,4-9-18 16,0-7 11-16,4-9-2 15,29-7-27-15,9-12 26 16,5-3-1-16,0-7 12 16,5 0 0-16,-12-4 7 0,-13-17-5 15,-12 4 18-15,-6-4 12 16,-9 3 13-16,0 5-2 16,0 1-14-16,0 9 15 15,0 3-38-15,0 0 6 16,0 0-12-16,-17 46 6 15,-10 26-6-15,-8 25 0 16,3 23 3-16,4 23 18 16,4 19-19-16,-3 19 9 15,12 9 6-15,-5 17-13 16,4 1 19-16,1-2-23 16,-1-20 5-16,-4-29 3 15,5-37-8-15,2-34 0 0,2-38-6 16,-1-24 18-16,4-15-12 15,-4-9 1-15,-19 0-1 16,-21-30 22-16,-26-33-22 16,-17-15-6-16,-7-12-26 15,9-6-21-15,12 0 34 16,23-3-14-16,27-7-1 16,31-9 22-16,0-15-40 15,71-18-13-15,42-19-7 16,33-3-16-16,28-1 16 15,10 13 20-15,-3 20 30 16,-8 7 21-16,-3 6 1 0,-9 11 0 16,-19 12 12-16,-20 7-2 15,-32 9 37-15,-35 17-4 16,-28 8-4-16,-14 12 33 16,-13 11-35-16,0 4 3 15,-4 12-3-15,-23 9-25 16,-10 13 2-16,-5 0-14 15,-14 21 0-15,-3 30-1 16,8 13 1-16,16 5 0 16,23 6-4-16,12 3 3 15,12 0 1-15,47 3 0 16,16-4-2-16,3 0-7 0,4-8 9 16,-10-1 0-16,-8-15-3 15,-19-7 2-15,-12-5 0 16,-22-1 1-16,-11-2 0 15,0 5 1-15,-31 0 6 16,-40-1-7-16,-32-2 6 16,-22-12 3-16,-18-10-3 15,-5-14-6-15,-1-4-15 16,2 0-5-16,1-35-67 16,6-24-80-16,5-14-91 15,18-16-220-15</inkml:trace>
  <inkml:trace contextRef="#ctx0" brushRef="#br0" timeOffset="-44278">4280 2569 401 0,'0'0'151'0,"0"0"-65"15,0 0-3-15,0 0-19 16,0 0-24-16,0 0-13 16,0 0 4-16,-95 180-18 15,95-134 1-15,23-7 6 0,12-11-8 16,5-7 30-16,-5-15 0 15,12-6 4-15,1 0 9 16,3-9-17-16,-4-28 17 16,-8-4-11-16,-19-8-8 15,-13-8 7-15,-7-1-11 16,0 2-11-16,-35 9-16 16,-23 17-5-16,-9 19-3 15,-12 11-14-15,-3 25-27 16,11 50-34-16,-1 23-77 15,10 31-199-15</inkml:trace>
  <inkml:trace contextRef="#ctx0" brushRef="#br0" timeOffset="-43912">1233 5131 461 0,'0'0'51'15,"0"0"-38"-15,224-16 13 0,-16-10 167 16,68-13-86-16,58-7-43 15,57-4-13-15,29-3 14 16,32-3 10-16,18 2-32 16,-10 2 2-16,-24 9-22 15,-38 11-9-15,-60 11 8 16,-70 10-8-16,-80 8-4 16,-73 3-10-16,-60 0-4 15,-55 0-14-15,-48 7-75 16,-125 31-160-16,-94 15-193 15</inkml:trace>
  <inkml:trace contextRef="#ctx0" brushRef="#br0" timeOffset="-43679">1532 5666 501 0,'0'0'143'15,"0"0"26"-15,341 0 56 16,-56-7-90-16,97-21-26 16,78-9-35-16,51-7 4 15,20-2 0-15,-31-8-60 16,-60 1 3-16,-69 1-13 16,-72 5-8-16,-74 0-27 15,-84-8-167-15,-90-23-512 0</inkml:trace>
  <inkml:trace contextRef="#ctx0" brushRef="#br0" timeOffset="-37086">8510 2226 511 0,'0'0'77'16,"0"0"-58"-16,0 0 18 16,0 0 38-16,0 0 50 15,0 0-30-15,0 0-75 16,-24 0 14-16,24 0-10 15,0 0-2-15,0 0 6 16,0 0-21-16,0 0-7 16,0 0 2-16,0 0 9 0,0 0-1 15,0 0 0-15,0 0-1 16,0 0 36-16,0 0-40 16,0 0 14-16,0 0-9 15,0 0 5-15,0 0-5 16,0 0-10-16,0 0 0 15,0 0 14-15,0 0-14 16,0 0 0-16,0 0 0 16,0 0 3-16,0 0-9 15,0 0-4-15,27 0-16 16,44 0 20-16,52 0 6 16,50-20 11-16,39 0-11 0,16-4 3 15,0 2-3-15,-7 1 0 16,-20-1 4-16,-13 4-4 15,-14-2 3-15,-21 2-3 16,-14 3 0-16,-26-1 11 16,-22 7-11-16,-25 2 0 15,-22 4 6-15,-17 0 7 16,-10 3-13-16,-14 0 0 16,-3 0-1-16,0 0 14 15,0 0-8-15,0 0-5 16,0 0 0-16,0 0 0 15,0 0 2-15,0 0-2 16,0 0 0-16,0 0-7 0,0 0 7 16,-20 0-4-16,-42 0 4 15,-36 0 15-15,-41 18-15 16,-18 2 0-16,-8 2-2 16,-4-5-1-16,-1 5 3 15,-7-1 0-15,12 1 2 16,-1-2-18-16,13-2 16 15,11-5 0-15,16 3 0 16,16-2-20-16,8 1 9 16,7-5 9-16,9 3-15 15,4-5 9-15,14-1-10 16,14-1 18-16,13 2-3 16,18-3-4-16,15-4 7 15,8 4 0-15,0-2-5 0,0 0 4 16,0-3-52-16,44 0 4 15,26 0 42-15,21 0 14 16,28 0-4-16,17-12-2 16,38-14 1-16,27-4 14 15,23 8-8-15,1-2-4 16,3 5-2-16,-13-3 3 16,-5 7 4-16,-22 1 0 15,-27 3-7-15,-29 5 26 16,-19-1-23-16,-15 4 9 15,-12-2 11-15,2 4-22 16,-10-5 10-16,-3-1-4 16,4 4-5-16,-1 0 16 0,-10-4-15 15,-17 7 3 1,-20 0-6-16,-11 0 6 0,-13 0-12 16,1 0 4-16,-8 0 0 15,0 0 3-15,0 0-2 16,0 0 2-16,0 0-3 15,0 0 3-15,0 0-3 16,0 0 0-16,0 0 1 16,0 0-8-16,0 0 9 15,0 0-4-15,0 0 2 16,0 0-24-16,0 0-20 16,-35 0 24-16,-33 0 20 0,-34 0 8 15,-20 13-8-15,-8-6 0 16,4-1-1-16,6-5 1 15,8-1 0-15,14 0 0 16,23 0 1-16,20 0 2 16,24 0-3-16,15 0 4 15,12 0-9-15,4 0 10 16,0 0-10-16,0 0-10 16,4 0-22-16,50 0 19 15,38 0 18-15,30 0 5 16,28 0 4-16,7 0-8 15,-4 0-1-15,-20 0 0 16,-14 0 4-16,-20 0-3 0,-21 0 3 16,-7 0-1-1,-16 0 6-15,-15 0-1 0,-9 0-5 16,-23 0 3-16,-5 0-4 16,1 0 13-16,-4 0-2 15,0 0 12-15,0 0 0 16,0 0-15-16,-4 0 3 15,-51-1-11-15,-12 1 2 16,-12 0 7-16,-10 0-10 16,10 0-1-16,-5 0 5 15,10 0-5-15,12 1-1 16,10 4 0-16,12-5 1 0,22 0-1 16,5 0 1-1,13 0 0-15,0 0-1 0,0 0-24 16,0 3-1-16,13 1 4 15,33-1-5-15,28-3 27 16,25 0 2-16,3 0-1 16,-3 0 0-16,-11-3-1 15,-14-4 0-15,-22 2 0 16,-11 4 3-16,-8 1-3 16,-18-6 0-16,-2 6 3 15,-13 0 7-15,0 0-3 16,0 0-8-16,0 0 1 15,0 0-9-15,0 0 3 16,-44 0 9-16,-31 0-3 16,-24 0 0-16,-10 6-13 0,-6 3-19 15,5-2-46-15,1-1-104 16,10-6-103-16</inkml:trace>
  <inkml:trace contextRef="#ctx0" brushRef="#br0" timeOffset="-29572">303 7191 744 0,'0'0'91'15,"0"0"-88"-15,0 0 32 16,0 0 101-16,0 0-32 0,0 0-48 16,0 0-26-16,4-81-4 15,25 47-5-15,2-6-15 16,8 2 8-16,4-5-6 16,5 0-5-16,3-3 17 15,4 8-16-15,-11 6 0 16,-13 10 9-16,-8 8-8 15,-19 10-6-15,0 4 1 16,-4 0-10-16,0 7-2 16,0 32 12-16,0 18 9 15,0 10 12-15,0 8-10 16,-11 3 7-16,7 3 5 0,0 1-13 16,-1-4 12-1,1-2-11-15,4-4-10 0,0-12 8 16,0-9-9-16,0-7 0 15,0-7-1-15,0-9 2 16,-14-7-2-16,-10-4 1 16,-13-5 0-16,-14-2 8 15,-7-3 1-15,-6 1-8 16,6-5-1-16,3 3 0 16,7-2 4-16,21-1-3 15,14-3-1-15,13 0 0 16,0 5-2-16,0-5-6 15,40 7-16-15,11-7 17 16,24 0 3-16,24 0-13 0,14 0 5 16,18-12 6-16,-10-4-50 15,-19-3-14-15,-38 4-88 16,-33 12-36-16,-27 3-41 16,-4 0-112-16</inkml:trace>
  <inkml:trace contextRef="#ctx0" brushRef="#br0" timeOffset="-29016">1205 7374 172 0,'0'0'425'0,"0"0"-266"0,0 0-63 15,0 0-20-15,0 0-25 16,0 0-32-16,113-108 7 16,-45 98-24-16,14 1 9 15,6-4 3-15,1 5-12 16,-5 2 9-16,-9-4-9 16,-17 4-2-16,-14-3 4 15,-16 2 0-15,-21 7-3 16,-7-3 0-16,0-3 19 15,0-6 31-15,-20-2-36 16,-18 0-14-16,-6-2 14 0,-7 3-10 16,3 4-2-16,10 1-3 15,14 4 1-15,15 0 3 16,5 4 1-16,4-3 2 16,0 3 15-16,0-3-22 15,0 3 0-15,20 0 0 16,28-3 0-16,23 3 7 15,15 0-4-15,9 0 0 16,-2 0 9-16,2 13-12 16,-17 12 13-16,-14 5 3 15,-13 1-11-15,-20 11 14 16,-14 4-19-16,-17 0 10 0,0 4-7 16,-20-4 1-1,-39-4-4-15,-19 1 0 0,-17-5-18 16,-11 1-23-16,-2-4-105 15,22 2-180-15,32-19-445 16</inkml:trace>
  <inkml:trace contextRef="#ctx0" brushRef="#br0" timeOffset="-26722">3538 6623 429 0,'0'0'215'0,"0"0"-29"15,0 0 98-15,0 0-190 16,0 0-12 0,0 0-33-16,-23-171 1 0,-8 171-36 15,-8 0 3-15,-5 15-17 16,-3 31 6-16,7 26-6 16,1 15 0-16,3 19 0 15,1 18 7-15,12 0-4 16,15-2-3-16,8-7 0 15,8-25-11-15,46-18 3 16,21-19 8-16,4-24-16 16,-1-18 15-16,-7-11-34 15,-10 0 16-15,-10-15 16 0,-6-20 6 16,-4-8-1 0,-10-8-2-16,-8-3 1 0,-14-3 6 15,-9 4-3-15,0 6-4 16,0 13 0-16,-5 6 5 15,-10 9-5-15,6 9 0 16,6 10 1-16,3 0-9 16,0 0-7-16,0 0 1 15,0 0-10-15,3 13-21 16,41 24 26-16,11-2 4 16,20 7 15-16,9 1-4 15,5 3 4-15,-7 0 0 16,-14-5-1-16,-21-1 8 15,-19 0-9-15,-12-9 2 0,-16-2 0 16,0 1-4-16,0-4 4 16,-27-4 0-16,-13-9-2 15,-1-9 7-15,7-4-5 16,6 0 0-16,16 0 0 16,12-30-6-16,0-5-4 15,0-11-12-15,36-9 9 16,15-9-17-16,11-4 16 15,6-2-13-15,-1 3 27 16,-8 2-9-16,-12 0 13 16,-8 15-4-16,-16 3 0 15,-10 16 8-15,-13 10 4 16,0 12 24-16,0 5-21 0,0 4 14 16,0 0-29-16,-13 4 0 15,-10 27-8-15,1 15 8 16,9 10 0-16,13 0 0 15,0 0 1-15,0 3-3 16,35-2 3-16,1-7-1 16,-1-4 0-16,1-15-2 15,-5-13 2-15,0-6 0 16,0-12 1-16,6 0-1 16,10-9 1-16,8-34 1 15,4-16 28-15,8-4-14 16,-1-5 6-16,-2 2-2 15,-2 2-18-15,-11 14 14 16,-11 7-14-16,-9 20-1 0,-11 11-1 16,-3 12-13-16,-3 0 5 15,3 18-30-15,-6 23 27 16,5 10 4-16,-9-2 7 16,-1-12 0-16,1-9 0 15,-3-12-15-15,-4-8 14 16,3-8-5-16,-3 0 6 15,0 0 11-15,0 0 7 16,0-17 6-16,-14-18-13 16,-10 1-7-16,0 0-1 15,8 8-2-15,0 9 6 16,1 7-6-16,2 10-1 16,-11 0-8-16,-10 15 6 0,-14 29 0 15,-3 14-6-15,16 2 8 16,12-4-11-16,19-6 2 15,4-7-21-15,0-20-11 16,15-3-24-16,12-19 9 16,0-1 22-16,10 0 24 15,-2-9 10-15,-4-20 19 16,-2-2 17-16,-7-3 5 16,-2 4 4-16,-4 8-18 15,-12 12 26-15,0 7-6 16,-4 3-28-16,3 0-19 15,1 9-20-15,9 26 20 0,7 10 6 16,3-4-3-16,9-3-4 16,2-5 1-16,10-7 0 15,7-17-3-15,0-9-1 16,13 0 4-16,2-17 11 16,5-31-8-16,0-11-3 15,-5-10 8-15,-9-11 3 16,-23-10 22-16,-14-17-6 15,-16-10 2-15,-4-7 4 16,0 11-26-16,-4 17 11 16,-12 33-2-16,5 27-3 15,2 17 22-15,5 18-17 16,4 1-9-16,0 10-9 0,-3 46-18 16,3 32 18-16,-4 23 0 15,0-2 2-15,1 4-1 16,3-10-1-16,0-14-3 15,0-15-10-15,0-18-50 16,0-13-16-16,7-18-33 16,13-10-68-16,0-15-32 15,-5 0-48-15,-3 0-65 16</inkml:trace>
  <inkml:trace contextRef="#ctx0" brushRef="#br0" timeOffset="-25513">5755 6930 239 0,'0'0'112'16,"0"0"56"-16,0 0-23 0,0 0-73 15,0 0-37-15,0 0 23 16,224-53 2-16,-129 42-7 16,-5-3-6-16,-3 3-24 15,-5-6 21-15,-19 8-10 16,-12-4 10-16,-18 10 9 15,-19 0-25-15,-5 0 12 16,-9 3-4-16,0 0-14 16,0 0 3-16,0 0-19 15,0 16-6-15,0 27 21 0,0 4-18 16,8-2 9 0,6 1-12-16,-1-3 1 0,-2 0 8 15,5-9-8-15,-8 0 0 16,4-15-1-16,-1-3 0 15,2-13-1-15,-2-3-3 16,9 0 4-16,0 0 11 16,11-22 2-16,9-21-11 15,-1-7 27-15,-3 3-29 16,-1-9 11-16,-4 9-4 16,-7 1-4-16,-1 9 7 15,-10 18-9-15,-5 6 3 16,-5 10-4-16,1 3-8 15,3 0-3-15,2 3-1 16,2 23 11-16,2 2-4 0,-2-4 8 16,5 1-3-1,-1-4 0-15,-2-7 0 0,-2-2-2 16,2-6 0-16,1-6-5 16,3 0 7-16,10 0 0 15,9-21 5-15,-1-14 4 16,4-1-9-16,-3 4 0 15,-9 0 0-15,-7 8 5 16,-5 6-3-16,-6 5-2 16,-5 9 0-16,0 4-1 15,6 0-13-15,3 0-15 16,7 20 10-16,-1 10-7 0,4-2 24 16,7-4-8-1,-9 2-5-15,12-14 12 0,-2 1-7 16,10-10 6-16,1-3 3 15,9 0 1-15,0-12 3 16,4-19 0-16,-8-1-3 16,-7-7 24-16,-9-3-23 15,-11-10 11-15,-9 8 1 16,-11-2-6-16,0 3 5 16,0 11 3-16,-18 14-12 15,-19 8 0-15,3 10-3 16,-10 0-11-16,0 35 8 0,6 18 0 15,10 1-4 1,16 2 7-16,12-13-25 0,0-4 16 16,0-8-27-16,16-12 17 15,8-6 5-15,-4-9 3 16,4-4 8-16,-2 0 6 16,-2 0 0-16,0-4 13 15,-13-6-4-15,-3 7 19 16,-4 3 2-16,0 0-19 15,0 0 7-15,0 0-21 16,-8 24 0-16,-26 41 2 16,-7 25 0-16,3 25 3 15,-2 11 30-15,-4 16-35 16,2 29 28-16,2 28-22 16,13 18 3-16,10 14 19 0,10-8-26 15,7-18 7-15,0-21-9 16,-4-20 7-16,1-30 0 15,-14-32-7-15,6-38 7 16,-5-25 4-16,-4-27-6 16,-22-12 14-16,-30 0 17 15,-33-37-29-15,-30-23 15 16,-6-22-22-16,2-16-2 16,17-16 1-16,32-10-37 15,39-13-8-15,42-12-9 16,9-10-46-16,84-20-25 15,38-5-93-15,23-2-90 0,1 8-75 16</inkml:trace>
  <inkml:trace contextRef="#ctx0" brushRef="#br0" timeOffset="-25093">6684 6204 264 0,'0'0'250'0,"0"0"-134"16,0 0-84-16,0 0 9 15,0 0 42-15,0 0-48 16,0 0-19-16,-173 175-15 16,165-152 11-16,8-5-16 15,0-7 4-15,4-11 0 16,31 0 15-16,16 0 14 16,3 0 20-16,-2-29 7 15,-9-9-17-15,-8-8 33 16,-18 0-16-16,-14 4-22 15,-3 6 4-15,0 11-36 16,0 9-4-16,-7 16-1 0,-24 0-60 16,-6 22-32-16,10 37-49 15,27 3-83-15,16 9-318 16</inkml:trace>
  <inkml:trace contextRef="#ctx0" brushRef="#br0" timeOffset="-24899">9313 7101 285 0,'0'0'210'15,"0"0"-187"-15,-217-81-22 16,142 62-1-16,0 8-66 15,9 4-92-15</inkml:trace>
  <inkml:trace contextRef="#ctx0" brushRef="#br0" timeOffset="-24322">8734 6790 498 0,'0'0'251'0,"0"0"-61"16,0 0-72-16,0 0 6 15,0 0-57-15,0 0-5 16,35-189-4-16,-35 185-46 16,-20 4 17-16,-2 0-26 15,-11 0 3-15,2 13-10 16,-4 27 8-16,-5 14-4 15,-4 5 0-15,10 6-5 16,6 6-1-16,21-12 5 16,7 3-19-16,0-10 18 15,18-10-24-15,26-11 4 16,11-16-11-16,0-15-12 0,5 0 45 16,-2-15 1-16,-7-23-1 15,-3-11 41-15,-8-5-14 16,-18 2 20-16,-2-4 2 15,-11 5-27-15,-9 12 10 16,0 11-8-16,0 18-6 16,0 2 21-16,0 8-36 15,0 0-2-15,0 0-1 16,0 42-11-16,0 22 11 16,0 7 0-16,0 4 1 15,22-5-1-15,25-7 0 16,14-4 0-16,14-16 0 0,10-18 3 15,10-12-3-15,15-13 0 16,-4-8 2-16,1-31-9 16,-17-8 7-16,-32 0-40 15,-17-4-2-15,-29-6-70 16,-12 1-11-16,-12 2-125 16,-47 5-137-16</inkml:trace>
  <inkml:trace contextRef="#ctx0" brushRef="#br0" timeOffset="-22623">13295 5858 318 0,'0'0'167'16,"0"0"-76"-16,0 0-10 15,0 0-65-15,0 0-16 16,0 0-137-16,135-81-227 16</inkml:trace>
  <inkml:trace contextRef="#ctx0" brushRef="#br0" timeOffset="-23640">11091 6417 493 0,'0'0'233'0,"0"0"-32"16,0 0-40-16,0 0-57 15,0 0-43-15,0 0-45 16,17 50-11-16,-6 12 17 0,9 19 14 16,0 9-13-16,3 3 9 15,1-6-26-15,-6-6 9 16,6-13-14-16,-11-21 3 15,-6-26 3-15,1-21-5 16,-3 0 22-16,6-25 77 16,9-40-59-16,11-16-26 15,4-11-16-15,9-8 0 16,7-2-1-16,9 3-19 16,2 18-27-16,-7 22-14 15,-8 30-48-15,-12 29-28 16,-6 0-60-16,-5 41 0 0,-6 24-28 15,-1 2 40-15,3-3-136 16</inkml:trace>
  <inkml:trace contextRef="#ctx0" brushRef="#br0" timeOffset="-22770">12000 6682 416 0,'0'0'235'0,"0"0"-48"16,0 0-58-16,35-184-35 15,-35 138-16-15,0 11-12 16,0 7 0-16,-4 18-32 16,-14 5-5-16,-11 5-23 15,-2 0 0-15,-4 40-9 16,-12 20 3-16,-1 14 0 16,1 4-3-16,16-4 3 0,23-5-10 15,8-10-9-15,0-13-21 16,39-18 25-16,8-13-25 15,8-15 5-15,-4 0 27 16,4-30 8-16,-8-12 0 16,-6-4 19-16,-14-3 9 15,-11-1 27-15,-12 3-16 16,-4 12-15-16,0 6 9 16,0 19-29-16,0 3 15 15,0 7-19-15,0 0-5 16,0 14-8-16,0 23 9 15,0 7 4-15,11 2-2 0,16-6-7 16,10-8 7-16,-2-11 0 16,-4-3-24-16,5-14 26 15,-1-4-5-15,5 0 5 16,11-4 2-16,4-35 6 16,3-18-8-16,-3-5 8 15,-15-10-3-15,-16-2 33 16,-13 2-22-16,-6 7-6 15,-5 24 25-15,0 17-27 16,0 13 9-16,0 11-17 16,0 0-11-16,4 32 5 15,23 31-18-15,8 21 19 16,13 15 0-16,6-9-17 0,10-2 11 16,-2-6 3-16,-7-10-16 15,-11-20 23-15,-13-17-4 16,-11-13-2-16,-7-15 5 15,-13-7-10-15,0 0 12 16,-20 0-4-16,-31-32 10 16,-10-14-1-16,7-7-5 15,19-18-4-15,18-10 2 16,17-3-27-16,13-6-7 16,42 5-10-16,13 14-6 15,1 15 29-15,-2 13 7 16,1 15 16-16,-13 7-8 0,-4 5 9 15,-4 10-2-15,-5 6 0 16,6 0 1-16,-12 6 0 16,-8 37 1-16,-5 16 17 15,-12 3 20-15,-1 0-27 16,-7-7 9-16,4-13-20 16,1-6 3-16,-5-7 2 15,-3-12-5-15,0-6-25 16,0-8-51-16,0-3-112 15,-3 0 15-15,-25-31-162 16</inkml:trace>
  <inkml:trace contextRef="#ctx0" brushRef="#br0" timeOffset="-21240">14173 6405 506 0,'0'0'321'0,"0"0"-181"16,0 0-99-16,0 0 29 16,-146-180-30-16,98 176-31 15,6 4-4-15,2 0-5 16,9 26-1-16,7 17-9 15,17 6-60-15,7-5 24 16,0 4-16-16,0-5-17 16,0-12 33-16,27-7-41 15,5-8-6-15,11-10 20 16,8-2 21-16,4-4 52 0,-4 0 3 16,0 0 17-16,-12-14 25 15,-15-4 5-15,-8 11 45 16,-12-1-11-16,-4 8-23 15,0 0 0-15,0 0-58 16,0 0-3-16,0 0-3 16,20 21-8-16,3 8 11 15,12-1 0-15,13-5 6 16,12-9-13-16,9-8 7 16,6-6 0-16,9 0 11 15,-5-25-10-15,-1-16 20 16,-16-9 31-16,-14-15 0 15,-8-4 42-15,-26-17-25 16,-1-17-10-16,-13-10 12 0,0 0-38 16,-16 10 7-16,-19 19-10 15,-2 25-5-15,14 24 21 16,8 22-22-16,8 13-17 16,-2 0-7-16,-2 42-3 15,-6 39 3-15,-6 27 0 16,-1 19 12-16,4 7-12 15,5 0 0-15,15-7 2 16,0-9 15-16,0-19-16 16,28-21-1-16,-5-27 0 15,-3-14 2-15,-5-22-2 16,-6-12 0-16,-2-3 3 16,14-3 12-16,10-44-1 0,12-15-9 15,3-14-5-15,1 9 13 16,-6 11-16-16,-7 17 3 15,-1 17 0-15,-2 18-9 16,-3 4-15-16,6 22-7 16,-6 34 24-16,-1 12-5 15,-7-1 9-15,-3-3 3 16,-14-15 0-16,-3-8-7 16,0-11 3-16,-11-4-2 15,-36-10-6-15,-17 2 2 16,-7-6 4-16,5-11 6 15,11-1 0-15,19 0-1 0,16 0 4 16,12 0-3-16,5 0 0 16,3 0 3-16,0 0-6 15,0-9-7-15,3-4-40 16,37-6-13-16,12-6 19 16,13-6 11-16,19-12 22 15,9-14 3-15,6-3 6 16,3-15 2-16,0-13 0 15,-3-5 21-15,-17-13-19 16,-14-3 24-16,-21-9 13 16,-19-1-10-16,-21 2 6 15,-7 15-3-15,0 21-21 16,-27 27 37-16,-8 26-21 0,-16 24-6 16,0 4-21-16,-13 32 2 15,-11 52-4-15,5 32 2 16,10 27 0-16,29 6 0 15,28 3 2-15,3-6-2 16,14-19 0-16,43-17-8 16,8-23 5-16,10-31-23 15,0-26-21-15,-4-23 21 16,1-7 5-16,-10-10 21 16,2-33 9-16,-17-10-3 15,-9-18 0-15,-7-3 2 16,-18-11 6-16,-13 4 4 15,0 7-11-15,0 20-3 16,-16 23 21-16,-3 16-20 0,-4 15-5 16,6 0-9-16,-23 53 9 15,-2 18 1-15,15 17 2 16,7 5 1-16,20-3-4 16,0-9 6-16,23-4-8 15,25-17 2-15,14-14-3 16,16-15-3-16,28-18 3 15,20-13-15-15,9 0-23 16,-5-31-74-16,-20-19-63 16,-26-13-148-16,-42-7-234 15</inkml:trace>
  <inkml:trace contextRef="#ctx0" brushRef="#br0" timeOffset="-20355">17901 6194 266 0,'0'0'452'0,"0"0"-263"16,0 0 25-16,0 0-85 15,0 0-44-15,0 0-19 16,-64-117-49-16,44 117-9 16,-15 17-8-16,-12 29 0 15,3 11-4-15,13 2 4 16,20 9-1-16,11-9 0 15,0-3-17-15,46-13 0 16,10-20-43-16,3-12 4 16,-1-11 20-16,-3 0 21 15,-11-8 16-15,-13-30 19 16,-8-15-14-16,-10-14 16 0,-13-8-4 16,0 4-4-1,0 7 1-15,-40 22-5 0,2 13 7 16,-6 19 7-16,-7 10-22 15,3 0-2-15,10 29-2 16,9 20-9-16,29 11 11 16,5-2-20-16,61-6-8 15,25-14 8-15,8-12-22 16,-10-17 13-16,-10-9 3 16,-12 0 22-16,-8-9 5 15,-8-34 28-15,-4-10 20 16,-14-18 11-16,-15-2-10 15,-18-13 12-15,0 2-20 16,-18 6 10-16,-26 10 10 0,4 17-9 16,9 18-7-16,7 19 7 15,8 9-29-15,-2 5-3 16,1 25-20-16,-6 50 4 16,6 39 0-16,10 26-3 15,3 15 4-15,0 17 12 16,-8 14-13-16,1 16-4 15,-6 21 0-15,6 11 2 16,-5 21-2-16,9 3 0 16,7-27-9-16,0-44 8 15,43-63-42-15,20-64 25 16,4-38 7-16,4-22 8 16,8-25 3-16,3-53 5 0,-7-33 1 15,-24-38 0-15,-35-19-4 16,-16-6-4-16,-75 15-11 15,-47 38-37-15,-24 37 22 16,-7 29-23-16,-4 38-43 16,3 17-87-16,8 0-114 15,13 29-199-15</inkml:trace>
  <inkml:trace contextRef="#ctx0" brushRef="#br0" timeOffset="-18275">4471 8289 492 0,'0'0'334'15,"0"0"-139"-15,0 0 4 16,0 0-82-16,0 0-33 16,0 0-83-16,-27-4 25 15,10 107-18-15,-1 37 14 16,-2 9-6-16,13 10 5 16,7-1-15-16,0-13-4 0,0-20-2 15,0-31-30-15,0-26 18 16,3-30-40-16,1-20-51 15,-4-18-12-15,0 0 35 16,0-40 62-16,0-22-19 16,-40-12 2-16,-22-7 6 15,-13 9-3-15,0 12 11 16,4 17 14-16,24 18 7 16,15 15 0-16,22 10-1 15,10 0-23-15,0 0 21 16,21 10-38-16,40 9-51 15,21-9 7-15,24-10 68 0,12 0 17 16,1 0 12-16,-9-17 8 16,-15-13 20-16,-17-1 19 15,-12-1 18-15,-19 5 27 16,-14 1-5-16,-18 14 8 16,-12 3-8-16,-3 9-16 15,0 0-13-15,0 0-34 16,0 0-15-16,0 0-10 15,0 0-11-15,0 0-4 16,0 0 4-16,0 28-14 16,9 8 13-16,6 3 1 15,9 0 0-15,3-10-10 16,10-7 1-16,-3-1-9 0,14-12-1 16,3-9-16-16,4 0 33 15,-4 0-4-15,-4-21 6 16,-6-7 10-16,-18-4-7 15,-4-7 26-15,-10-4 13 16,-9-2-22-16,0 2 25 16,0 8-21-16,-4 13 4 15,-9 8 17-15,6 11-24 16,-2 3-10-16,-9 0-11 16,-10 42 2-16,-19 39-2 15,-4 29 0-15,-1 24 7 16,9 20-2-16,15 11 1 0,8 19-6 15,16 14 2-15,4 15 7 16,0 6-7-16,0 15-2 16,0-11 4-16,4-18 3 15,-4-27-6-15,0-40-1 16,0-46 3-16,-4-36 9 16,-16-38-11-16,-14-18 12 15,-21-14 6-15,-36-53 16 16,-24-40-35-16,1-30-13 15,9-23-7-15,30-13-46 16,38 11 18-16,37 4-3 16,48 3-11-16,63 2 4 15,26-2-38-15,5-1 15 16,12 9 15-16,-5-2 16 16,-8 3 34-16,1 7-7 0,-16 23 10 15,-20 20 13-15,-20 29 15 16,-26 21 23-16,-16 16 24 15,-13 9-14-15,-20 15 17 16,-7 6-26-16,-4 0-20 16,0 11-4-16,0 46-10 15,0 24 23-15,0 21 36 16,-8 12-42-16,8 9 10 16,0 1-2-16,4 0-30 15,20-3 32-15,0-15-26 16,3-21 2-16,-14-21-4 15,-6-25 0-15,-3-19-4 0,-4-11 0 16,0-9 0 0,0 0 10-16,0-25-2 0,0-46 17 15,0-29-24-15,-15-24 1 16,-14-13-4-16,-6-12 0 16,4-3-12-16,15 3 13 15,8 18-12-15,8 32 5 16,0 27 6-16,35 38-27 15,16 21-5-15,13 13-11 16,11 0-3-16,-4 0 24 16,-1 34-17-16,-14 8 36 15,-18 15 3-15,-14 7-20 16,-24 0 14-16,0 2-3 0,-20 2-8 16,-31-6 17-16,-4-15-33 15,11-4 4-15,10-21 2 16,17-12-27-16,17-10 16 15,0 0 20-15,4 0 5 16,43-19 12-16,21-25 3 16,23-10 0-16,6-10 7 15,2 0-7-15,-12 4 0 16,-21 4 0-16,-15 6 7 16,-11 4 38-16,-12 6 2 15,-12 2-10-15,-9 10 34 16,-7 4-22-16,0 2-10 0,-3 9-20 15,-25 9-18-15,-3 4 12 16,-5 20-7-16,5 45-6 16,3 16 1-16,16 15 1 15,12 0-2-15,9-9 0 16,45-12 3-16,12-15 2 16,18-17-5-16,6-22-15 15,5-21-4-15,7 0-43 16,4-7-63-16,-11-32-110 15,-17-14-223-15</inkml:trace>
  <inkml:trace contextRef="#ctx0" brushRef="#br0" timeOffset="-17760">9561 8195 593 0,'0'0'139'0,"0"0"-55"15,0 0 40-15,0 0-23 0,0 0-22 16,0 0-14-16,-131-180-31 16,113 180 0-16,-19 0-34 15,-14 44 6-15,-8 15 1 16,1 10-7-16,18 5 0 16,20 1 0-16,20-1 2 15,7 4-4-15,57-3 2 16,15-2 0-16,15 2 5 15,1-6-5-15,-9-4 0 16,-15-7 2-16,-16-9 0 16,-15-7-2-16,-18-3 14 15,-9-3-14-15,-13-9 27 16,0 2-3-16,-13-4-12 16,-38-1 28-16,-24-2-16 0,-22-7 2 15,-25-14-7-15,-13-1-17 16,5 0 4-16,21-19-6 15,41-31-52-15,61-35-100 16,31-35-305-16</inkml:trace>
  <inkml:trace contextRef="#ctx0" brushRef="#br0" timeOffset="-15816">10107 7815 694 0,'0'0'232'16,"0"0"-132"-16,0 0 22 0,0 0-11 16,0 0-76-16,0 0 69 15,44 277-46-15,-20-152-12 16,-1-3-3-16,-3 8-36 16,-9 3 12-16,-3-6-16 15,1-25 8-15,2-20-18 16,9-29 7-16,-9-25-9 15,-2-15-3-15,-5-13-51 16,-4 0 16-16,0-6 24 16,0-48-19-16,0-13-35 15,-41-11 5-15,-30-3-23 16,-15 4-15-16,-5 8-9 16,13 25 85-16,23 12 30 0,17 18 6 15,14 2-2-15,15 8 1 16,9 4 3-16,0 0 28 15,36 0-29-15,39 0 14 16,24 0 35-16,10 0-2 16,4 0 9-16,-1 0-36 15,-14 0-3-15,-12 0 19 16,-15 0-10-16,-16 0 9 16,-15-13 10-16,-9 4-8 15,-11-4 31-15,-9 7-39 16,-7 3 10-16,-4 3 10 15,0 0-41-15,0 0 4 0,0 0-15 16,0 0-15-16,0 31 14 16,0 22-3-16,0 13 4 15,0 6 6-15,0-1 0 16,24-12-6-16,9-13 0 16,5-17-17-16,6-23 17 15,3-6 1-15,4 0 0 16,4-38 14-16,-7-18-7 15,-14-4 1-15,-10-11-1 16,-20 1-1-16,-4 6 5 16,0 12-3-16,0 12-5 15,0 18 13-15,0 16-17 16,0 6-4-16,0 0 2 0,0 24-17 16,0 29 15-1,0 16 4-15,20-4 0 0,11-2-2 16,13-2 2-16,14-11-4 15,30-7 3-15,21-14-5 16,6-20 3-16,-5-9 3 16,-24 0 0-16,-26-9 7 15,-22-35-4-15,-11-9-3 16,-14-12 0-16,-13-3 15 16,0-1-12-16,-23 9 3 15,-21 8-2-15,0 19 2 16,6 12-6-16,7 16 0 0,3 5-4 15,-8 16-9-15,8 33 13 16,-3 14 0-16,11 14 1 16,16-1-4-16,4 2 3 15,0-2 0-15,21-14-3 16,6-8-18-16,8-19 21 16,-4-14-19-16,9-18 11 15,4-3 2-15,3-10 9 16,4-39-3-16,-5-23 4 15,1-19 6-15,-14-11 2 16,-11-19 1-16,-13-10-10 16,-9-14 21-16,0-18-20 15,-40 2 4-15,5 24 3 16,4 34-7-16,11 51 14 16,17 30-2-16,-1 19-15 0,4 3-2 15,0 6 0-15,0 51 1 16,15 35-11-16,12 27 19 15,4 21-8-15,6 12 0 16,-3-7 1-16,6-7 1 16,-1-14-2-16,17-18 0 15,10-22-2-15,9-19-9 16,3-27 10-16,-6-27-10 16,-5-11 11-16,-8-3 8 15,-5-46-5-15,7-26-3 16,-19-15 8-16,-15-9-2 15,-11-7 3-15,-16 8-4 0,0 9 0 16,-34 24 22-16,-3 17-21 16,13 31-1-16,-3 17-5 15,7 0-13-15,-7 49 13 16,12 22-1-16,-1 17 4 16,12 5-8-16,4-2 9 15,0-2-4-15,20-15 0 16,15-10-7-16,1-18 1 15,15-11 1-15,4-17-5 16,7-8 10-16,9-10 1 16,-3 0-1-16,1-17 9 15,2-26-4-15,-3-6-5 16,-6-11 0-16,-5 7 2 0,-19 10 4 16,-7 12-4-1,-15 18 8-15,-8 8 2 0,-5 5-12 16,-3 0-2-16,13 0-5 15,4 6 1-15,1 24 3 16,9 4 5-16,-3 3-2 16,0-6 1-16,3 1-1 15,-3-7 0-15,0-10-2 16,3-11-2-16,6-4 3 16,2 0 2-16,8-16-1 15,5-19 9-15,-3-1-9 16,-1-4 0-16,0 9-1 0,-9 15-2 15,-11 0-5 1,-12 16 8-16,3 0-6 0,-2 0-8 16,1 0-24-16,10 32 29 15,-4 4-2-15,4-1-1 16,7-3 12-16,9-8-12 16,8-9 12-16,-1-15 1 15,-5 0 7-15,-2-10-8 16,-12-37 5-16,-8-20-4 15,-17-23 27-15,-3-22-16 16,-3-22-1-16,-30-15 7 16,5 5-15-16,17 15 11 15,8 31-6-15,3 37-6 16,0 29 14-16,0 23 2 16,0 4-14-16,0 5 7 0,-13 0-11 15,-11 36-4-15,-3 45-2 16,-1 38 6-16,18 23 9 15,10 7-9-15,0-3 0 16,23-11-2-16,19-8 0 16,15-18-27-16,5-16-30 15,9-22-36-15,-9-30-4 16,-18-20-51-16,-20-21-61 16,-24 0-99-16,-4-49-283 15</inkml:trace>
  <inkml:trace contextRef="#ctx0" brushRef="#br0" timeOffset="-15649">14111 8385 237 0,'0'0'283'0,"0"0"-56"15,0 0 27-15,0 0-69 16,0 0-116-16,0 0-13 16,303-40-25-16,-201 40-12 15,0 0-19-15,-12 0-31 16,-15 0-83-16,-11 18-159 15,-13 4-211-15</inkml:trace>
  <inkml:trace contextRef="#ctx0" brushRef="#br0" timeOffset="-15493">15286 8789 761 0,'0'0'196'0,"0"0"-174"15,0 0 32-15,0 0-29 16,0 0-25-16,0 0-184 16,-16 0-646-16</inkml:trace>
  <inkml:trace contextRef="#ctx0" brushRef="#br0" timeOffset="-14782">11370 7430 487 0,'0'0'130'16,"201"1"-5"-16,7-1 22 16,85 0-7-16,53 0-64 15,43 0-41-15,0-16-2 16,-26-3-7-16,-25 3-25 16,-18-5 30-16,-14-1-16 15,-15-6-10-15,-12 0 13 16,-34-2-7-16,-41 4-10 15,-30 5-1-15,-45 2 5 16,-30 9-4-16,-41 10 2 16,-29 0-1-16,-14 0 7 15,-11 0-9-15,-4 0-2 16,0 0 0-16,0 0-31 0,0 0 24 16,0 0-22-1,-15 0-26-15,-1 0-10 0,-12 4-74 16,-6 2-8-16,-18 0-146 15</inkml:trace>
  <inkml:trace contextRef="#ctx0" brushRef="#br0" timeOffset="-14302">10852 7518 188 0,'0'0'119'0,"0"0"-24"16,0 0 28-16,0 0-2 15,0 0-15-15,0 0-72 16,113-11-26-16,50 3 59 16,76-1 22-16,75-10-2 15,60 4-15-15,24-1-24 16,7-2 4-16,-23-3-29 16,-35-5 2-16,-24 1 10 0,-33-2-23 15,-18-5 15-15,-23 1-7 16,-30-3-14-16,-26 3-1 15,-32 3-5-15,-8 6 2 16,-27 9 5-16,-31 4-7 16,-24 8 0-16,-31 1-1 15,-25 0-4-15,-11 0 3 16,5 0-25-16,-9 0-51 16,0 0-55-16,-28 0-38 15,-19 0-6-15,3-5-192 16</inkml:trace>
  <inkml:trace contextRef="#ctx0" brushRef="#br0" timeOffset="-13602">13052 5947 95 0,'0'0'153'0,"0"0"-125"16,0 0-16-16,0 0-1 15,0 0-8-15,0 0 31 16,133-21-28-16,-122 9 31 0,2-1 31 15,-9 1 30 1,-4-2-1-16,0 0 10 0,0 4-47 16,0-2 10-16,0 6-18 15,0-3-10-15,0 6 31 16,0 2-31-16,0 1 7 16,0 0-19-16,0 0-28 15,0 0-4-15,0 0 1 16,0 0-23-16,0 25 13 15,0 9 11-15,0-3 0 16,12 1 0-16,10-10-8 16,15-8 8-16,7-10 0 15,7-4 5-15,3 0 29 16,-6 0 1-16,-10-26 10 16,-10-4 25-16,-16-3-26 0,-12-2-3 15,0-2-14-15,0 9-10 16,-20 4-6-16,-11 10-11 15,-2 10 0-15,2 4-3 16,0 0-7-16,-3 29-32 16,-6 15-88-16,8 11-112 15,-4-2-117-15</inkml:trace>
  <inkml:trace contextRef="#ctx0" brushRef="#br0" timeOffset="-5918">12048 2513 491 0,'0'0'211'16,"0"0"-84"-16,0 0 29 15,0 0 7-15,0 0-115 16,0 0 29-16,0-55-41 16,0 55-23-16,0 0-8 15,0 0-5-15,0 30 0 16,0 26-6-16,0 15 17 15,-17 2 7-15,3 4-18 16,-6 1 4-16,0 5 4 16,9-9-7-16,-6-14-1 0,10-13 0 15,-2-16 1 1,5-16-5-16,0-9 4 0,1-3 0 16,3-3 15-16,-8 0-13 15,-4 0 13-15,-12-33 18 16,-3-23-19-16,-4-3 6 15,3 3-9-15,4 3-10 16,4 13 28-16,9 17-26 16,2 11 3-16,2 9-6 15,7 3-3-15,0 0-4 16,-7 7-3-16,3 35 2 16,4 19-9-16,0-1 17 15,0-3-15-15,15-11 2 16,25-8-22-16,11-4 21 15,11-18 4-15,16-13 7 0,10-3-5 16,7 0 16-16,2-32-8 16,1-11 2-16,-10-1 11 15,-17-6-8-15,-29 4 0 16,-14-1-1-16,-25 7-1 16,-3 7-3-16,-45 11-56 15,-50 12-106-15,-28 10-137 16,-3 3-102-16</inkml:trace>
  <inkml:trace contextRef="#ctx0" brushRef="#br0" timeOffset="-2678">9360 4285 289 0,'0'0'301'0,"0"0"-266"16,0 0 44-16,52-183 27 16,-29 140 2-16,-4 8-52 0,1 13-18 15,-4 4 14 1,-9 8-12-16,1 6-6 0,-5 1-1 15,3 3-32-15,5-5 4 16,5 4-5-16,12 1 0 16,3-5 0-16,0 5 0 15,1 0 0-15,-1 5-4 16,-7 26-9-16,0 11 11 16,-13 18-7-16,-11-9-8 15,0-4 15-15,0-10 1 16,0-23 1-16,0-3-1 15,0-8 3-15,0-3-2 16,0 0 1-16,0 0 5 16,0 0 9-16,7 0-5 15,17-22-2-15,9-9 3 0,2-7-7 16,-1-2-4 0,3 3 0-16,7-1 11 0,1 4-16 15,12-2 5-15,-6 4 0 16,-13 22-5-16,-14 7-3 15,-11 3 8-15,-2 0-11 16,5 26-3-16,8 11 8 16,-6 6 6-16,2 1-4 15,4 11 0-15,-4-4-7 16,0 4 0-16,4 2-6 16,0-15-59-16,-3-3-60 15,3-6 21-15,-7-24-242 0</inkml:trace>
  <inkml:trace contextRef="#ctx0" brushRef="#br0" timeOffset="-1402">10828 3984 241 0,'0'0'261'15,"0"0"-175"-15,0 0-17 16,0 0 62-16,0 0-51 16,0 0-26-16,-60-78-35 15,42 78-17-15,-2 0-2 16,0 0 0-16,-4 15-1 0,0 20 1 16,-3 8 0-16,7 3 6 15,5-5-11-15,2-1 5 16,13-8 0-16,0-4-3 15,0-10-24-15,0-8 27 16,4-10-12-16,20 0 12 16,8 0 8-16,3-4-8 15,4-20 6-15,-7-1 15 16,-4-4 0-16,-4 2 34 16,-4-1 1-16,-9 2-7 15,-8 5 10-15,1 8-37 16,-1 4 9-16,-3 6-9 0,0 3-15 15,0 0-11-15,0 0 4 16,0 0-8-16,6 0 1 16,-2 16-10-16,3 11 17 15,6 11 0-15,-2 2 0 16,5 0 0-16,-1-9 0 16,1-6 7-16,-1-12-12 15,1-1 5-15,4-9 0 16,4-3 2-16,7 0 3 15,9-7 1-15,-1-22-2 16,-8-2 0-16,1-4 19 16,-8 2-16-16,-9-2 10 15,-2 6 5-15,-3 8-21 0,-6 8 20 16,0 8-20-16,1 5 8 16,-5 0-18-16,0 0 5 15,8 0-10-15,-1 18 0 16,9 16 6-16,-5 1 7 15,-2-8 0-15,6 1 1 16,1-2-7-16,-8-14 7 16,8 0 0-16,-12-9 0 15,-4 0-7-15,3-3 7 16,5 0 4-16,8 0-4 16,8-3 18-16,3-24-15 15,10-5 6-15,-6 4 1 0,0-3-6 16,-4 7-2-16,1 4-2 15,-12 9 2-15,-1 4-5 16,-10 7 3-16,-5 0-3 16,11 0 2-16,6 0-16 15,1 7 15-15,6 10-6 16,-12 5-4-16,-1-6 11 16,2 0-1-16,-6-6-3 15,-3-5-2-15,0-5 7 16,1 0 0-16,-1 0-1 15,-1 0 3-15,5 0 15 16,8-5-6-16,8-21 3 16,11 1-14-16,1 3 2 0,-1 4-4 15,-15 6 2 1,-6 5-2-16,3 7-8 0,-1 0 7 16,8 0-2-16,3 3 5 15,5 19-18-15,6 3 6 16,2 0 1-16,7-3-8 15,1-1 17-15,7-12-7 16,-1 0 9-16,-10-9-7 16,-13 0 7-16,0 0 0 15,-11-12 4-15,4-23-1 16,0-11 30-16,-8-3-7 16,-1-10-10-16,-2 0 11 0,-10 7-7 15,-3 17 6 1,0 10-4-16,0 12-8 0,0 13 25 15,0 0-38-15,0 0-1 16,0 0-1-16,0 0-34 16,-12 38 17-16,-16 18 11 15,4 4 7-15,17 7-5 16,7-2 3-16,20-5-6 16,51-4 7-16,26-13-43 15,22-15 1-15,14-14-9 16,10-14-91-16,-1 0-77 15,-12-21-335-15</inkml:trace>
  <inkml:trace contextRef="#ctx0" brushRef="#br0" timeOffset="3450">17255 770 249 0,'0'0'264'0,"0"0"-161"16,0 0 15-16,0 0 1 15,0 0-13-15,0 0-3 16,11-35-49-16,-11 24-22 15,-11 0 6-15,-20-4-13 16,-17 2 14-16,-16 3-37 16,-25 2 0-16,-26 1 10 15,-26 4-12-15,-21 3 1 16,-15 0-5-16,-4 0 8 0,-4 0-9 16,5 0 5-16,-3 0 0 15,11 10-4-15,6-2-2 16,17 2 4-16,3-3-3 15,1 4-14-15,-4-1 15 16,-1 1-18-16,8 0-9 16,12-1 29-16,28-2-26 15,23 2 19-15,28-3-2 16,24-4 8-16,14 2 3 16,9-4 1-16,1 4 1 15,3-5 2-15,0 0 4 16,0 0-8-16,-4 0 6 15,-12 0 3-15,-12 0-7 16,-10 0-2-16,-10 0 0 0,-6 0-2 16,-10 0-17-16,-8 0-7 15,7 0 22-15,8 7 0 16,22 2 4-16,15-9 0 16,13 0 1-16,3 0 6 15,1 0-1-15,3 0-6 16,-6 0 0-16,-1 0 7 15,0 0 7-15,-10 0-12 16,-3 0-2-16,-7 0 5 16,-1 0-3-16,-6 0-2 15,-6 0 0-15,5 0-5 0,-2 1 2 16,15-1 3 0,6 5 0-16,9-2-8 0,1-3 0 15,3 4 8-15,-5-4-9 16,1 3 7-16,-9 3-2 15,5-2 4-15,-2 0 0 16,2 4-4-16,2-5 4 16,1 0-1-16,1 1-1 15,3-1 4-15,-1-3-4 16,1 5 2-16,1-5 0 16,-5 3-1-16,-1 0 4 15,2 0-3-15,3-3 0 16,-3 3 2-16,7-3-2 15,-4 4 4-15,4-4-2 0,0 0 4 16,0 0 2-16,0 0-8 16,0 0 0-16,0 0 10 15,0 6-12-15,0-3 2 16,0 10 0-16,-5 9-4 16,1 8 8-16,-3 4-4 15,0-9 2-15,1 6 5 16,-1-6 8-16,3 1-4 15,-3 8-3-15,1-13 22 16,3 4-30-16,3-2 14 16,0 3-8-16,0 6 3 15,0 3 6-15,0 4 0 16,0-1-4-16,0 5 24 0,0 7-33 16,0-3 11-16,0 5-4 15,0 1-6-15,0-6 12 16,0-1-7-16,0-11-5 15,0 2 8-15,0-7-7 16,0-1-4-16,0 2 0 16,0 7 2-16,0 5 0 15,0 7 0-15,0 7-1 16,0-2 19-16,0 10-16 16,0 3 10-16,0-5-6 15,0 2-1-15,-4-2 11 16,0 1-18-16,4-4 2 0,-3-4 14 15,3-7-11-15,0-13-5 16,0-7 0-16,0-9 0 16,0-8-2-16,0-6 2 15,0-3 0-15,0-3 0 16,0 0 1-16,0 0-1 16,0 0 0-16,0 0 13 15,0 0-18-15,0 0 5 16,0 0 0-16,0 0 0 15,0 0 0-15,0 0 0 16,0 0-4-16,0 0 12 16,0 0-13-16,27 0 5 15,17 0 0-15,11-16 9 0,16-3-9 16,7-2 0 0,28 3 0-16,28-7 0 0,28 0-5 15,23 2 5-15,8-6 0 16,2 8-2-16,-5 0 2 15,-20 6 0-15,-26 5-2 16,-14 5 4-16,-11 4-9 16,-1 1 7-16,15-3 0 15,17-7-8-15,24 1 8 16,26-9 0-16,25-4-1 16,27 3-2-16,11-6-1 15,9 3 4-15,-13 10 0 16,-23 6-1-16,-19 6 5 15,-29 0-4-15,-9 0 0 0,-11 0 4 16,13 0-4-16,12 0 0 16,8 0 3-16,-4 0-2 15,-5 0 1-15,-15 0-2 16,-11 0 0-16,-16 0 7 16,-21 0-3-16,-16-3-4 15,-14-13 6-15,-11 3 7 16,-13-1-8-16,-17-3 2 15,-18 2 9-15,-12 1-10 16,-5 0 5-16,-12 2-7 16,2 3 4-16,-2 5 13 15,-7 1-18-15,5-3 0 16,-9 5 8-16,0-4-8 0,3-5 6 16,1-1-2-16,0-14-6 15,3-7 16-15,2-11-17 16,-2-9 6-16,-3-12 8 15,0-17-12-15,-4-8 2 16,0-14-2-16,0-6-2 16,0-1 11-16,0-3-9 15,-4 0 3-15,-16-4 4 16,5-1-7-16,-5 3-2 16,0 5 0-16,9 7 1 15,-2 11 1-15,6 8 1 16,0 9-3-16,-2 7 0 0,1 5 2 15,-4 13-5-15,-3 4 3 16,-5 3 0-16,-15 8-7 16,-25-1 7-16,-42 1-6 15,-75 7 6-15,-93 16-23 16,-118 12-5-16,-115 0-16 16,-87 37-30-16,-75 29-17 15,-32 23-92-15,1 10-239 16</inkml:trace>
  <inkml:trace contextRef="#ctx0" brushRef="#br0" timeOffset="5081">13437 2299 137 0,'0'0'371'0,"0"0"-284"15,0 0-51-15,0 0 10 16,0 0 22-16,0 0-38 16,0 0-11-16,-142-72-13 15,127 63-2-15,-1 2 13 16,-1 1-14-16,6-2 6 15,-5 8-4-15,9-3-4 16,3 3 16-16,4 0-5 16,0-5-11-16,0 5-1 0,11-8-32 15,49 7 32 1,30-7 2-16,21 4 9 0,19 4-11 16,6 0 19-16,3 0-2 15,-6 0 13-15,-10 0-22 16,-6 0 4-16,-10 0-3 15,-8 0-4-15,-21 0 19 16,-26 0-11-16,-25 0-4 16,-23 0 16-16,-4 0-15 15,0 0 14-15,0 0-6 16,-44 0-5-16,-27 0-10 16,-32 0-3-16,-13 0-11 15,-23 0 8-15,-2 0-20 16,-12 0 23-16,-1 0 0 0,5 0 5 15,3 0 3-15,27 0-7 16,33 0 9-16,39 0 3 16,34 0-13-16,13 0-4 15,57 0-25-15,56 0 20 16,57 0 4-16,38 0 5 16,20-3-14-16,13-3-16 15,-18 2-49-15,-34 4-56 16,-52 0-171-16</inkml:trace>
  <inkml:trace contextRef="#ctx0" brushRef="#br0" timeOffset="9302">6140 11126 433 0,'0'0'351'0,"0"0"-280"15,0 0-67-15,0 0 6 16,0 0 56-16,0 0-4 15,0 0-21-15,-75-9-36 16,92 9-1-16,45 0-4 16,53 0 18-16,54 0 30 15,71 0 6-15,59 0-27 16,59 0-5-16,47-16-2 0,17-9-17 16,-6 4 28-1,-29 9-26-15,-45 12-3 0,-39 0 7 16,-55 0 0-16,-60 0-13 15,-53 0 4-15,-46 0 0 16,-37 0 2-16,-25 0-2 16,-18 0-4-16,-9 6-21 15,-24 10-70-15,-74 9-48 16,-56 11 20-16,-66-2-181 16,-53-2-51-16</inkml:trace>
  <inkml:trace contextRef="#ctx0" brushRef="#br0" timeOffset="10832">6297 11058 103 0,'0'0'183'0,"0"0"-85"16,0 0-7-16,0 0 26 16,0 0 8-16,0 0-28 15,0-25-8-15,0 25-3 16,0 0-31-16,0 0 34 15,0 0-40-15,0 17-12 16,0 37 7-16,5 27 31 16,14 16-19-16,1 11-20 15,7 17-19-15,1 20 29 16,4 25-15-16,-8 19-20 0,-2 12 17 16,-2 14-23-16,-3 15 15 15,-10 12 18-15,-7 10-6 16,0 4 9-16,0 4-18 15,-4-10-14-15,-7-20 18 16,-5-34-27-16,9-38 9 16,7-26-3-16,0-29 2 15,0-30-1-15,0-33-3 16,0-19-3-16,0-14 4 16,0-7-1-16,0 0-4 15,0 0 10-15,0 0-7 16,0 0 14-16,0 0-5 15,0 0-11-15,0 0 13 0,0 0-11 16,0 0-3 0,0 0 0-16,0 0-6 0,10 0 1 15,42-13-4-15,43-17 9 16,51-5-13-16,38-3 11 16,24 4-4-16,20-3 5 15,24-10-11-15,28 1 11 16,15-3 1-16,16-5 0 15,15 5-2-15,5-7 2 16,-1 10-5-16,1-11 5 16,-4 14-18-16,-8 2 18 15,-9 7-1-15,-14 13 2 0,-20 4-4 16,-28-4 3 0,-29 11 0-16,-29-8 0 0,-5 11 9 15,-5-2-9-15,-6 3 0 16,-8-1 0-16,-26-1-8 15,-25 2 8-15,-32 0 0 16,-25 1 0-16,-18 5-1 16,-20 0 1-16,-9 0 0 15,-7-8 3-15,-4 8 4 16,0 0-7-16,0 0 5 16,0-9 7-16,0-4-11 15,0-9 11-15,0-12-12 16,0-4 1-16,9-11-3 15,-2-14 3-15,-3-23-1 16,3-10 2-16,-1-16 5 0,-6-4-7 16,0-10 0-16,0-8 0 15,0-16 7-15,-9-8-6 16,-2-8 2-16,-6-8-3 16,10-10 0-16,0-13 0 15,-3-9 0-15,0 1 0 16,-11 6-1-16,-10 9 2 15,-9 4 0-15,-4 13-1 16,2 11 4-16,6 22-5 16,1 31 1-16,11 18 0 15,8 13 1-15,9 22-1 16,7 9 0-16,-4 23-1 0,4 9 4 16,0 8-6-16,0 7-1 15,0 0 4-15,0 0-4 16,0 0 4-16,-4 0 0 15,1 0-7-15,-3 0 8 16,3 0-2-16,-1 0-1 16,-34 0-11-16,-81 7 9 15,-106 28 3-15,-125 8 1 16,-110 10-13-16,-68-3-52 16,-23 2-16-16,-4 16-20 15,27 20-69-15,68 15-103 16,82 4-391-16</inkml:trace>
  <inkml:trace contextRef="#ctx0" brushRef="#br0" timeOffset="12817">9592 10757 143 0,'0'0'231'0,"0"0"-126"16,0 0-28-16,0 0 45 15,0 0-17-15,0 0-35 16,0 0 4-16,0 0-26 16,0 0 6-16,-3 0 4 15,-14 0-32-15,-14 0 11 16,-24 0-30-16,-25 0-3 15,-22 0 17-15,-28 31-17 0,-14 12 1 16,-15 7-5 0,9-1 6-16,21-2-7 0,6-9 1 15,21-4 0-15,9-13 6 16,2-4-6-16,5 0 0 16,-2-7-3-16,3 6 7 15,-3-7-4-15,-5-1 0 16,-6-3 0-16,-8 3-8 15,4-3 12-15,10-5-4 16,26 0 0-16,27 0 4 16,25 0-4-16,15 0 0 15,0 0 0-15,0 0 0 0,0 0 4 16,0 0-2 0,0 0-2-16,0 0 8 0,0 0-12 15,0 0 4-15,0 0 0 16,0 0 2-16,0 0-1 15,0 0-1-15,0 0 6 16,-4 0-2-16,1 0-4 16,-7 0 0-16,0 0 1 15,-7-5 1-15,2-3-2 16,-5 3 0-16,-11-3-1 16,-9 2-5-16,0 6 4 15,-11 0-2-15,9 0 0 16,-6 0 2-16,5 0 2 15,8 0-2-15,11 0 1 16,11 0-6-16,10 0 6 0,3 0-2 16,0 0-10-16,0 0-4 15,27 0-53-15,55 0 1 16,53-12 44-16,53-1-21 16,53-8-56-16,39-11-149 15,26-14-195-15</inkml:trace>
  <inkml:trace contextRef="#ctx0" brushRef="#br0" timeOffset="14462">7144 11851 662 0,'0'0'219'0,"0"0"-150"15,0 0 48-15,0 0-10 16,0 0-35-16,0 0 5 15,-35-93-38-15,35 93-23 16,0 0-14-16,0 15-2 16,0 47 0-16,-5 19 16 15,1 9-14-15,1 0 15 0,-1-5-12 16,0-4-3 0,4-17 3-16,0-8-2 0,0-18-3 15,0-17 0 1,0-8-8-16,0-13 8 0,0 0 1 15,0 0 6-15,0-4 18 16,0-38-16-16,0-19 8 16,0-24 0-16,0-10-17 15,0-7 20-15,-9-6-20 16,6 11 2-16,-5 20 3 16,5 21-5-16,3 31 0 15,0 15-1-15,0 10-4 16,0 0 1-16,0 0-14 15,0 46-28-15,11 21 42 16,25 18-14-16,2 3 3 0,6-1 12 16,0-14-9-16,3-9 9 15,-5-14 3-15,-11-23-3 16,-1-13-3-16,-19-6-5 16,-4-8 5-16,-7 0 2 15,9 0 4-15,-2-15 17 16,1-31 0-16,4-10 3 15,-1-19 22-15,-1-14-20 16,-3-9-15-16,0-2-7 16,-3 11 2-16,5 23-4 15,-9 30 2-15,0 19-12 16,0 11 0-16,0 6-38 0,0 0-35 16,0 16-56-16,11 34-20 15,5 14 40-15,3 3-101 16,1-3-82-16</inkml:trace>
  <inkml:trace contextRef="#ctx0" brushRef="#br0" timeOffset="15752">7805 12091 244 0,'0'0'183'15,"0"0"-51"-15,0 0 5 16,0 0-22-16,0 0-45 15,0 0-8-15,13-144-9 16,-13 138 1-16,0-3-16 16,0 9-7-16,-6 0-21 0,-1 0-10 15,-9 0-4-15,-6 12 4 16,-11 22 1-16,2 7-1 16,11 0-23-16,9 2 9 15,2 0-11-15,9-8-22 16,0-11 35-16,0 1-6 15,0-22 9-15,12-3 2 16,5 0 6-16,5 0 1 16,-2 0 5-16,0-25 0 15,0-2 13-15,-5-8 18 16,-3-5 0-16,-1 0 3 16,-2 5-9-16,-5 10-2 0,0 8-1 15,-1 13-7-15,-3-3 7 16,0 7-24-16,0 0-3 15,0 0 0-15,0 0-19 16,0 11-3-16,8 19 9 16,1 0 13-16,2 2 0 15,5 0 0-15,-1-12 1 16,-2 6-5-16,3-18 4 16,-9-1-2-16,1-4-1 15,-5-3 3-15,6 0 5 16,6 0-3-16,1 0 0 15,4-18 16-15,-1-11-11 16,-3-1 17-16,1-4-4 0,-6 8-12 16,-2 0 23-16,-6 15-16 15,1 5 5-15,-4 6-17 16,0 0-3-16,0 0-2 16,0 0-7-16,0 9-16 15,7 20 24-15,6 1 1 16,-2-8 2-16,2 0-2 15,-2-4 0-15,0-7 0 16,-2 0-3-16,-2-11 1 16,-3 0 2-16,5 0 0 15,6 0 2-15,5 0 6 16,3-6-5-16,1-20-1 0,0-4 1 16,0-1-1-16,-1-5 9 15,-8 16-3-15,-2 5 3 16,-10 5-3-16,-3 10-6 15,0 0-4-15,0 0 2 16,4 0-13-16,0 0 8 16,3 22-5-16,2 6 10 15,-2-7-5-15,1-1 2 16,1-5 1-16,-6-5-4 16,1-1 6-16,0-9-2 15,-4 0 3-15,3 0-1 16,-3 0 7-16,6 0-3 15,-3 0 2-15,8-26-6 0,2-8 6 16,5-6-4 0,3 3-2-16,-1 6 0 0,-9 15 2 15,-2 4-2-15,-6 8-1 16,-3 4 0-16,4 0-13 16,3 0 13-16,10 16-10 15,3 5 11-15,4 5 0 16,7 0-3-16,0-5-4 15,9-3 4-15,-2-6-5 16,10-6 4-16,-1-6-2 16,-3 0 6-16,-9 0-6 15,5-18 12-15,-9-10-7 16,0-9 1-16,-7-9 0 16,-4-2 11-16,-13-7-3 0,-7 7 10 15,0 6 9-15,0 10-10 16,0 14 24-16,0 11-24 15,-7 4-10-15,-1 3-1 16,-1 0-6-16,-5 34-21 16,1 31 17-16,9 8 4 15,4-1-6-15,4-9-5 16,47-9 2-16,20-13 8 16,11-11 1-16,17-13-1 15,16-17 0-15,2 0-24 16,-2-17 5-16,-17-14-3 15,-36 1-17-15,-29 5-31 16,-33 8-66-16,-9 9-67 0,-62 8-193 16</inkml:trace>
  <inkml:trace contextRef="#ctx0" brushRef="#br0" timeOffset="17587">7164 13445 274 0,'0'0'456'16,"0"0"-304"-16,0 0-5 15,0 0 11-15,0 0-79 16,0 0-27-16,0-47-44 15,0 82-4-15,4 37 12 16,7 23 14-16,-2 11 2 16,-5 1-18-16,-1-9-12 15,4-13 13-15,-3-14-15 0,2-31 2 16,-6-18-5 0,0-13-4-16,0-9 7 0,0 0 0 15,0 0 1-15,0-8 15 16,0-36-11-16,-13-37 5 15,2-37-18-15,5-16 9 16,6-19-2-16,0 15-1 16,0 25-21-16,6 26 22 15,21 15-12-15,8 14 1 16,1 13 4-16,-1 15-18 16,0 9 20-16,-8 20-6 15,-3 1-17-15,3 0 11 16,-3 22-6-16,-8 29 7 15,-8 16 10-15,-8 20-16 16,0 7 23-16,0 9-1 0,-18-5-3 16,-12-4-10-16,7-17 3 15,4-27 11-15,7-12-1 16,8-14 3-16,4-8-2 16,0-10 0-16,0-6-13 15,16 3 13-15,26-3 0 16,9 0 1-16,1 0 4 15,1 0-4-15,-8 0-1 16,-1 0 0-16,0 0-5 16,-10 0-2-16,3-18-13 15,-13 8-5-15,-6-5 4 16,-5 6-6-16,-10 5 17 0,-3-5 9 16,0 0 1-16,0-4 2 15,0-6 4-15,0-5-6 16,0-8 25-16,0-8-15 15,0-2 1-15,0 0 6 16,0 12-1-16,0 14 19 16,0 5-14-16,0 11 3 15,0 0 25-15,0 0-49 16,0 0-5-16,0 26-7 16,-7 21 8-16,-9 21 4 15,5 10 0-15,11 3-8 16,0-1 4-16,0-14 4 15,18-7-5-15,18-19 1 0,-4-18-17 16,8-12 20 0,-9-10-14-16,3 0-7 0,3-13 22 15,1-27 2-15,-1-10 5 16,-6-21-6-16,-7 2 2 16,-13-21 12-16,-8 13-1 15,-3 5 1-15,0 24 17 16,-18 15-8-16,-11 11 1 15,1 9 6-15,5 10-25 16,4 3-6-16,-1 0-1 16,-4 0-5-16,4 28 0 15,0 25-8-15,17 3-7 0,3 19 21 16,0-7-35 0,12-9 31-16,27-9-3 0,1-22-7 15,4-18 10-15,7-10-12 16,4 0 16-16,-1-22-6 15,1-19 10-15,-4-15-4 16,-11-12 10-16,8-13-1 16,-10-12 13-16,-7-4-2 15,-18-14-1-15,2 1 24 16,-15 7-27-16,0 11 6 16,0 14 4-16,0 29-6 15,-19 11 15-15,-1 12-23 16,8 18 2-16,1 2-11 15,3 6-3-15,-1 0-15 16,-9 46-17-16,-2 32 26 0,7 28 1 16,6 18 5-16,7-3 0 15,0-5-2-15,27 1-5 16,4-14 6-16,17-16-11 16,-8-9-11-16,-2-35 13 15,6-14-7-15,-13-21 15 16,13-8-4-16,3-18 12 15,4-32-6-15,1-22 10 16,6-15-10-16,-7-9 19 16,-11-16-9-16,-16-3 2 15,-24 4 10-15,0 7-19 16,-13 15 6-16,-21 25-1 0,-7 25 4 16,14 18 17-16,3 14-20 15,24 7-5-15,-14 0-4 16,-14 67-19-16,-1 36 19 15,-13 31 0-15,29 9 5 16,13-2-1-16,0-8-4 16,0-12 0-16,33-18-3 15,-2-28 4-15,4-23-3 16,1-14 0-16,-1-22-27 16,16-13-4-16,17-3-29 15,7-6-34-15,3-29-60 16,-7-21-98-16,-32 10-142 15</inkml:trace>
  <inkml:trace contextRef="#ctx0" brushRef="#br0" timeOffset="18383">9368 13522 387 0,'0'0'213'15,"0"0"-88"-15,0 0 28 16,0 0 3-16,0 0-42 15,0 0-19-15,0-132-5 16,0 132-41-16,0 0-28 16,0 0-21-16,0 0-1 15,3 8-12-15,10 21 8 16,5 11 5-16,2 7 2 16,-3-4-2-16,-6 7 0 0,2-6 0 15,-6-6 1-15,0 1-1 16,2-14 0-16,-1-16-3 15,-5-5-2-15,1-4 5 16,-4 0 0-16,7 0 12 16,6-7-12-16,3-42 14 15,12-4-14-15,-4-9 0 16,3 15 12-16,-9 7-12 16,-1 15 1-16,-10 12 0 15,-2 10-1-15,-1 3-3 0,3 0-5 16,6 0-16-1,5 3 24-15,3 18-4 16,-1 6 1-16,0 3 0 0,-2 1-6 16,2-15 7-16,0 0 0 15,4-10-9-15,0-6 11 16,-1 0 0-16,-3 0 0 16,-1 0 9-16,4-17-7 15,-3-19 9-15,4 1 8 16,-4-3-13-16,-5-2 22 15,-6 9-17-15,-2 1-1 16,1 16 13-16,-8 11-9 16,0 3 0-16,0 0-14 15,3 0-18-15,3 0 9 16,1 25-8-16,4 22 17 0,2-9 0 16,11-3-4-1,-4-5-4-15,7 1 3 0,0-16-10 16,4-6 12-16,-3-5 1 15,-1-4 2-15,1 0 11 16,-5-12-9-16,1-14 8 16,-4-10 6-16,0-11 2 15,-9-9 10-15,-7-1-3 16,-4-7-3-16,-4 11 11 16,-40 11-26-16,-7 9-6 15,-4 20-2-15,8 13-13 16,5 0 11-16,9 0-25 15,9 22-26-15,10 20-25 16,6 7-57-16,8 4-70 0,0 3-60 16,4-9-83-16</inkml:trace>
  <inkml:trace contextRef="#ctx0" brushRef="#br0" timeOffset="19170">9375 13181 252 0,'0'0'343'0,"0"0"-176"16,0 0-59-16,0 0 53 16,0 0-22-16,0 0-83 15,-71-105-26-15,71 105-30 16,0 21 8-16,0 25 6 15,0 17 0-15,13 9 8 16,7 6 10-16,-6 12-12 0,3 12 25 16,-10 1-22-16,2-1-10 15,-5-11 11-15,-4-17-22 16,0-24-2-16,0-22 0 16,0-18 7-16,0-10-7 15,0 0 4-15,0 0 7 16,0 0 46-16,0-35-7 15,0-28-22-15,-20-23-28 16,0-17 10-16,0-16-7 16,1 5-3-16,-1 1 0 15,7 11-3-15,10 6 3 16,3 21 0-16,0 23-1 0,0 17-11 16,0 17 9-16,0 18 3 15,0 0 0-15,20 0-10 16,18 0-9-16,22 41 19 15,12 20-4-15,2 14-2 16,-8 16 6-16,2 11 0 16,-6 16 2-16,-6-7-3 15,-10-7 1-15,-9-11 0 16,-10-28-3-16,-7-27 4 16,-9-17-1-16,-4-11 0 15,-1-10 2-15,-6 0 9 16,3 0-7-16,5-60 31 15,-1-24 13-15,2-30-44 0,-2-13 11 16,-7-8-11-16,4-8 0 16,-4-7-8-16,7 11-45 15,14 18-49-15,-12 22-41 16,-9 33-85-16,0 20-165 16</inkml:trace>
  <inkml:trace contextRef="#ctx0" brushRef="#br0" timeOffset="20129">13213 2575 419 0,'0'0'94'0,"0"0"-54"15,0 0-28-15,0 0-9 16,0 0 85-16,0 0 1 16,-52 0-34-16,52 0-11 15,0 0-11-15,0 0-2 16,4 0-31-16,67 0 11 15,72 16 11-15,96-4 30 16,95 1-13-16,91-4-14 16,63-2-25-16,28-7 4 15,12 0-4-15,0-7 3 0,-17-40-2 16,-27-5 0 0,-59-1-1-16,-71-1 1 0,-91 8 5 15,-77 11-8-15,-72 11 2 16,-56 9-7-16,-58 5 2 15,-46 10 2-15,-120 0-80 16,-97 0-74-16,-87 0-140 16,-52 0-168-16</inkml:trace>
  <inkml:trace contextRef="#ctx0" brushRef="#br0" timeOffset="20783">13043 2540 60 0,'0'0'156'0,"0"0"-143"16,0 0 32-16,350 8 75 15,-67-8 40-15,81 0-47 16,61 0-11-16,55 0-27 16,22 0-37-16,11-4-1 15,2-21-4-15,-28-3-31 16,-28-1 28-16,-70 8-9 15,-75 3-2-15,-77 6 3 16,-84 11-21-16,-67-2 13 16,-49 3-13-16,-37 0 3 15,-21 0-8-15,-101 0 7 16,-71 0-9-16,-94 0 6 0,-67 0-63 16,-51 0-2-16,-52 0 23 15,-36 0 8-15,-18 0 31 16,11 3-2-16,9 19 5 15,31 0-1-15,62 0 10 16,87-7-9-16,118-12 15 16,98 0-13-16,67-3 14 15,28 0-16-15,37 0-7 16,89 0 4-16,82 0 6 16,82 0 0-16,77 0 11 15,55 0-13-15,49 13 19 16,26-1-7-16,10-5 8 0,-10-7 7 15,-46 0-28-15,-50-10 17 16,-85-15 5-16,-84 1-13 16,-95 8 21-16,-73 7-18 15,-53 2 10-15,-22 1 17 16,-115-3-3-16,-91 2-27 16,-94 2-9-16,-67 4-2 15,-43-2 1-15,-12-2 1 16,0 5 0-16,41 0 15 15,85 0-12-15,101 8-3 16,124 9 0-16,85 1-18 16,183-1-23-16,132 4 40 15,142-7-47-15,84-6-78 0,4-8-198 16</inkml:trace>
  <inkml:trace contextRef="#ctx0" brushRef="#br0" timeOffset="27370">7411 14375 62 0,'0'0'195'16,"0"0"-90"-16,0 0-27 15,0 0 10-15,0 0 8 16,0 0-27-16,0 0-26 15,-28 0-39-15,76 0 6 16,54 0-10-16,71 0 31 16,68 0 40-16,42-16-13 15,31-9 9-15,22 4-13 16,-5-19-16-16,-10 2 15 0,-1-9-23 16,-38 7-12-16,-30 9 7 15,-43 13-16-15,-67 11 14 16,-64 4-9-16,-47 3-13 15,-25 0 5-15,-6 0-6 16,0 0-2-16,-51 0 0 16,-64 18 4-16,-59 4-10 15,-34 9 8-15,-13-3-34 16,-3 3 22-16,-12 1-29 16,-19 11-15-16,-21 0 0 15,-7-5-25-15,24 2 36 16,38-18 10-16,44-6 32 15,47-8 1-15,35-7 3 0,24-1-1 16,33 0 3-16,18 0 6 16,20 0-9-16,0 0 17 15,23-16-17-15,60-15-4 16,46-9 4-16,56-1 0 16,39 1 18-16,32 2-16 15,12 1 24-15,0 9-11 16,-1 7-14-16,-19-4 2 15,-20 1-3-15,-23 10-48 16,-35-7-75-16,-44 2-229 16</inkml:trace>
  <inkml:trace contextRef="#ctx0" brushRef="#br0" timeOffset="33181">391 15189 507 0,'0'0'301'0,"0"0"-231"15,0 0-46-15,0 0 71 16,0 0-6-16,0 0-24 16,-40-9-48-16,40 1-16 15,24 8 8-15,34-14 2 0,26 2 27 16,18 6-17-16,4-1-11 16,-7 4 10-16,-14 3-12 15,-13 0-3-15,-18 0 4 16,-6 0-5-16,-21 0-4 15,-7 0 0-15,-12 10-6 16,-8 4 4-16,0 12-4 16,-35 15 6-16,-36 8 9 15,-15 2-7-15,-5-8-3 16,23-9 1-16,17-16 0 16,24-3 0-16,23-15 1 15,4 0-1-15,0 0 0 16,0 0-10-16,16 0 6 0,23 0-22 15,21 0 26 1,6 0 4-16,1 0 1 0,1 0-5 16,-10 0 2-16,1 17-2 15,1 11 0-15,-9 15-1 16,-4 3 1-16,-15 10 4 16,-18 6-2-16,-14 0 6 15,0 1 23-15,-27 2-27 16,-44-12 32-16,-23-4-18 15,-28-11 0-15,-17-4 14 16,-5-17-30-16,5-12 12 16,17-5-8-16,25 0-6 0,30-31-2 15,23-16-10 1,40-33-39-16,8-11-56 0,87-15-174 16,32 3-205-1</inkml:trace>
  <inkml:trace contextRef="#ctx0" brushRef="#br0" timeOffset="33781">1771 15488 585 0,'0'0'146'15,"0"0"-72"-15,0 0 21 16,0 0-24-16,0 0-60 16,0 0-11-16,28-9 0 15,28 18 52-15,10 3-21 16,9-12-9-16,0 0 28 15,-8 0-22-15,-16 0-6 16,-20 0-5-16,-18 0-14 16,-9 0 1-16,-4 0 13 15,0 0-15-15,0 0 38 16,-4-21-19-16,-40-4-13 16,-11 2-16-16,-16-2 6 0,-4 10 2 15,11-3 3-15,26 12 7 16,14 3-7-16,17-1-3 15,7 4 2-15,0 0-6 16,0 0-2-16,0 0 0 16,11 0-7-16,37 0 10 15,14 10-2-15,9 18 5 16,4-10 0-16,3 7 11 16,1 0-9-16,1 3-2 15,-1 4 0-15,-17-1 9 16,-11 1-3-16,-11 0-6 15,-20-3 2-15,-16 5-2 16,-4 13 7-16,-24-1-13 0,-47 11 6 16,-21-8-68-16,3 4-63 15,7-6-92-15,25-8-398 16</inkml:trace>
  <inkml:trace contextRef="#ctx0" brushRef="#br0" timeOffset="34321">3684 15646 838 0,'0'0'192'0,"0"0"-85"15,0 0 1-15,0 0-2 16,0 0-67-16,0 0-34 16,-31-9-8-16,31 56 6 15,-9 25 10-15,-5 6 15 16,-6-1-27-16,3 3 10 16,6-11-11-16,0-26 11 15,6-11-11-15,5-17 0 16,0-15 0-16,0 0 14 15,0 0-13-15,0-22 48 0,0-42 7 16,9-25-46 0,18-28 8-16,4-10-16 0,0-7-1 15,-3-1 8-15,5 2-6 16,1 15-3-16,1 15 0 16,5 22-15-16,-12 35 11 15,-8 31-5-15,-9 15 7 16,9 9-11-16,11 53-7 15,9 41 20-15,-2 14 0 16,-5 17-1-16,-6 9-4 16,-3-18 5-16,0-7 0 15,3-22-6-15,4-18-52 0,-3-22-20 16,-5-16-41 0,-2-27-75-16,-11-13-39 0,-6 0-77 15,-4-38-171-15</inkml:trace>
  <inkml:trace contextRef="#ctx0" brushRef="#br0" timeOffset="34785">3394 15756 488 0,'0'0'64'0,"0"0"22"15,0 0 45-15,259 0-18 0,-118 0-42 16,21-32-8-16,-1-9 0 15,-4-5-37 1,-22-10 41-16,-22 9-18 0,-21-8-10 16,-21 7 17-16,-29 2-24 15,-15 6 4-15,-18 8 10 16,-9 2-23-16,0 8 13 16,0 10-20-16,-16 6-13 15,-4 6-3-15,-11 0-6 16,-9 40 6-16,-2 12-6 15,-2 15 8-15,27-3-4 16,17 4-9-16,0-5-23 16,17-10 19-16,27 2-12 15,3 4 4-15,12-15 18 16,-1 2-6-16,6-3 11 0,-9-11-4 16,-15-4 11-16,-18-2-13 15,-13-9 7-15,-9-4-2 16,0-4-6-16,0 1-17 15,-44-4 24-15,-31 3 12 16,-20-9-9-16,2 0-3 16,9 0-18-16,26 0-78 15,27-18-83-15,31-4-114 16,3-16-114-16</inkml:trace>
  <inkml:trace contextRef="#ctx0" brushRef="#br0" timeOffset="35145">5468 15338 675 0,'0'0'177'15,"0"0"-38"-15,0 0 2 16,0 0-47-16,0 0-62 16,0 0-12-16,-122-89-7 15,71 107-10-15,7 28-4 16,4 11 8-16,18 4-10 15,5-4 3-15,17-5-6 16,20 5 1-16,39-4-4 16,16-4 9-16,-13-9-3 15,-2-2 6-15,-9-7-6 0,-16 3 3 16,-8-22 0-16,-10 7 6 16,-14-4 0-16,-3-6-4 15,0 5-4-15,0-2 2 16,-44 1 0-16,-18 2 5 15,-16-5-2-15,-10 4-6 16,10-6-41-16,12-8-91 16,30 0-53-16,25 0-61 15,11 0-101-15</inkml:trace>
  <inkml:trace contextRef="#ctx0" brushRef="#br0" timeOffset="35390">5793 15416 508 0,'0'0'169'16,"0"0"-117"-16,0 0 29 15,0 0 3-15,0 0 30 16,0 0-9-16,6 181-43 16,-6-119-13-16,0 0 6 15,0-3-43-15,0-5 1 16,7-15-13-16,0-7 5 15,2-18-13-15,-5-10-22 16,3-1-44-16,-7-3-48 16,4 0-47-16,-4-21-143 15</inkml:trace>
  <inkml:trace contextRef="#ctx0" brushRef="#br0" timeOffset="35535">5782 15261 501 0,'0'0'122'16,"0"0"-21"-16,0 0 26 16,0 0-54-16,0 0-73 15,0 0-56-15,86-18-47 16,-39 67-206-16</inkml:trace>
  <inkml:trace contextRef="#ctx0" brushRef="#br0" timeOffset="37568">6609 15611 689 0,'0'0'207'16,"0"0"-63"-16,0 0-2 15,0 0-37-15,-47-188-60 16,-4 167-5-16,-17 4-40 15,2 17 3-15,2 0-7 16,13 0 4-16,11 38-12 16,13 11-19-16,19 13-17 15,8-15 24-15,0 0-51 16,13-16 0-16,22-7 34 0,9-15 2 16,3-9 39-16,-1 0 1 15,5 0 1-15,-11-17 33 16,-9 1 20-16,-11 3 6 15,-12 4 15-15,-5 0-19 16,-3 9 5-16,0 0-10 16,0 0-37-16,0 0-15 15,0 15-6-15,0 41 6 16,-18 22-2-16,-9 25 2 16,6 9 0-16,1 24-1 15,0 19 4-15,0 1-2 16,2-4-1-16,-6-9 0 15,-3-34 4-15,3-31 1 0,4-37-9 16,0-20 4-16,-18-21-18 16,-26 0 18-16,-22 0 40 15,-20-44-34-15,-5-28-6 16,12-9-13-16,21-21-21 16,26-1 0-16,32-8-6 15,20 9 20-15,4 11-42 16,53 2 1-16,12 4 1 15,22 8 9-15,11 2 14 16,17-3 17-16,11 0 20 16,-8 4 1-16,-5 3 8 15,-9 10 12-15,-30 7 41 16,-16 19-4-16,-31 11 4 0,-11 14-4 16,-11 6-25-16,-5 4 14 15,-4 0-36-15,4 0-9 16,3 0-4-16,9 26 0 15,5 20 2-15,-7 9 0 16,6 6-2-16,-3 10 2 16,-6-5 1-16,5-5 3 15,2-12 2-15,-1-10-3 16,3-21-2-16,4-11-1 16,-4-7 0-16,11 0 6 15,0 0 6-15,9-10 14 16,7-30 24-16,-8-13-34 0,1 3 3 15,-5-9-5-15,-12 15-7 16,1 14 2-16,-13 14-1 16,2 7-4-16,-6 2-3 15,-3 7-1-15,-4 0-2 16,0 0-1-16,9 0-19 16,2 0 21-16,13 24-13 15,3 8 14-15,0 8-17 16,-3-9 17-16,0-14 0 15,-4 4-7-15,-9-13 0 16,2-8 4-16,-10 0 6 16,8 0-1-16,13 0 23 15,3-36-21-15,10-5-2 16,-6-6 15-16,-4 1-15 0,1 3 14 16,-5 5-14-16,-3 8 1 15,-9 21-4-15,-1 2 1 16,-7 7-3-16,1 0-2 15,3 0-23-15,6 15 23 16,7 16-7-16,-5 7 12 16,5-4-9-16,0-4-3 15,0-5 8-15,-2-7 3 16,2-10-11-16,-3-2 6 16,3-6 6-16,-2 0 0 15,9 0 22-15,10-32-20 16,-2-10 5-16,1-5-7 15,-1 1 7-15,-4 8-2 16,-4 7-5-16,-7 9 0 0,-3 18-5 16,-6 4 5-16,9 0-5 15,7 0 2-15,8 26-28 16,5 5 29-16,7 7-27 16,1 2-10-16,3-9 32 15,-4-6-19-15,1-3 26 16,-13-13-5-16,-8-1 3 15,-7-8-1-15,-5 0 6 16,1 0-3-16,-3-39 33 16,-6-11-21-16,-3-13 18 15,-4-1-8-15,0 4-18 16,0 4 24-16,-24 17-18 0,0 13-2 16,4 20-16-16,2 6 5 15,-2 0-9-15,-4 24 5 16,0 33 7-16,8 21-5 15,12-7 5-15,4 7 0 16,0-8-1-16,37-16 2 16,5-11-1-16,5-12 0 15,5-18 3-15,-1-5-3 16,0-8 5-16,4 0-2 16,5-21 16-16,-9-10-14 15,0-12 12-15,-13 6 12 16,-10 3-22-16,-12 5 16 15,-16 11-7-15,4 12-15 0,-4 6 14 16,0 0-15-16,16 0-11 16,-5 0 5-16,13 14-32 15,3 18 37-15,1 3-10 16,-5-3-7-16,1-3 17 16,0-12-21-16,0-3 22 15,-4-7-7-15,-4-7-1 16,6 0 8-16,-2 0 3 15,8 0 0-15,-1 0 4 16,-3 0-5-16,3-13 3 16,2 2-5-16,-1 7-5 15,-1 4 5-15,4 0-4 0,-4 0-4 16,8 0 0 0,-2 21-1-16,-6-14-12 0,-7 3 16 15,-9-2-7-15,-3-8 9 16,1 0 1-16,2 0 2 15,5-18 19-15,-1-28 15 16,5-26 6-16,-4-7-4 16,4-22-22-16,15-14-4 15,0 0-1-15,5 12-7 16,-13 13 8-16,-19 33 16 16,-8 17-4-16,0 26 9 15,0 10-10-15,0 4-12 16,0 0-9-16,0 34-31 15,-8 39 31-15,-12 25 1 0,9 17-1 16,2-3-12-16,9 3-28 16,0-14-13-16,24-15-19 15,23-22-38-15,4-17-1 16,1-25 3-16,-5-14-60 16,-10-8-5-16,-26 0-68 15,-11-14-49-15</inkml:trace>
  <inkml:trace contextRef="#ctx0" brushRef="#br0" timeOffset="37705">10001 15572 213 0,'0'0'210'0,"0"0"-61"16,0 0-17-16,-208-141-15 15,188 126-29-15,20 9 7 16,0 6-52-16,51 0-38 0,55 0-7 16,47 0 2-16,41 0-35 15,14 0-138-15,-4-8-135 16</inkml:trace>
  <inkml:trace contextRef="#ctx0" brushRef="#br0" timeOffset="38288">11363 14913 681 0,'0'0'215'0,"0"0"-78"0,0 0-15 16,0 0-49-16,0 0-63 15,0 0-9-15,-55 92 2 16,8-7 8-16,3 11-6 15,13 7-2-15,15-7-3 16,16-12 0-16,0-13-1 16,23-22-5-16,28-23 7 15,10-20-1-15,1-6 16 16,5-10-8-16,-1-44 39 16,2-15 9-16,-10-21-16 15,-10-19 3-15,-28-19-32 0,-20-6 7 16,0-5-6-16,-59 12-12 15,-8 25-2 1,-5 38 0-16,1 25-17 0,13 26 11 16,7 13-50-16,16 52-62 15,19 42-10-15,16 17-112 16,7 13-144-16</inkml:trace>
  <inkml:trace contextRef="#ctx0" brushRef="#br0" timeOffset="40568">12031 15448 780 0,'0'0'218'0,"0"0"-4"16,0 0-59-16,0 0-46 0,0 0-86 16,0 0 5-16,4 0-28 15,-4 60 0-15,-11 13 22 16,-9 13-18-16,5-4-1 15,-1-7-3-15,9-11 2 16,-3-16-5-16,7-9 3 16,3-22 0-16,-4-9 4 15,4-8 2-15,-3 0-6 16,-1 0 17-16,0-31-11 16,-5-33 36-16,2-25-38 15,-1-22-2-15,-1-5 2 16,2-7 4-16,0 8-8 0,7 13 0 15,0 25-23-15,14 20 18 16,43 25-22-16,9 18-1 16,9 14 0-16,-1 0-13 15,-6 39 19-15,-21 14-1 16,-16 7-17-16,-16 8 32 16,-15-12-15-16,0 5 0 15,-18-5 22-15,-19-6-38 16,-1-5 5-16,11-5 12 15,3-16-48-15,11 1 16 16,13-12-17-16,0 3-2 16,31-16 58-16,33 0 15 15,11-8 2-15,7-31 16 0,-4-8-3 16,-6 0 24 0,-18-8 2-16,-13 7 29 0,-14-13 14 15,-11 4-63-15,-16 1 30 16,0-5 10-16,0 19-49 15,-12 6 28-15,-16 17-16 16,8 14-22-16,-7 5 0 16,-1 0 2-16,1 39-4 15,3 17 0-15,13 19-7 16,6 6 3-16,5-3-3 16,0-7-23-16,20-15 30 15,16-9-43-15,-1-7 24 16,5-27-4-16,2-10 11 15,2-3 12-15,0 0 8 0,3-32 0 16,-5-17 38-16,-1-19-37 16,-3-5 17-16,-11-7 0 15,-14-1-14-15,-6 12 29 16,-7 14-18-16,0 24-14 16,0 10 28-16,0 17-37 15,0 4-5-15,0 0 2 16,17 25-36-16,10 32 30 15,8 6 6-15,9 15 3 16,3 0-17-16,1-3 15 16,-10-7-7-16,-5-13 6 15,-6-7-23-15,-12-18 24 16,-6-13-4-16,-9-2-15 0,0-15 3 16,0 0-31-16,-9 0 16 15,-15-15 25-15,9-16-29 16,12-1 35-16,3 0-17 15,11-17-5-15,40 3-16 16,13 0-24-16,-2 0 11 16,5 4 6-16,-5 11-12 15,-1-3 55-15,-6 9 2 16,-8 12 2-16,-12 5 4 16,-15 2 0-16,-13 6 17 15,-3 0-12-15,-1 0 2 16,3 0-4-16,1 0-5 0,-7 0 5 15,4 0 30-15,-4 0 3 16,0 0 8-16,0 0 5 16,0 0-21-16,0 0-8 15,-8 0-24-15,-28 0 0 16,-2-11 3-16,-3 11-3 16,3 0-41-16,-2 17 28 15,2 26-31-15,-3 10 34 16,14 8 7-16,7-1 2 15,16 0-5-15,4-11-1 16,0-13-11-16,31-10 14 16,13-20-10-16,-5-6 14 15,8 0 25-15,0-22 4 0,-3-19 28 16,-9-5-13 0,1-16-3-16,-15 13 3 0,-10-7-22 15,-4 18 19-15,2 13-4 16,-9 10-30-16,0 15 17 15,4 0-24-15,-1 0-12 16,5 10-4-16,8 36-5 16,4 7 12-16,4 3-7 15,3-6-15-15,-3-7 25 16,3-10-24-16,-8-10 8 16,1-15 19-16,3-8-4 15,-3 0 7-15,15-22 13 0,-7-27-3 16,-5-19 40-1,-3-13-11-15,-16-18 9 0,5-7 4 16,-5-11-38-16,-4 14 17 16,3 10-3-16,-3 27-20 15,0 28 23-15,0 9-25 16,0 24-6-16,0 5 0 16,0 16-11-16,0 50-3 15,0 35 8-15,0 18 6 16,-16 16 3-16,-2-3-3 15,5-5 0-15,2-15 0 16,11-12-60-16,0-29-18 16,0-21-24-16,0-19 8 15,18-31-30-15,2 0-10 16,0 0 77-16,-9-50-39 0,-5-3 13 16,-6-11 43-16,0 1-34 15,-40-2 39-15,-4 6 35 16,2 9 3-16,9 19 54 15,15 6 6-15,5 11-14 16,9 6 1-16,4 8-7 16,0 0-13-16,8 0-7 15,39 0-14-15,24 0 14 16,15 0-8-16,2 0-8 16,-6 0 4-16,-7 0 10 15,-13-6 10-15,-11-2 35 16,-11 1-10-16,-16 4-4 0,-4-13 13 15,-13 13-19-15,-7 0 12 16,0 3 4-16,0 0-41 16,0 0-6-16,0 0-15 15,-7 16-12-15,-17 22 7 16,-3 17 10-16,7 7-5 16,12 0 0-16,8-5 0 15,0-11-2-15,24-6 2 16,11-8 0-16,9-15-2 15,-6-17 5-15,2 0-3 16,4-8 9-16,-6-33-9 16,-3-13 17-16,-6-16-11 15,-18-1 4-15,-7-10 9 0,-4 3-13 16,-7 7-1-16,-34 7-5 16,-6 25 0-16,-8 14-4 15,-3 25 4-15,-10 0 0 16,2 25-10-16,10 32 10 15,25 6 0-15,23 15-11 16,8 7-13-16,21-14 21 16,37-6-10-16,6-27 1 15,2-21 8-15,8-9 8 16,-2-8-2-16,-1 0 1 16,0-22-1-16,-9-3 23 15,-3 1-10-15,-3 10-3 0,-10 6 14 16,-6 8-26-1,0 0 1-15,-5 15-1 0,0 31 0 16,1 10 1-16,2 15-1 16,3-7 1-16,2 0 1 15,8-11 0-15,-5-7-4 16,5-20-18-16,-3-2-53 16,-12-24-59-16,-12 0-79 15,-17-18-204-15</inkml:trace>
  <inkml:trace contextRef="#ctx0" brushRef="#br0" timeOffset="48111">16437 15013 236 0,'0'0'50'0,"0"0"-11"0,0 0 37 15,0 0-32-15,0 0 19 16,0 0 19-16,0 0 23 16,-20 0-25-16,16 0-28 15,4 0-6-15,0 0 1 16,0 0 3-16,0 0 0 15,0 0 1-15,0 0 11 16,-6 0-31-16,-1 0-21 16,0 0 15-16,-6 0-20 15,9 0 7-15,1 0-11 16,3 0-1-16,0 0 15 16,0 0-14-16,0 0 2 15,0 0-3-15,0 0-14 0,0 0-20 16,0 0-38-16,-4 0-53 15,-12 0-45-15,8-8-248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3T17:02:54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2471 2719 508 0,'0'0'109'16,"0"0"-80"-16,0 0 39 15,0 0 2-15,0 0-7 16,0 0 1-16,0 0-25 16,0 0 3-16,2-2-19 15,-2 8 6-15,0 9 43 16,0-4-35-16,0 3-22 16,0-2 9-16,0-3-11 15,0-2 11-15,0-5-24 16,0 1 9-16,0-3 6 15,0 0-7-15,0 0-1 16,0 0 20-16,0 0-24 0,0 0 16 16,4 0 4-1,-4 0-14-15,0 0 14 0,0 0-9 16,0 0-14-16,0 0-6 16,0 0-85-16,0 0-9 15,0 3-77-15,0 7-155 16,6 6-224-16</inkml:trace>
  <inkml:trace contextRef="#ctx0" brushRef="#br0" timeOffset="4332.962">2385 4845 257 0,'0'0'215'15,"0"0"-70"-15,0 0-24 16,0 0-45-16,0 0 6 16,0 0-41-16,0-7 1 15,0 7 13-15,2 0-30 16,0 0 19-16,1 0 0 16,1 0-38-16,0 0 31 15,-2 0-18-15,3 17-3 16,-1 0 25-16,1 6-32 0,0 5 25 15,-1 2-11-15,0 5-9 16,3 6 21-16,-1 5-16 16,2 6-12-16,2 6 18 15,1 0-19-15,-1 4-6 16,5 3 1-16,-1-5 12 16,-1 2-12-16,3 0-1 15,-3 8 3-15,1 9 1 16,-1 5-3-16,0 4-1 15,1-2 36-15,-2-1-30 16,-5-3 18-16,0-7-14 16,-2-3-8-16,-5-11 28 15,0 2-29-15,0 0 9 0,0 9 4 16,0 15-9-16,0 16 6 16,0 10-11-16,0 12 5 15,-5 3 18-15,-4 3-18 16,2-3 6-16,-1-6 16 15,-3 1-26-15,3-9 13 16,4-2-3-16,2 0-9 16,2-1 24-16,0-3-17 15,0 1-2-15,0 7-2 16,6 0-3-16,6 2-2 16,1-2 3-16,-2-5 2 15,1 3-2-15,-4 0 3 0,-3 3-6 16,-1-3 0-16,-4 1 6 15,0 3-8-15,0 0 2 16,0 2 0-16,-7 11 8 16,-3 3-5-16,-4 0-3 15,1 5 8-15,-3-5-1 16,-4 0-8-16,2 3 1 16,1-3 0-16,1-6 5 15,3-3 0-15,-1-5-5 16,1-2 9-16,1-2-3 15,-3 9-10-15,1 2 4 16,1-4 0-16,-2 2 5 16,-1-7-2-16,0-1-3 0,5-1 5 15,3-6 2 1,3-6-9-16,-2-3 2 0,2-6 0 16,1-3 4-16,0-6-4 15,0-5 0-15,1-4-2 16,-3-1 8-16,1 3-6 15,-2 5 0-15,3-2 0 16,0-4 0-16,-1-8 0 16,1-5 0-16,4-6 3 15,-2-2-1-15,-1-3-2 16,3-1 0-16,0-7 2 16,0 1-4-16,0-4 2 0,0-8 0 15,0-5 4 1,0-10-4-16,0-3 0 0,0-10 0 15,0-2 1-15,0 1-4 16,0-6 3-16,0 0 0 16,0 0 2-16,0 1 0 15,0-1-2-15,0 0 0 16,0 0 4-16,0 0-5 16,0 0 1-16,0 0 0 15,0 0 4-15,0 0-4 16,0 0 0-16,0 0 0 15,0 0 6-15,0 0-7 16,0 0 1-16,0 2 0 16,0-2 0-16,0 0 4 15,0 2-4-15,0-2 0 0,0 0-5 16,0 3 1-16,0-3 4 16,0 0 0-16,0 0-2 15,0 0 2-15,0 0 0 16,0 0-2-16,0 0 3 15,0 0-3-15,0 0 2 16,0 0 0-16,0 0-1 16,0 0 2-16,0 0-1 15,0 0 0-15,0 0 1 16,0 0-3-16,0 2 2 16,0-2 0-16,0 0-4 15,0 0 4-15,0 0 0 0,0 0-3 16,0 0 8-16,0 0-5 15,0 0 0-15,0 0 0 16,0 0 2-16,0 0-1 16,0 0-1-16,0 0 2 15,0 0 2-15,0 0-7 16,0 0 3-16,0 0 0 16,0 2 1-16,0-2-1 15,0 0 0-15,0 0-3 16,0 0-2-16,0 2 5 15,0-2-10-15,0 0-13 16,0 0 23-16,0 0-12 16,0 0 12-16,0 0-7 0,0 0 0 15,0 0 7-15,0 0 0 16,0 0-2-16,0 0-7 16,0 0 9-16,0 0 0 15,9 0-9-15,18 0 17 16,13 0-8-16,11 0 0 15,4-2 5-15,11-5-11 16,5 2 6-16,4-8-3 16,10 3 2-16,2-2-19 15,9 2 12-15,11 0-3 16,12 3 6-16,7 2-4 16,8 3 9-16,4 2 0 15,10 0-4-15,3 0 8 16,10 0-4-16,11 0 0 0,-2 0 6 15,7 0-1-15,-1 5-5 16,-9-5 0-16,-8 0-6 16,-15 0 3-16,-18 0 3 15,-18 0 0-15,-16 0 3 16,-14 0-2-16,-11-3-1 16,-13 1 0-16,-10-1 3 15,-7-2-1-15,-6 1-2 16,-1 0 0-16,-1 0-1 15,11-1 1-15,13 0 1 16,19 1 1-16,15-4 0 16,9-1-2-16,-3-2 0 15,-3-1-1-15,-11 3-8 0,-5 0 3 16,-7 4 6-16,2-2 0 16,1 2 0-16,-6 5-1 15,3 0 1-15,-3 0 0 16,-6 0-1-16,-4 0-1 15,-10 0 2-15,-10 0 0 16,-12 0 1-16,-4 0 3 16,-7 0-4-16,-4 0 0 15,-5 0 1-15,-2 0-1 16,0 0 0-16,0 0 0 0,0 0 5 16,0 0-2-1,0 0-3-15,0 0 0 0,0-3 0 16,0 3-1-16,0 0 1 15,0 0 0-15,0 0 8 16,0 0-8-16,0-2 0 16,0 2-2-16,0-2 11 15,0 0-9-15,0 2 0 16,0-2 3-16,0-4 7 16,0-6-10-16,0-2 0 15,0-1-1-15,0-5 4 16,0 5-3-16,0-1 0 15,0-4 3-15,0-4 6 16,0-2-4-16,-4-5-4 16,-5-2-1-16,-3-3 6 0,-1-4-9 15,-2-1 3-15,-3-1 0 16,2-2 17-16,1-1-14 16,-1-4 1-16,7-10 5 15,5 0-6-15,4-7-6 16,0-1 3-16,2 4 0 15,16-4 2-15,-1 2 0 16,6 1-2-16,-3 1 0 16,0-4 6-16,-4 1-8 15,1 0 2-15,1-1-1 16,-5 2 1-16,3 0 1 16,-5-1-1-16,-1 2 1 0,-4-3 5 15,-4 2-8-15,0-1 2 16,1-4 0-16,-1 7 1 15,0-4-1-15,0-3 0 16,2-1 7-16,-1-10-4 16,0 0-3-16,-1 3 0 15,0 3 0-15,-2 0 0 16,2 0 0-16,0-2 3 16,-2-1-3-16,0 1 1 15,2 1-1-15,-2 0 0 16,0 2 2-16,0 2 2 15,0-5-3-15,0 4-1 16,0-6 6-16,-2 1-2 16,-4-2-4-16,-2 0 0 15,2-1 4-15,2-1 0 0,1-4-4 16,1-2 3-16,2 1-5 16,0 3 5-16,0 0-3 15,0 4 0-15,0-5 0 16,0 1 1-16,0 1-1 15,0-1 1-15,0-1-2 16,2-1 3-16,1-2-2 16,-3-2 0-16,2-2 1 15,-2 5-3-15,0-5 2 16,0 1 0-16,0-3 0 16,0-3 2-16,0 4-2 15,-2 2 0-15,-1 6 1 0,1 0-5 16,-2 1 4-16,2-3 0 15,0 5 3-15,-2 1-3 16,2 3 0-16,0 1-1 16,0 0 3-16,0-3-5 15,2 3 3-15,0-4 0 16,0 1-1-16,-2 3 5 16,2-1-4-16,-2-6 0 15,2-1 0-15,0-2 0 16,0-2 0-16,-3 5 0 15,3 3-2-15,-4 4 3 16,2-4-1-16,-2 3 0 16,-2 0-2-16,4 5-3 15,-2 4 5-15,2 0 0 16,-3 1 2-16,3 1 1 0,-2 0-3 16,0 3 0-16,1 1 0 15,-2 5-1-15,3 4 1 16,-2-1 0-16,2 2 1 15,-3-3-1-15,3-1 0 16,-2 5 0-16,-3-1 3 16,2 2-3-16,1 5 0 15,4 4 0-15,-3 5-2 16,3 10 2-16,0 3 0 16,0 2 0-16,0 0 1 0,0 0-1 15,0 3 0-15,0 7 0 16,0 7-3-16,0 1 5 15,0 4-2-15,0 0 0 16,0 0-13-16,-2 0 12 16,2 0-15-16,-2 0-37 15,0 0-22-15,0 16-70 16,2 26-149-16,0 8-171 16</inkml:trace>
  <inkml:trace contextRef="#ctx0" brushRef="#br0" timeOffset="5550.872">2188 15575 555 0,'0'0'197'15,"0"0"-61"-15,0 0 38 0,0 0-49 16,0-111-15-16,-15 83-24 15,-1 7-42-15,1 1 20 16,-1 8-28-16,5 3-8 16,-3 9-4-16,-1 0-21 15,-7 0-3-15,-7 0 0 16,-5 9-16-16,5 14 10 16,5 7-31-16,3 10-6 15,13 4 37-15,8 11-41 16,0-3 0-16,35 1 19 15,17 2 19-15,14-6-3 0,8 0 12 16,-7-8 0-16,-9-6-4 16,-14 1-3-16,-10 0 6 15,-12-1-1-15,-8 3-21 16,-14 0 13-16,-3 3 5 16,-33 3 5-16,-16-7-10 15,-20-1 10-15,-4-5-1 16,0-19-1-16,7-3-12 15,13-9 14-15,12-4 0 16,15-28-5-16,13-16-47 16,16-20-182-16,23-12-224 15</inkml:trace>
  <inkml:trace contextRef="#ctx0" brushRef="#br0" timeOffset="7223.785">2703 15383 967 0,'0'0'106'16,"0"0"-80"-16,0 0 38 16,0 0 17-16,-2 111 25 15,2-48-60-15,0 5-16 16,11 7-17-16,5 4-2 15,-3-1-11-15,3-3-1 16,-3-13-1-16,-1-8-38 0,-1-18-50 16,-5-10-30-16,-2-16-93 15,-4-10 26-15,0 0 102 16,0-18-19-16,-23-18 10 16,-16-4 94-16,-12-8 100 15,-7 2-80-15,3 5-17 16,1 7 59-16,16 13-19 15,11 10 25-15,9 2-4 16,12 9-20-16,3 0-4 16,3 0-40-16,0 0 0 15,9 0-37-15,24 0-9 16,19 0 46-16,26 0 23 0,16 0-13 16,8 0 51-16,-1 0 7 15,-7-5-58-15,-15 1 13 16,-19 4-6-16,-14 0-4 15,-20 0 25-15,-17 0-18 16,-5 0 21-16,-4 0 12 16,0 0-30-16,0 0 13 15,0 0 3-15,0 0-22 16,-10 0 29-16,-22 0-23 16,-11 0-12-16,-3 0-6 15,3 4-5-15,8 4 0 16,6 6-1-16,4 4-18 15,6 5 16-15,7 9-12 16,12 2 1-16,0-3 5 16,27 1-11-16,20-13-4 0,11-12 12 15,2-7 11-15,0 0 1 16,-9-3 1-16,-12-20 13 16,-16 1 17-16,-11 0-7 15,-10-1 37-15,-2-4-5 16,0 1-28-16,-16 2 12 15,1 8-20-15,1 9 4 16,6 4 14-16,5 3-37 16,3 0 6-16,0 0-7 15,-2 10-29-15,2 22 20 16,0 13 7-16,0 6-4 16,27-9 4-16,9-1-13 0,8-11 0 15,3-12 11 1,0-8-16-16,-5-9 17 0,-6-1 3 15,-7 0 0-15,-7-7 10 16,3-21-7-16,-3-6 12 16,2-7-12-16,1 6 7 15,-5 3-9-15,-7 14 2 16,3 6-2-16,-1 7-2 16,4 5-14-16,4 0 1 15,6 0-7-15,1 17-19 16,-1 2 13-16,-3-1-29 15,-3-2 6-15,-5-7 24 16,-9-3-22-16,-5-6 28 0,-4 0 16 16,0 0 4-16,0 0 19 15,-8-18 33-15,-17-5-49 16,-4-2 20-16,-7 0-22 16,-2 9 10-16,-2 6 2 15,6 6-8-15,10 4 6 16,7 0-11-16,7 16-7 15,10 21 0-15,0 8-11 16,0 0-2-16,31-1 10 16,16-12-17-16,14-6 8 15,10-16 3-15,3-6 4 16,1-4 12-16,-6-8 0 0,-13-16 3 16,-11-6 17-16,-12-6-11 15,-10-12 36-15,-13-12 7 16,-7-17 0-16,-3-11-4 15,-5-6-13-15,-22 5-6 16,-2 7-3-16,0 24 2 16,5 20 15-16,6 20-9 15,9 10-18-15,5 5 10 16,4 3-26-16,0 6-1 16,0 33-5-16,0 26-19 15,0 14 25-15,0 6 0 16,11-1 2-16,0-6-6 15,7-3 4-15,0-9-7 16,0-12 2-16,1-12-33 0,-3-16 19 16,-3-13-4-16,-1-8-16 15,-8-5 32-15,7 0 7 16,10-22 1-16,12-19 21 16,7-8-18-16,3-6-4 15,-4-1 0-15,-7 3 3 16,-1 7-10-16,-7 5 7 15,-5 19-4-15,-4 10 2 16,-4 12-29-16,3 0-11 16,1 17-24-16,1 14 13 15,-6 8 28-15,-3 7 14 16,-4 7-2-16,-3-4 11 16,0 1-13-16,0-6 0 0,0-4 5 15,-7-17-6-15,7-6 9 16,0-7 7-16,0-6 0 15,4 3 5-15,25 4-4 16,14 1-1-16,17 2 1 16,11-4 8-16,10-2-3 15,6-4-6-15,2 1-5 16,-7-3-4-16,-6 1-124 16,-16-3-197-16,-16 4-417 15</inkml:trace>
  <inkml:trace contextRef="#ctx0" brushRef="#br0" timeOffset="10808.556">22427 4714 409 0,'0'0'174'16,"0"0"-55"-16,0 0-24 16,0 0-27-16,-45-114-8 0,28 86 28 15,-8-5-43-15,-6 1-24 16,-9-4 16-16,-1 0-14 15,-5-1 4-15,-3-2 1 16,-1 1-24-16,0 1 34 16,-4 0-27-16,2 1 7 15,-6 0 15-15,-4-2-28 16,-7 0 3-16,-4-2-7 16,-5 1 7-16,-7-1 2 15,-7 1-10-15,-3 0 3 16,-10 0 15-16,-9 4-13 15,0 3-2-15,-4 2-3 16,-7 3 3-16,-6 4 5 0,-12 3-8 16,-4 1 0-1,-5 4 2-15,1 1-2 0,-5 1 0 16,0-4 0-16,2 8 0 16,0-3 2-16,7 4 2 15,-2 8-4-15,-1 0 21 16,-3 0-18-16,-8 8 3 15,-6 13-6-15,-4 11 11 16,-3 3-14-16,-5 5 3 16,1 1 0-16,-1 0 3 15,8 6 2-15,3 1-5 16,2 5 0-16,2 0 2 0,4 5-1 16,0 5-1-16,4 5 0 15,-3 2-1-15,1 5 5 16,2 3-4-16,2-1 0 15,5 6 9-15,4 1-9 16,3 2 1-16,-3 9 0 16,-3 2 11-16,5 10-12 15,4 3 0-15,2 2-6 16,2 5 20-16,-6 1-9 16,-4 8 0-16,-7 3-4 15,-4 5 19-15,-2 3-12 16,-2 2-6-16,4 0-2 15,7 0 13-15,12 4-7 0,12 8-6 16,11 1 7 0,8 3 5-16,3 2-3 0,3-3-9 15,11 1 3-15,4-1 11 16,12-4 1-16,4 1-14 16,11 5 0-16,6 8 24 15,10 1-14-15,6 3-11 16,8 2 0-16,7 0 12 15,5-3-9-15,10-5-3 16,3 0 0-16,3-7 10 16,0 0-7-16,13 6-3 15,14 2 1-15,10 2 7 0,5-1-8 16,4 1 0 0,3-1 4-16,7-7-3 0,5-2-1 15,5-3 0-15,8 1 0 16,6 1 7-16,9 0-7 15,9-5 0-15,7-1 2 16,9-7 4-16,11-4-4 16,6-6-2-16,5-1 4 15,-2-5-4-15,4-5 0 16,3-1-1-16,8-6 1 16,9 3 1-16,5 0-1 15,4-4 0-15,1-4 4 0,7-11 0 16,10-7-4-1,3-6 0-15,8-6 8 16,3 0-13-16,5-13 5 0,8-7 0 16,2-7 1-16,7-5 4 15,4-5-5-15,5-7 0 16,-1-4 1-16,1-7-6 16,-5-4 5-16,-7-9 0 15,-6-4 3-15,-3-6 3 16,1 0-6-16,0 0 0 15,-1-18 4-15,5-8-7 16,-4-4 3-16,-5-2 0 16,0-8-2-16,-9 0 9 15,-9-6-8-15,0-1 1 16,-4-3 0-16,-7-4 1 0,3-8-1 16,-5-5 0-1,-3 0 0-15,3-9-1 0,-2-1 1 16,-3-3 0-16,-8-9 5 15,-3-1-1-15,0-2-3 16,-6 0 0-16,-5 5 4 16,-11-2-4-16,-8 0-2 15,-9-4 0-15,-3 0 1 16,-6-2-1-16,-4 1 5 16,-5-1-4-16,-3-4 2 15,0-1 1-15,-2-3-3 16,-3 1 0-16,-4-2 2 15,-2-4-2-15,-4-5 0 16,0 2 0-16,-1 4 7 16,-6 2-5-16,-5 5-2 0,-4 2 0 15,-9-3-4-15,0 1 1 16,-4 0 3-16,-3-2 0 16,0-2 7-16,-2 0-5 15,3 0-2-15,-6 0 0 16,-3 0 10-16,-5-5-7 15,-5-5-3-15,-6 3 0 16,-3 2 4-16,-4 5-2 16,-4 2-2-16,-3 0 0 15,-7 1 6-15,0-1-7 16,-6 0 1-16,0-3 0 16,0-1 1-16,0 2 5 0,0 1-6 15,-10-1 0-15,-5 0 11 16,-5-4-11-16,0 1 0 15,-7 8 0-15,-2 2 7 16,-2 5-2-16,-2 3-5 16,-4-1 0-16,4 4 3 15,0 0-3-15,1 4 0 16,1-3 2-16,0 3 1 16,2-2-3-16,-2 1 0 15,-2 5-7-15,-3 1 15 16,-2-1-8-16,2 5 0 15,-2-5 0-15,3 2 4 16,-3 3-4-16,-1 3 0 0,6 4-3 16,-5 4 7-16,3-1-5 15,-5 3 1-15,-1 0 0 16,-1 2-7-16,0 4 10 16,4 4-3-16,-4 1 0 15,2 5 4-15,-1 0-4 16,1 0 0-16,3 2-5 15,-4 0 1-15,1 2 8 16,3 0-4-16,1-1 1 16,3 3 2-16,1 1-6 15,-2 1 3-15,5 1 0 16,3 4 1-16,-1 0-1 0,3 2 0 16,-3 0 1-16,2 3 0 15,-2 0-1-15,3 3 0 16,0-3 2-16,-3 1-5 15,2 1 5-15,3 2-2 16,2-1 0-16,2 1 2 16,0 2-2-16,3 1 0 15,-1-1 1-15,3 1 2 16,-3 1-3-16,1 2 0 16,1 0-5-16,1 1 9 15,0-5-4-15,-3-3 0 16,1 1 1-16,-4-3-4 0,1-1 6 15,1 3-3-15,-4-1 0 16,-1 0 1-16,-2 0-1 16,-1 0 0-16,-1 3 0 15,-1 2 0-15,-2-2 0 16,-5 0 0-16,1-6 2 16,-7-1 0-16,-1-2-2 15,-1 2 0-15,-7 2 0 16,-11 3-2-16,-9 3 2 15,-4 8-2-15,1 5-4 16,20 5-35-16,21-1-25 16,25 3-79-16,6-9-227 15,9-19-701-15</inkml:trace>
  <inkml:trace contextRef="#ctx0" brushRef="#br0" timeOffset="12203.025">16252 15325 881 0,'0'0'250'0,"0"0"-102"16,0 0-11-16,0 0-27 15,0 0-58-15,0 0-12 16,2-23-40-16,1 46-4 16,4 30 4-16,-3 19 4 15,2 16 8-15,-1 7 3 16,-3 3-9-16,2-4-5 15,2-4-1-15,-4-15-32 16,2-13-17-16,-2-18-40 0,-2-12-27 16,0-18-37-16,0-11-87 15,0-3 42-15,0-25 41 16,-18-20-186-16</inkml:trace>
  <inkml:trace contextRef="#ctx0" brushRef="#br0" timeOffset="12600.053">15907 15767 385 0,'0'0'157'16,"0"0"-36"-16,0 0-6 16,0 0-20-16,0 0-50 15,0 0-42-15,93-23 26 0,1 20 11 16,13-3 44 0,2-8-60-16,-4-4-13 0,-13-5 8 15,-15-3-14-15,-12-3-2 16,-18-3 14-16,-14 0 19 15,-12-3 49-15,-13-3 15 16,-8-4-27-16,0 2 6 16,0 8-34-16,-2 9-3 15,-4 16 4-15,3 5-17 16,1 2-4-16,0 0-25 16,2 0 7-16,0 0-10 15,0 21 3-15,0 24 0 16,0 20 4-16,11 9-2 15,4 6 6-15,1 2-8 0,-1-1 2 16,-1-6 2-16,-5-4-4 16,-1-17-23-16,2-10-15 15,-1-16-59-15,1-10-18 16,6-11-71-16,5-7-74 16,12-7-64-16,7-25-215 15</inkml:trace>
  <inkml:trace contextRef="#ctx0" brushRef="#br0" timeOffset="13934.975">17173 15749 687 0,'0'0'147'0,"0"0"-102"0,0 0 12 15,118-54 34-15,-82 36-27 16,-5 4-13-16,-6-2-20 15,-10 2-15-15,-11 0 29 16,-4-7 11-16,0 2-5 16,-21-3 11-16,-8-1-29 15,-3 11-3-15,1 6-19 16,4 6-9-16,3 0 27 16,1 0-29-16,-2 22 0 15,4 10-2-15,0 17 2 16,8 5 0-16,13 4 0 15,0 1-3-15,16-8-3 0,17-9 6 16,5-12 0-16,7-11-7 16,5-14 2-16,6-5 5 15,4 0-3-15,3-5 6 16,-5-18-1-16,-9-5 5 16,-2-2-4-16,-7-5 13 15,0-6-15-15,-2 3 12 16,-3 4-12-16,0 8 6 15,-4 10-7-15,-2 9 0 16,-3 7-17-16,3 0 17 16,-5 0-33-16,1 9 13 15,-4 8 4-15,-9 3-21 16,2-3 31-16,-5-7 2 16,-3-2 4-16,-1-8-4 0,-5 0 8 15,0 0-4-15,0 0 28 16,0-8 5-16,0-14 22 15,-11-6-49-15,-12 2-6 16,-6 0 23-16,-4 6-21 16,-2 8 4-16,-3 7-6 15,1 5 2-15,2 0-4 16,-5 27-3-16,7 5-5 16,4 8 7-16,8 4-8 15,11-8-4-15,10-4 8 16,0-6-32-16,2-3 15 15,20-12-5-15,5-1-3 0,2-5 22 16,2-5-4-16,1 0 14 16,-7 0-2-16,2 0 0 15,-4-9 1-15,-3 1-1 16,-7 6 2-16,-8-2 6 16,-3 4-6-16,-2 0-3 15,5 0 3-15,4 0-17 16,11 14 17-16,13-2 0 15,14-2 4-15,11-10 9 16,8 0-12-16,-1 0 13 16,-5-6 11-16,-13-6-19 15,-13-2 23-15,-12-5 19 16,-7-1-12-16,-3-6 21 0,-3-6-23 16,-3 5 12-1,-4 5-1-15,-2 4-12 0,0 4 17 16,0 10-4-16,0 0-28 15,0 4 16-15,0 0-25 16,0 0-4-16,0 0-5 16,0 18-14-16,0 26 8 15,0 18 2-15,0 14 8 16,0 10 6-16,5 17-4 16,13 11 4-16,2 2 1 15,0 0-6-15,-2-12-3 16,-1-19-2-16,-1-22 1 0,-5-20-1 15,-3-21 2 1,-4-12-2-16,-2-10 7 0,-2 0-1 16,0-8 2-16,0-33 15 15,0-29-18-15,-12-29-1 16,-5-17-4-16,-1-9-16 16,-7 9 1-16,-6 14-8 15,0 19 16-15,-1 13-5 16,6 17-20-16,6 9 30 15,12 15-9-15,2 12 11 16,6 4-4-16,0-1-23 16,27 0 4-16,18 6 4 15,11 8-17-15,13 0 26 16,6 3-16-16,6 26 26 16,-8 0-11-16,-11 12 4 0,-14-4 4 15,-21-6 1-15,-17-1-14 16,-10 1 9-16,-10 0 11 15,-40 1-4-15,-21 3 3 16,-9-3-3-16,2-6-50 16,14-9-77-16,21-10-140 15,25-7-396-15</inkml:trace>
  <inkml:trace contextRef="#ctx0" brushRef="#br0" timeOffset="23928.279">25715 14043 135 0,'-165'46'75'0,"47"-30"-75"15</inkml:trace>
  <inkml:trace contextRef="#ctx0" brushRef="#br0" timeOffset="25247.846">19286 15994 563 0,'0'0'241'16,"0"0"-167"-16,0 0-14 16,0 0 70-16,0 0-21 15,0 0-58-15,-9 0-10 16,9 1-17-16,0-1 4 15,0 3 14-15,0-1-30 16,11 1 0-16,14 6 7 16,8-8-4-16,19 2 17 15,12-3-15-15,12 0 6 0,6 0 7 16,1-4-28-16,-7-8 7 16,-16 2-9-16,-13-2 8 15,-20 2-5-15,-14 5-3 16,-8-1 0-16,-5-1 13 15,0-7-10-15,-16-9 8 16,-13 1-11-16,-9 0-2 16,-7 1 2-16,-1 6 0 15,3 7 1-15,9-1-7 16,13 4 12-16,9 1-6 16,10 4 0-16,2 0-2 15,0 0 1-15,6 0-7 16,31 0 5-16,16 14-4 0,11 13 10 15,6 4-3-15,-6 8 0 16,-8 2 10-16,-12 3-5 16,-10-7-3-16,-18-2-2 15,-12-4 2-15,-4-4 1 16,-18 5-4-16,-22-3 1 16,-14 0-44-16,1-12-40 15,4 1-59-15,14-6-93 16,17-12-174-16</inkml:trace>
  <inkml:trace contextRef="#ctx0" brushRef="#br0" timeOffset="26822.548">20746 15557 514 0,'0'0'312'0,"0"0"-196"16,0 0 38-16,0 0 8 16,-131-41-43-16,95 41-46 15,3 8-36-15,2 20-20 16,2 13 5-16,6 7-21 16,8 6 8-16,10 9-9 15,5-5 4-15,0 7-5 16,24-6 1-16,12-9-1 0,7-14-2 15,3-10-15-15,-1-12 13 16,-3-5-8-16,-4-9 10 16,-2 0 0-16,0-27 6 15,-1-13 9-15,-8-14 5 16,-10-9-3-16,-17-3 21 16,0-10-18-16,-17-8 9 15,-23 7 0-15,-9 9-20 16,-7 10 4-16,0 18 15 15,6 18-10-15,2 10-7 16,11 12-5-16,1 7-3 16,0 46-4-16,4 19-5 15,7 13 9-15,9 10 0 0,13-5 0 16,3-6-1-16,21-8 1 16,23-14-22-16,12-12 17 15,4-20-20-15,0-10 2 16,-4-16 20-16,0-4-5 15,-1-6 8-15,1-24 2 16,2-10 3-16,-4-6 5 16,-8-7-4-16,-5-1 0 15,-10 3 27-15,-7 8-32 16,-6 11 12-16,-6 16-4 0,-6 8-8 16,0 8-1-1,3 0 0-15,7 4 0 16,7 22-4-16,0 4 5 15,4 2-1-15,-2-4 0 0,-7 2 1 16,0-8-3-16,-5-8 2 16,-2-10-5-16,-4 1 1 15,-1-5-3-15,8-5 7 16,9-23 3-16,6-9 4 16,2-9-1-16,2-3-6 15,-4 5 1-15,-9 12 10 16,-4 10-11-16,-10 12 0 15,-4 5-1-15,0 5-9 16,8 0 8-16,3 5-7 16,10 15 9-16,3 6-6 0,8 4 2 15,3-7 3-15,3 2 0 16,8-6-21-16,0-5 21 16,-3-9 0-16,-7-5 1 15,-5 0-5-15,-8-14 17 16,-1-18-12-16,-6-12 0 15,-9-14 7-15,-9-8 7 16,0-7 0-16,-18-3 2 16,-11 1 5-16,-2 17-12 15,-2 9 18-15,-1 17 4 16,3 16-25-16,2 9 7 16,4 7-13-16,1 0-2 15,2 33 2-15,4 15-11 0,9 10 10 16,9 8 1-1,0 2-16-15,33 0 15 0,19-3-19 16,15-12-9-16,18-10 26 16,8-17-21-16,3-17 10 15,0-9 13-15,-11 0-11 16,-19-23 12-16,-20 0 0 16,-17-10 0-16,-8-1 22 15,-12-4-9-15,-7 6 6 16,-2 4-2-16,0 11-10 15,0 11 9-15,0 6-13 16,0 0-3-16,0 0-5 16,9 10-7-16,6 13 5 15,8-5 6-15,4 0-15 0,4-4 8 16,9-2-1-16,3-8 9 16,1-4 3-16,1 0 0 15,-7 0-2-15,-12-8 8 16,-6-11-9-16,-10-15 21 15,-8-4 4-15,-2-6-8 16,-5 0 15-16,-19 8-7 16,-3 10 4-16,0 9 10 15,4 8-29-15,4 9 6 16,-6 15-16-16,-2 31 6 16,0 21-3-16,1 14-3 15,11 7 0-15,12 20-1 0,3 8 7 16,9 18-11-16,20 13 5 15,2-7 0 1,-2 6 1-16,-4-7-1 0,-3-15 0 16,-6-15-1-16,-8-17-6 15,-6-28 7-15,-2-29 0 16,-2-18 2-16,-27-17 2 16,-15 0 5-16,-12-17-4 15,-13-28-4-15,-11-17-1 16,-14-8-13-16,-13-3-32 15,0 6-17-15,6 4 6 16,17 10-23-16,24 0-10 16,25 7 10-16,27-12-53 0,8-8-82 15,41-19-181 1,41-8-263-16</inkml:trace>
  <inkml:trace contextRef="#ctx0" brushRef="#br0" timeOffset="27331.073">23517 15279 798 0,'0'0'156'0,"0"0"13"15,0 0-44-15,0 0 51 16,0 0-58-16,-33-104-93 15,44 80 9-15,18-3-10 0,4-10-9 16,1-1 12-16,-8 9-27 16,-7 6 13-16,-6 11 6 15,-9 6-17-15,-4 6 20 16,0 0-9-16,0 0-8 16,2 12-10-16,6 28 2 15,-2 18 3-15,0 8 14 16,1 7-8-16,2-3-4 15,-2-5-1-15,4-4 1 16,-5-5 1-16,1-10-2 16,-4-6-1-16,-3-10 0 15,0-11-2-15,0-11-1 0,0-6 0 16,0-2 3-16,-5 0 8 16,-17 0-3-16,-11 0 0 15,-12-2-5-15,-7-2-1 16,4 0-1-16,12 4 2 15,18 0 0-15,18 0-8 16,8-4 8-16,50 0-8 16,36-7 1-16,31-10 7 15,22-6-36-15,-2-1-91 16,-16 7-93-16,-13-5-240 16</inkml:trace>
  <inkml:trace contextRef="#ctx0" brushRef="#br0" timeOffset="33673.154">16841 17012 875 0,'0'0'146'15,"0"0"-39"-15,0 0 8 16,0 0 1-16,0 0-29 16,-127-97-58-16,80 97-6 15,-3 0-10-15,2 0-10 0,5 0 11 16,10 14-12-16,9 3 0 16,10 5-2-16,5 9-5 15,9 4 4-15,0 10-4 16,25-4-1-16,19 4 1 15,10-1 4-15,11-4 1 16,-1 4-5-16,1-4-1 16,-10 1 4-16,-17 0-1 15,-15-1-6-15,-19-1 7 16,-4-7 2-16,-15 3 0 16,-24-9-3-16,-9-1 2 15,-12-7 1-15,-5-6 0 16,-5-2 4-16,1-10-2 0,9 0-2 15,16-19-9-15,24-8-46 16,20-13-102-16,18-14-93 16,37-9-304-16</inkml:trace>
  <inkml:trace contextRef="#ctx0" brushRef="#br0" timeOffset="35676.349">17086 16987 585 0,'0'0'253'0,"0"0"-66"16,0 0-30-16,0 0-52 0,0 0-22 15,0 0-41-15,0 0-18 16,-56 97 16-16,50-44-29 16,1 5 9-16,5 5-1 15,0-5-15-15,0 0 4 16,0-5-8-16,0-13 3 15,0-4-7-15,0-13 4 16,0-13-10-16,0-6-4 16,0-4 14-16,3 0 3 15,3-18 1-15,3-18 1 16,7-9 16-16,-1-2-20 16,1 4 1-16,-3 8 8 15,-1 12 0-15,-4 11-6 0,-3 6-4 16,-1 6-6-1,0 0 5-15,6 0-24 0,1 10 21 16,5 12 2-16,-1 4-23 16,1 3 13-16,1-8-1 15,-1-3-9-15,-1 1 3 16,1-7-15-16,-3-7 14 16,3-1 11-16,2-4 6 15,0 0 3-15,4-14 2 16,2-7 3-16,1-6 28 15,0-1-1-15,2-2 5 16,-1 2 2-16,3 2-19 0,0 3-10 16,-3 6-9-1,-3 9 4-15,-3 1-10 0,1 7 2 16,-2 0 0-16,1 0 2 16,-2 7-12-16,-2 11 3 15,-1 3-1-15,-5 2-7 16,-2-5 14-16,-1-6-14 15,-5-2 4-15,0-6 10 16,-2-4-4-16,0 0 8 16,0 0 7-16,0 0 9 15,-2-18 10-15,-15-4-6 16,-4-5 1-16,1 6 6 16,-2 3-20-16,2 8 10 15,1 1 0-15,4 6-10 16,-1 3 9-16,-1 0-16 0,-1 3 0 15,-7 16-4-15,4 6-6 16,-2 12 9-16,5 3-7 16,7 1-11-16,11-6 10 15,0-5-23-15,13-2-14 16,14-16 11-16,2-6-12 16,2-6 13-16,8 0 16 15,-4-19 18-15,-4-12 2 16,-4 5 17-16,-10-6 23 15,-3 0 29-15,-5 6-16 16,-9 0-5-16,0 8-12 16,0 4-13-16,-4 9 13 0,-5 5-19 15,-1 0-5-15,6 0-14 16,-2 0-7-16,1 19-4 16,3 8 9-16,2-1-16 15,0 1 17-15,0 4-7 16,0-4 4-16,0-1 1 15,7-12-13-15,-1-1 5 16,-2-12 7-16,1-1-5 16,4 0 6-16,4 0 6 15,10 0 3-15,6-18 17 16,0 1-19-16,2-9 6 16,0-3 2-16,0 3-8 15,5 3 7-15,-1 0-11 16,-1 7 0-16,-3 6-3 15,-9 10-6-15,1 0 2 0,-6 3 0 16,2 20-21-16,-1 5 24 16,-1 2-5-16,3-2-1 15,1-1 3-15,5-6-7 16,3-7 11-16,2-6-1 16,-4-2 0-16,-5-6 4 15,-1 0 4-15,-8-10-1 16,1-12 25-16,-4-7-24 15,-3-8 7-15,-7-4 12 16,0 2-19-16,-13-1 22 0,-16 8-23 16,-2 10-1-1,0 8 12-15,1 10-11 0,6 4-3 16,3 0 0-16,4 21-16 16,1 12 15-16,10 1-4 15,6 6 5-15,0-4-4 16,10-3-7-16,17-8 2 15,2-6 8-15,0-10-16 16,0-9 16-16,0 0 1 16,5 0 0-16,-1-14 12 15,5-4-11-15,0-8 6 16,-4-2 5-16,1 1-10 16,-2 2 6-16,-1-3-6 15,-5 10 2-15,-5 4-1 16,-9 6-3-16,-7 4-5 0,6 4 4 15,-1 0-21-15,5 0 15 16,4 18-4-16,-2 0-2 16,-3 4 13-16,3-8-20 15,-5 2 6-15,1-7 12 16,-1 0-20-16,-3-9 18 16,-8 5-2-16,0-5 6 15,-2 0 12-15,0 0-6 16,0-5 12-16,0-11 13 15,0 2-14-15,-2 0-4 16,-12 0-1-16,-4 2-10 16,-4 2 8-16,-3 2-7 0,1 8-2 15,2 0-1 1,4 0-9-16,-1 8 6 0,4 14-6 16,-1 6-3-16,8-2 11 15,6 6-11-15,2-2-2 16,0-8 9-16,10 2-18 15,11-12 11-15,3-2-1 16,8-10-5-16,-1 0 18 16,2 0 5-16,-2-14 2 15,-4-12 7-15,-2-2-9 16,-4-12 20-16,-7-4 7 16,-5-6-12-16,-9-6 10 15,0-4-7-15,-15-7-10 16,-16 5 9-16,0 13-21 15,6 18 9-15,7 16 7 0,9 12-16 16,5 3 11-16,-1 3-12 16,0 34-15-16,-1 13 7 15,3 20 10-15,3 2-3 16,0-10 1-16,16-4-9 16,11-12 4-16,9-15 3 15,1-9-25-15,11-14 5 16,0-8-23-16,6 0 15 15,0-3-20-15,-6-20-33 16,-9 5-5-16,-18 1-65 16,-19-10-119-16,-2-1-353 15</inkml:trace>
  <inkml:trace contextRef="#ctx0" brushRef="#br0" timeOffset="36460.773">19966 16718 448 0,'0'0'451'16,"0"0"-213"-16,0 0-60 15,0 0-46-15,0 0-61 16,0 0-29-16,-31-4-41 16,27 52-1-16,-1 15 18 15,0 12-9-15,3-7 6 16,2-5-11-16,0-10-2 16,0-9 10-16,0-7-10 15,0-11 0-15,0-12-2 0,0-10 6 16,0-4-10-1,2 0 8-15,5 0-1 0,2-18 19 16,11-8-22-16,7-6 3 16,6-5-2-16,6 7-1 15,-2 2-7-15,5 10 4 16,3 10-17-16,-1 8 17 16,4 0-13-16,-9 22-1 15,-7 6 16-15,-12 6-17 16,-13 3 15-16,-7-5 2 15,0-2 0-15,-21-6-7 16,-14-2 8-16,-7-10 0 16,-3-2-2-16,3-6-11 15,8-4-14-15,14-4-40 0,20-24-84 16,12-12-137-16,43-8-298 16</inkml:trace>
  <inkml:trace contextRef="#ctx0" brushRef="#br0" timeOffset="36701.667">20797 16673 406 0,'0'0'420'15,"0"0"-117"-15,0 0-119 16,0 0-21-16,0 0-66 16,0 0-54-16,-2-40-13 15,-9 63-21-15,-5 20-5 16,-3 16 2-16,-4 13 4 0,-1 4-3 15,1 5-7 1,-2-6 4-16,2 0 0 0,2-15-4 16,8-4-31-16,4-16-78 15,9-12-140-15,0-16-152 16,12-12-156-16</inkml:trace>
  <inkml:trace contextRef="#ctx0" brushRef="#br0" timeOffset="37210.865">20943 17016 684 0,'0'0'233'0,"0"0"-49"0,0 0-44 15,0 0-10 1,0 0-48-16,0 0-50 0,0-26 1 16,0 26-33-16,0 14-4 15,0 13 3-15,0 4 2 16,0 5-9-16,0-1 7 15,8-12-10-15,19-2 3 16,6-15-14-16,10-3 18 16,4-3-2-16,0 0 6 15,-5-17 0-15,-5-5 5 16,-8-1 8-16,-8-3 11 16,-8 2 3-16,-9 2 3 15,-4 4 8-15,0 6-15 0,0 6-5 16,0 6-3-1,0 0-14-15,3 0-2 0,6 0-19 16,0 18 1-16,9 10 15 16,6 3-20-16,10-4 8 15,10 0-11-15,12-5-5 16,2-8 24-16,0-6 1 16,-10-8 7-16,-7 0 8 15,-16 0-1-15,-8-18 12 16,-8-4 25-16,-9-5-5 15,0-4 11-15,-7-5-30 16,-26 1 3-16,-13 3-10 0,-10 6-13 16,0 8-2-1,9 13-19-15,15 5-50 0,22 0-75 16,10 13-179-16,27 9-170 16</inkml:trace>
  <inkml:trace contextRef="#ctx0" brushRef="#br0" timeOffset="41975.938">23667 17012 385 0,'0'0'303'15,"0"0"-202"-15,0 0 7 16,0 0 47-16,0 0-31 15,-16-117-48-15,5 100-2 16,-7 5-14-16,-3 2 1 16,-2 6-33-16,-2 4-28 15,0 0 14-15,-2 0-14 16,5 14 1-16,2 12-5 0,2 6 4 16,7 8-10-16,7-5 2 15,4 0-20-15,0-7 18 16,13-6-24-16,12-10-2 15,4-5 32-15,2-7-22 16,2 0 26-16,-2-10-10 16,-6-9 18-16,-8-7-8 15,-3 0 7-15,-7 3 1 16,-5 0 32-16,0 11-39 16,-2 9 22-16,0 3 0 15,0 0-23-15,0 0-1 16,4 12-20-16,8 14 21 15,5 6-1-15,8-5 1 0,4 4-6 16,7-14 4-16,4 1-10 16,2-9 10-16,0-5 1 15,-1-4-7-15,1 0 5 16,1-17 6-16,3-19-1 16,4-10 4-16,-6-12 0 15,-9-12 0-15,-16-10 8 16,-17-10-5-16,-2 6 26 15,-21 7-11-15,-10 18 4 16,0 20 4-16,2 17-13 16,10 10 9-16,2 10-16 15,9 2-10-15,-4 17-2 0,-3 38-15 16,2 15 15-16,6 20 0 16,7-4-10-16,14-1 9 15,30-13-10-15,12-10-2 16,8-13 7-16,5-14-17 15,-1-17-21-15,-4-13 18 16,-2-5 7-16,-4-10 14 16,-4-24 5-16,-12-12 3 15,-11-3 10-15,-12-6-1 16,-13-10 5-16,-6-7 14 16,0 5-30-16,-16 13 20 15,-1 22 4-15,5 13-22 16,3 16 36-16,7 3-17 0,-2 0-22 15,-6 36-9-15,-1 18 2 16,3 18 7-16,6 5 0 16,2-4 0-16,4-10-8 15,34 1 1-15,18-6-35 16,19-1-45-16,22-15-111 16,9-12-186-16,4-16-175 15</inkml:trace>
  <inkml:trace contextRef="#ctx0" brushRef="#br0" timeOffset="42933.977">25675 16459 896 0,'0'0'188'0,"0"0"-74"15,0 0 58-15,0 0-42 16,0 0-47-16,0 0-33 15,-33-90-45-15,33 113-1 16,4 26-2-16,9 18 4 16,3 11 25-16,-1 1-24 15,3 0-7-15,5-3 9 16,-4-4-9-16,2-14-2 16,-3-9-7-16,-3-14-54 15,-6-17 9-15,-7-12-41 16,-2-6-26-16,0-6 45 15,0-24 27-15,-22-16-92 0,-11-1 73 16,-12 1 39-16,-9 5 28 16,-1 7-15-16,4 12 16 15,3 12-5-15,15 6 12 16,14 4-7-16,11 0 0 16,8 18-15-16,10 3 12 15,30 2-7-15,18-9 10 16,17-2 11-16,12-10 3 15,2-2 16-15,-4 0 9 16,-16-10 14-16,-11-17 26 16,-13-8 6-16,-11-6-7 15,-11-13 16-15,-11 4-32 0,-12-8-22 16,0 6 11 0,0 12-13-16,-9 7 2 0,-2 16-13 15,4 8-5-15,5 9 16 16,0 0-38-16,2 9-12 15,-4 31 2-15,-4 18 4 16,6 11 6-16,2 1 0 16,0-7-2-16,0-4 1 15,16-7 1-15,1-13-3 16,2-10 1-16,-7-7-17 16,0-14 3-16,-3-4-13 15,-5-4 15-15,8 0 13 16,5-22 2-16,4-8 9 0,3 2-3 15,-9 10-6-15,-5 6-1 16,-4 6 0-16,-1 6-10 16,6 0 9-16,11 0-8 15,9 18 9-15,7 5-3 16,5 0-2-16,1 3-11 16,8-4 4-16,1-8-10 15,5-2 18-15,-7-10 2 16,-10-2 0-16,-10 0-2 15,-14-6 8-15,-5-20 1 16,-8-6 2-16,-4-12-1 16,0-8 20-16,-14 6 1 0,-13 1-12 15,-2 13 7-15,-2 10-18 16,8 15 2-16,-2 7-6 16,0 0-10-16,5 25 7 15,5 20-3-15,8 9 6 16,7 0-9-16,7-7 1 15,26-6-6-15,9-9-17 16,7-6-61-16,7-12-43 16,7-6-79-16,3-8-148 15,-3 0-313-15</inkml:trace>
  <inkml:trace contextRef="#ctx0" brushRef="#br0" timeOffset="45063.107">27612 16695 657 0,'0'0'348'15,"0"0"-288"-15,0 0 4 0,0 0 99 16,0 0-47-16,0 0-38 16,-5-18-54-16,15 11-4 15,-2-4 11-15,3-3-29 16,3 2 0-16,-3 3-2 15,1 0 8-15,-2-1-10 16,1 6 2-16,3 4-3 16,-1 0-5-16,3 0-2 15,1 4-2-15,0 18 12 16,0 7-18-16,-3 2 9 0,-1 5 7 16,-2-1 2-1,-4-14-9-15,1-2 0 16,-1-9 9-16,-2-10-8 15,0 0 6-15,-3 0 2 0,0 0 10 16,7 0 1-16,1-18 32 16,9-5-34-16,1-4 7 15,-1 1-5-15,0-2-7 16,1 5 4-16,-5 5-8 16,1 2 4-16,-5 11-3 15,0 0-1-15,1 5-3 16,3 0 1-16,1 0-12 15,3 0 4-15,-1 14 5 16,-2-2-5-16,0-1 10 16,-6-4-1-16,-2 0 1 0,-4-4 1 15,-4-3 2 1,0 0-6-16,2 0 6 0,-2 0-2 16,2 0 12-16,-2 0-3 15,3 0 0-15,-1 0 5 16,0 0 1-16,0 0 0 15,0 0 11-15,0 0-14 16,0 0 14-16,-2 0-24 16,4 0 3-16,-4 0 2 15,0 0-8-15,0 0-3 16,0 0 3-16,0 0-6 16,0 0 0-16,0 0 4 0,0 0-1 15,0 0-4-15,0 0 1 16,0 0 4-16,2 4-7 15,2 5 8-15,5 0 0 16,-5 0 1-16,6 5 0 16,-4-6-3-16,1 2 6 15,-3-2-5-15,-2 1 2 16,0-4 0-16,0-5 1 16,-2 0 0-16,0 0-1 15,0 0 7-15,0 0-3 16,0 0-2-16,0 0 1 15,0 0 2-15,0 0 17 16,0 0-14-16,0 0-1 16,0 0 2-16,0 0-6 15,3 0-2-15,-1 0-1 0,1 0 5 16,-1-13-9-16,2-1 4 16,-2 1 0-16,3 4 2 15,-5 4-2-15,0 0 0 16,0 1-1-16,0 4 6 15,0 0-8-15,0 0 3 16,2 0 0-16,-2 0-7 16,2 0 6-16,0 0 0 15,-2-4 1-15,5 0-10 16,2-1 7-16,4-7 3 16,0-2 0-16,5 3-6 15,-1-1 6-15,3 3-6 0,2-3-1 16,0 1-3-16,-6 3 8 15,-3 4 2-15,-7 2 0 16,-4 2-7-16,2 0 3 16,-2 0-6-16,2 0 10 15,-2 0-15-15,0 0 7 16,2 0 8-16,0 0 0 16,-2 0-5-16,4 0 5 15,-4 0 0-15,0 0-1 16,0 0 2-16,0 0-1 15,0 0 0-15,0 0 3 16,0 0 4-16,0 0-3 16,0 0-2-16,2 0-1 15,-2 0 4-15,0 0-3 16,0 0-2-16,0 0 1 0,0 0-1 16,0 0 0-16,0 0 0 15,0 0-2-15,0 0 7 16,0 0-6-16,0 0 1 15,0 0-1-15,0 0-3 16,0 0 5-16,0 0-1 16,0 0 0-16,2 0 2 15,-2 0-2-15,0 0 0 16,0 0-3-16,2 0 1 16,-2 0 2-16,0 0 0 0,2 0 0 15,-2 0 0-15,2 0-8 16,5 0 3-16,5 11 4 15,1 6-6-15,-1 9 8 16,2 3-1-16,2 5 0 16,2-7-3-16,4 4-2 15,2-7-5-15,3-2-4 16,2-5 5-16,-2-5-6 16,-5-1 15-16,-3-7-8 15,-6-4 4-15,-3 0 3 16,4 0 0-16,3-10 1 15,4-16 14-15,-5-6-10 16,-3-8 4-16,-11 0 12 16,-2-1-20-16,0 2 21 0,0 8-20 15,-11 9 1-15,-3 5 10 16,1 6-12-16,-1 11 0 16,4-3-1-16,-1 3 0 15,-3 0-2-15,-1 9-12 16,1 13-5-16,5 8 19 15,9 10-16-15,0 1 7 16,9-2 8-16,18 2-23 16,8-9 19-16,6-4-20 15,5-8-5-15,8-2 16 16,2-12-2-16,-2-6 17 16,-6 0 1-16,-8-6 8 15,-6-24-5-15,-8-10 21 0,-3-10 5 16,-9-8 22-16,-10-9-19 15,-4-5 2-15,0-9 10 16,0 2-42-16,-10-2 18 16,-5 16-4-16,-1 19-14 15,8 23 25-15,-1 15-11 16,9 8-5-16,0 0-12 16,-2 0-8-16,-3 31-5 15,0 27-3-15,1 18 14 16,2 0-5-16,2 4 7 15,0-12-30-15,6 2 9 16,12-7-54-16,5-5-6 16,8-8-25-16,13-10-102 0,6-18-109 15,-1-18-234-15</inkml:trace>
  <inkml:trace contextRef="#ctx0" brushRef="#br0" timeOffset="45949.451">28913 16607 677 0,'0'0'86'15,"0"0"-46"-15,0 0 46 16,0 0 8-16,0 0-46 16,141-6-19-16,-65 10 5 0,6 3-21 15,3-7 5-15,-4 0-1 16,-15 0-12-16,-12-7 17 15,-18-15 1-15,-18-7 50 16,-9-8 22-16,-9-13-45 16,-3-8 6-16,-26 0-11 15,-6 5-10-15,2 9 19 16,6 16-22-16,8 14 11 16,11 10-15-16,6 4-27 15,-1 0-2-15,-4 15 0 16,-6 32-14-16,-5 15 15 15,1 15 0-15,10-1 0 16,7 0-3-16,0-4 3 16,9-1-4-16,10-12-9 15,10-14-17-15,-4-19 11 0,-7-12 1 16,-3-10 3-16,-3-4 11 16,5-10 8-16,4-21 4 15,3-8-6-15,1-5 4 16,-8 11 1-16,-3 11-5 15,-7 8 0-15,-5 14 1 16,-2 0-3-16,2 0-2 16,5 0-11-16,4 4-8 15,4 15 17-15,6 3 3 16,-2 2-3-16,4 1 2 16,1-2-20-16,3-1 13 15,2-9-9-15,-2 1 2 0,-5-9 15 16,-6-5 2-16,-1 0 2 15,-3 0 9-15,3-19-2 16,1-6 5-16,-3-8 0 16,-4 1-8-16,-2 2 16 15,-5 12-13-15,-2 4 0 16,0 11 12-16,0 3-22 16,0 0 0-16,0 0-9 15,0 0-13-15,4 9 13 16,1 12-12-16,3 2 12 15,6-1 6-15,4-8-17 16,4 3 14-16,1-7 3 16,-3-3-1-16,-3-2-5 0,-3-5 12 15,-3 0-3 1,-5 0 24-16,1-21-13 0,-2-2 20 16,-5-13-5-16,0-3-25 15,-5 1 20-15,-19 9-21 16,-7-3 0-16,-3 13-1 15,-2 7 1-15,5 6-2 16,2 6-21-16,2 0-65 16,3 14-24-16,8 9-56 15,10 9-93-15,6-6-14 16,11 6-166-16</inkml:trace>
  <inkml:trace contextRef="#ctx0" brushRef="#br0" timeOffset="46750.705">30400 16651 697 0,'0'0'143'0,"0"0"-55"15,0 0 93-15,0 0-50 16,0 0-34-16,0 0-16 15,-75-102-21-15,59 96-22 16,1 3-36-16,-1 3 15 0,1 0-17 16,-6 3-12-1,6 20 5-15,-1 9-5 0,12-3-1 16,4 3 0-16,0 0-12 16,20-2 10-16,7-11-13 15,0-6-3-15,-1-4 31 16,1-9-6-16,-3 0 6 15,3-18 28-15,2-12 13 16,-4-14 5-16,-4-2-6 16,-7-12-1-16,-9 0 5 15,-5-1-18-15,0-3 24 16,-13 0-20-16,-8 3-25 16,3 19 17-16,7 10-6 15,3 20-9-15,6 6 4 0,-1 4-10 16,3 0-1-16,-5 29-16 15,-1 22-23-15,-1 17 35 16,7 6 4-16,0-1-26 16,11-7 18-16,24-8-12 15,6-8-6-15,1-14 7 16,1-9-12-16,-10-15 22 16,-6-7 2-16,-7-5 7 15,-4 0 19-15,1-17-19 16,-3-14 14-16,-5-1 29 15,-7-7-35-15,-2 2 7 16,0 9 4-16,-2 6-14 16,-7 5 20-16,5 12-25 0,2 5 3 15,2 0-7-15,0 0-6 16,0 0 5-16,0 0-17 16,0 14-28-16,0 12 44 15,0 6-10-15,13 8 3 16,16 1-3-16,6-2-20 15,-4-6-9-15,-8-3 33 16,-8-9-1-16,-8-6 10 16,-7-7 3-16,0-6-1 15,0-2-9-15,-27 0-1 16,-18 0 11-16,-17-14 0 16,-7-4-51-16,0-10-25 15,9 2-34-15,21-5-93 0,27 0-22 16,12-1-223-16</inkml:trace>
  <inkml:trace contextRef="#ctx0" brushRef="#br0" timeOffset="47022.551">31156 15857 389 0,'0'0'366'15,"0"0"-228"-15,0 0 103 16,0 0-70-16,0 0-36 15,0 0-106-15,0 0-27 16,-19-36-2-16,9 102 34 16,1 23 27-16,7 5-15 0,-2 15-31 15,4 5 14-15,0 2-2 16,-2-8-27-16,-3-1 16 16,3-3-16-16,-5 2-8 15,3-4 6-15,-1-4-51 16,5-17-53-16,0-23-78 15,2-19-158-15,17-28-226 16</inkml:trace>
  <inkml:trace contextRef="#ctx0" brushRef="#br0" timeOffset="49241.201">31752 16016 762 0,'0'0'207'15,"0"0"-124"-15,0 0 33 16,0 0 28-16,0 0-55 16,0 0-27-16,-38-71-26 15,34 71-33-15,-15 26-3 16,-3 25-2-16,-7 23 2 15,2 16 6-15,10 5-6 0,8-6 0 16,9 0 6 0,0-8-6-16,11-6-6 0,18-8 6 15,4-9-10 1,3-19-4-16,-7-16-8 0,-5-9 9 16,-1-14 3-16,4 0 9 15,11-18 1-15,6-18 11 16,1-12-11-16,-8-10-2 15,-5 0-8-15,-14-5 10 16,-10-5-3-16,-8-2 8 16,0-2-4-16,-4 5 14 15,-12 9-13-15,1 23 11 16,3 12-4-16,4 14-9 16,1 9-5-16,-5 0-19 0,-5 39-4 15,-5 15 23-15,4 8-7 16,9 11 12-16,9-11 0 15,0-8-3-15,9-2 2 16,15-10-13-16,1-8 14 16,-1-12-1-16,-3-8-16 15,-2-8 17-15,-3-2-7 16,2-4 7-16,4-6 7 16,3-15 9-16,2-5-12 15,-3-11 6-15,-2-4-6 16,-2 2-4-16,-1 5 0 15,-9 14 5-15,-3 12-9 16,-3 8 4-16,-2 0-16 0,4 0-13 16,0 17-76-16,1 6 55 15,-1 3-1-15,-2 2-31 16,2-1 27-16,-4-10 1 16,2-3 18-16,3-6 10 15,-5-8 0-15,2 0 16 16,0 0 10-16,-1 0 15 15,-3-18 17-15,0 0 18 16,0-8-6-16,-7 4 7 16,-10 0-18-16,-6 4 14 15,3 4-21-15,5 4-15 16,1 8 1-16,1 2-12 16,-5 2-5-16,-2 22 1 15,0 10-5-15,2 2 7 0,7 5-5 16,11-2-5-16,0-3-5 15,0-4-13-15,15-10 0 16,3-3 4-16,-2-12 0 16,-3-5 8-16,0-2 18 15,-1 0 0-15,1-14 10 16,3-12-7-16,-1 2 5 16,1-2 2-16,-3 5-8 15,-3 7 3-15,-6 3-2 16,-4 7 0-16,2 4-2 15,-2 0-1-15,2 0-9 16,3 3-11-16,-1 16 17 16,2 0 3-16,8 2 0 0,4 4 0 15,4-8-7-15,7 1-4 16,0-5 4-16,0-10-4 16,-4-3 10-16,-4 0 1 15,2-7 14-15,-3-20 9 16,-2-4 11-16,-2-6 2 15,-10-3 6-15,-4 1-2 16,-2-2 0-16,0 11 8 16,0 11 5-16,0 10-42 15,0 9 0-15,3 0-11 16,-3 0-16-16,2 4-1 16,3 20-27-16,-1 15 44 0,3 0 0 15,-3 7 3-15,3 2-6 16,0-7 1-16,-1-2-18 15,-1-7-2-15,-3-9-12 16,-2-5-16-16,0-10 0 16,0-8-30-16,-2 0 16 15,-14 0 24-15,1 0 37 16,1 0 1-16,7 0-31 16,3-4-29-16,4 0-6 15,0 0-47-15,0-2 14 16,16 1 25-16,3-2 21 15,4-3 48-15,2-8 7 16,4-3 20-16,6-3 35 16,5-2 33-16,7-10 20 15,2 4-7-15,-13-2-41 0,-5 3 7 16,-11 4 12-16,-11-1 34 16,-4 2-24-16,-5 8-43 15,0 4 20-15,0 6-16 16,0 4-34-16,0 0 15 15,0 4-31-15,0 0-2 16,-10 0-3-16,-1 22-34 16,3 12 35-16,-8 7 4 15,11-2-7-15,3 7-3 16,2-6 9-16,0-3-17 0,0-8 8 16,0-5-20-16,0-3 10 15,0-7-3-15,0-5-4 16,0-4 22-16,0-5-43 15,-9 0-25-15,-2 0 13 16,-2 0 11-16,2 0 9 16,6 0-13-16,5 0 13 15,0 0 29-15,0 0-31 16,0 0-9-16,18-5-5 16,11 1 9-16,9-1 44 15,1-9 3-15,9-2 0 16,1-3 15-16,2 1 11 15,-6-8 31-15,-1 2 5 16,-5-5-5-16,-8 0 20 16,-5-5 8-16,-6 2-23 0,-9 0 1 15,-8 6-2 1,-3 0-27-16,0 8-3 0,-18 0-29 16,-7 8 2-16,0 6 2 15,-6 4-10-15,-2 0 4 16,2 21-5-16,4 11 3 15,7 9-3-15,11-5 5 16,9-6 0-16,0 2 0 16,20-9-17-16,16-2 4 15,3-7 3-15,2-6 10 16,-1-8 7-16,3 0 1 16,-8-4 20-16,-1-14 3 0,-12 0 3 15,-4-4 18 1,-8-3 2-16,-4-4-14 0,-4-1-5 15,-2-3-21-15,0 12 4 16,0 3 2-16,-2 4-13 16,-4 9-1-16,4 5-6 15,2 0-23-15,-4 0 1 16,-3 19-25-16,1 7 43 16,-1 6-4-16,7 4 4 15,0 4 0-15,5 1-11 16,14-2-1-16,2 6-3 15,-3-6-25-15,-5 2 18 16,-7-13 18-16,2-7-9 16,-8-7 9-16,0-5-2 15,0-6-6-15,-25-3 10 0,-14 0 6 16,-11-3-2-16,-10-15 2 16,-7 0-13-16,-1-1-27 15,6 12-150-15,4-2-263 16</inkml:trace>
  <inkml:trace contextRef="#ctx0" brushRef="#br0" timeOffset="50140.23">27042 17892 918 0,'0'0'114'16,"0"0"-114"-16,0 0 9 15,0 0 41-15,0 0 26 16,133-58-62-16,-57 14 0 16,0-2 0-16,-18 6-14 0,-19 6 28 15,-14 6-6-15,-15-2 5 16,-8 5 14-16,-2 4-32 15,-8 3-5-15,-13 1 7 16,-4 8-9-16,3 4-4 16,9 5 1-16,1 0-6 15,3 0 7-15,1 27-9 16,-6 13 9-16,9 6-2 16,5 10 7-16,0 2-5 15,5 0 0-15,17-7 2 16,5-12-7-16,6-12 5 15,3-13 0-15,16-14 2 16,10 0-1-16,9-32 9 16,5-16-1-16,-7-10-7 15,-13-7 27-15,-14-9 8 0,-7-2 28 16,-10-5-13-16,-2 2-38 16,-10 14 4-16,-4 12 3 15,-5 21 16-15,-4 15 2 16,0 8-26-16,0 9 11 15,0 0-5-15,0 0-19 16,0 0-2-16,0 23-10 16,-6 17 6-16,-8 22 6 15,1 14 1-15,9-4 0 16,4 9-2-16,0-9-2 16,13 7-1-16,18-8-1 15,9-8-23-15,9-17-27 0,5-28-33 16,2-18-74-1,-8-28-60-15,-17-35-228 0</inkml:trace>
  <inkml:trace contextRef="#ctx0" brushRef="#br0" timeOffset="50547.546">27829 17415 283 0,'0'0'205'0,"0"0"-83"15,180-2-8-15,-100-2 2 16,-4 4-26-16,-3 0-42 16,-10 0 16-16,-8 0-12 0,-3 0 9 15,-10 0 9-15,-9 0-30 16,-8 0 8-16,-9 0-5 16,-9 0-21-16,-5-3 33 15,-2 3-21-15,0 0-1 16,0-5 1-16,0 5-19 15,-7-4 1-15,-11-2-16 16,-5 6 6-16,-2 0-11 16,-2 0 5-16,-2 0-2 15,6 18-6-15,3 14 0 16,7 8 8-16,11 8 0 16,2 10-1-16,19 0-2 0,35 1 6 15,18-1 1-15,19-13 9 16,11-13-8-16,3-23-10 15,-6-9 5-15,-22 0-84 16,-23-24-65-16,-27-10-155 16,-23-7-243-16</inkml:trace>
  <inkml:trace contextRef="#ctx0" brushRef="#br0" timeOffset="50727.734">29291 17638 781 0,'0'0'269'0,"0"0"-253"16,0 0-15-16,0 0-2 16,0 0 1-16,0 0-443 15</inkml:trace>
  <inkml:trace contextRef="#ctx0" brushRef="#br0" timeOffset="58256.833">5542 15891 468 0,'0'0'185'15,"0"0"-93"-15,0 0-24 16,0 0 3-16,0 0 22 15,0 0 10-15,0 0-47 0,-10-8-4 16,10 6-7-16,0-4-20 16,20 0-9-16,16-8-9 15,15-2 1-15,16 2 1 16,6 5-7-16,6 4 0 16,-1 5-2-16,-3 0 3 15,-8 5-6-15,-7 18 3 16,-8 7-4-16,-12 2 2 15,-11 8-15-15,-15 5 5 16,-14 3 9-16,0-4-11 16,-27 6 10-16,-18-6 1 15,-13-2 3-15,-5-4-3 0,1-2 6 16,8-13-2 0,14-9-1-16,16-9 2 0,11-5 8 15,8 0-4-15,5 0 13 16,0-5 0-16,0-13-18 15,0 1 5-15,7 3-6 16,11-8 2-16,2 5 2 16,-2-6 1-16,1 0-2 15,-3 4 9-15,0-3-11 16,-7 5 14-16,-7 4 5 16,0 6 4-16,-2 6 24 15,0 1-2-15,0 0-21 16,0 0 3-16,0 0-24 15,0 0-3-15,-4 0-1 16,0 0 0-16,-8 0 1 0,-1 8-1 16,-7 8 0-16,-3 2-3 15,-3 5 3-15,4 0-4 16,-1 0-3-16,6-11 0 16,7-3 7-16,6-9 0 15,4 0 0-15,0 0-6 16,0 0-2-16,0 0 1 15,0 0 2-15,0 5-14 16,0 0 10-16,0 11 3 16,4 4 6-16,19 6 7 0,14-8-3 15,17-6-4 1,15-5 10-16,12-7-10 0,8 0 0 16,11-21 0-16,12-18-1 15,10-5-42-15,3-5-94 16,-13 9-80-16,-31 22-230 15</inkml:trace>
  <inkml:trace contextRef="#ctx0" brushRef="#br0" timeOffset="59368.957">1254 17197 541 0,'0'0'533'15,"0"0"-407"-15,0 0-21 0,0 0 29 16,0 0-46-16,0 0-50 16,0 0-29-16,-15-14-9 15,15 36-6-15,0 14-2 16,0 8 8-16,0 10 7 15,0 1-4-15,4 0-1 16,21-1-2-16,8-5-1 16,14-7-4-16,9-12 2 15,6-12-15-15,10-15 0 16,-1-3-38-16,2-26 0 16,-7-18-11-16,-16-2-49 15,-19-2-83-15,-24 0-102 0,-7 6-340 16</inkml:trace>
  <inkml:trace contextRef="#ctx0" brushRef="#br0" timeOffset="59557.743">1016 17151 674 0,'0'0'241'16,"0"0"-173"-16,0 0 9 15,0 0-53-15,36-111-19 16,29 79 26-16,24-3-30 15,11 8 5-15,-5 10-6 16,-10 17-33-16,-29 0-83 16,-27 29-52-16,-29 29-54 0,-9 10-114 15</inkml:trace>
  <inkml:trace contextRef="#ctx0" brushRef="#br0" timeOffset="59731.651">1272 17536 483 0,'0'0'90'16,"0"0"1"-16,167-72 25 15,-88 41-25-15,5 4-46 16,-4 4-25-16,-10 9-20 16,-10 7-30-16,-20 7-155 0,-18 0-192 15</inkml:trace>
  <inkml:trace contextRef="#ctx0" brushRef="#br0" timeOffset="60119.412">1910 17316 723 0,'0'0'133'16,"0"0"1"-16,0 0 29 15,0 0-23-15,0 0-35 16,0 0-48-16,0-49-23 15,0 49-31-15,0 0-3 16,0 10-9-16,11 8-7 16,20 12 15-16,8 7 2 15,5 2-1-15,3 1 6 0,1 0-6 16,4-4 1-16,-12-13-2 16,-9-5 3-16,-11-15-4 15,-11-3 0-15,-5 0 2 16,-2 0 9-16,4-25 15 15,-4-16 21-15,2-13-29 16,-4 4-15-16,0-2 1 16,0 12-2-16,0 8-33 15,-2 14-4-15,-2 13-28 16,4 5-41-16,0 0-70 0,0 19-114 16,0 8 146-16,11-1-75 15,9 1 13-15,1-8 34 16</inkml:trace>
  <inkml:trace contextRef="#ctx0" brushRef="#br0" timeOffset="61032.339">2452 17401 137 0,'0'0'121'0,"0"0"0"16,0 0-27-16,0 0 19 15,0 0 28-15,0 0-5 16,114-36 6-16,-108 14-10 16,-6-5-19-16,0 4-61 15,0-3 0-15,-4 3 12 16,-14 6-17-16,-3 2-26 15,0 8 7-15,-2-1-28 0,1 8-3 16,1 0-7 0,6 3-8-16,6 20 9 0,5 12 9 15,4 0-16-15,0 8 15 16,13-5-10-16,16 3 5 16,7-7 5-16,3-10-22 15,7-7 12-15,2-12-21 16,-1-5 9-16,-3 0 14 15,-5-5 9-15,-10-21 7 16,-4-6 10-16,-6-6-5 16,-7 6 23-16,-6 3-11 15,-1 3 10-15,-5 9 12 16,0 4-43-16,2 3 12 16,-2 10-15-16,0 0-6 0,2 0 5 15,2 0-19-15,10 3-16 16,3 17 7-16,4 6-4 15,4 1 18-15,-2-1 12 16,2 2-17-16,0-10 20 16,-1-6-11-16,-1-6-13 15,-6-6 18-15,-3 0-10 16,-5 0 16-16,-3-1 15 16,4-22 4-16,1 1 24 15,-3 0-17-15,-3 0-24 16,-1 12 18-16,-4 2-11 15,3 4-9-15,-3 4 0 16,7 0-11-16,1 0-9 0,8 0-22 16,6 4 9-16,3 4 6 15,4-2-10-15,2-6 30 16,2 0 2-16,-4 0-14 16,-4 0 15-16,-5-10 4 15,-9-3 1-15,-5-10 24 16,-6 5 21-16,0-8 23 15,0 8 14-15,-4 4-42 16,-7 2 10-16,0 7-9 16,6 5-11-16,3 0 0 15,2 0-31-15,0 9-11 16,0 26-1-16,0 20 1 16,0 15 11-16,18 10 0 15,14 11 1-15,7 7-3 0,9 13 3 16,0 14-1-16,4 6 11 15,-6 8-9-15,-3-16 5 16,-10-16-2-16,-8-34-1 16,-12-23 21-16,-11-25-13 15,-2-16-3-15,-13-4 24 16,-39-5 21-16,-32 0-13 16,-35 0-41-16,-23-20-1 15,-5-6-2-15,13-4-35 16,32-6-24-16,35-12 19 15,40-24-25-15,27-27-49 16,31-21-166-16,45-10-201 16</inkml:trace>
  <inkml:trace contextRef="#ctx0" brushRef="#br0" timeOffset="63067.125">4462 17012 1001 0,'0'0'126'16,"0"0"-7"-1,0 0 42-15,0 0-30 0,0 0-41 16,0 0-56-16,-51-58-11 16,51 58-23-16,0 14-10 15,18 30 10-15,11 18 0 16,4 18 5-16,3 7-3 15,-1 8 13-15,6 6-16 16,1 2 1-16,2 2 0 16,-1-1-8-16,-1 3 8 15,-1-13-14-15,-10-13-15 16,-4-27-33-16,-8-24 26 0,-10-21-10 16,-2-9 31-1,-2-26 15-15,-3-41 2 0,0-19 10 16,-2-11-12-16,-6 11 1 15,-35 10-10-15,-12 6 7 16,-21 12-2-16,-15 8 1 16,-11 9-12-16,-12 11 15 15,5 8-7-15,12 13 1 16,21 4 6-16,27 5 0 16,23 0 0-16,17 0-4 15,7 0 4-15,0 0-11 16,2 0-7-16,27 0-17 15,20 0 35-15,25 0 0 16,15-14 6-16,7-11 4 16,-5-8-2-16,-18 6-8 0,-19 6 15 15,-18 3-9 1,-18 13 25-16,-12-4-1 0,-6 9 3 16,0 0 16-16,0 0-13 15,0 0-7-15,0 0 8 16,0 0-30-16,0 0 2 15,0 0-9-15,0 0-13 16,2 0 5-16,17 18-23 16,10 5 23-16,10 3-1 15,1-3 5-15,3-5-3 16,-5-10-15-16,0-4-7 16,-3-4 21-16,-2 0-2 0,4-12 10 15,-8-16 9 1,-8-2-8-16,-7-2 17 0,-11-4 2 15,-3 10 11-15,0-2 13 16,-14 5-17-16,-4 11-7 16,4 7 17-16,4 1-23 15,3 4 1-15,7 0-15 16,0 0-7-16,0 0 5 16,0 23-22-16,15 12 24 15,14 5-4-15,5-4 4 16,4-8-4-16,-2-7-2 15,-5-8-12-15,0-6 8 16,-6-7-4-16,-1 0 0 0,0-3 14 16,-1-14 0-1,4-14 4-15,-5-1 0 0,-5-2-1 16,0 1 3-16,-9 8-3 16,-6 6 6-16,-2 10 10 15,0 4-16-15,0 5 6 16,0 0-9-16,2 0-19 15,9 0 15-15,8 9-22 16,5 5 19-16,5 12-6 16,-2-6 13-16,-2 2-8 15,-1-6 7-15,-4-7-8 16,0 0 3-16,0-9-8 0,0 0 14 16,1 0 1-1,-4-9 2-15,3-8 5 0,-3-13-1 16,-3 2 2-16,-3 1 2 15,-3 5-5-15,-6 8-4 16,0 4 12-16,-2 7-12 16,0 3-4-16,0 0 0 15,0 0-20-15,6 10 10 16,9 7-17-16,6 10 29 16,8-1-2-16,-2-4 1 15,2-5 0-15,2-6-1 16,4-3-13-16,1-8 11 15,-1 0 3-15,-1 0 1 16,-5-19 17-16,-4 2-15 16,-3-5 3-16,-1 0 11 0,-6 4-14 15,1 0-1 1,-1 1-1-16,-1 12 0 0,1-4-3 16,7 9-7-16,-1 0-2 15,-2 0-3-15,4 5-23 16,-8 2 9-16,-3 3-3 15,-2-5 2-15,-3-5 29 16,-2 0 1-16,-1 0 1 16,-4 0 7-16,0 0 3 15,0 0 41-15,-2-15-5 16,-12-2-43-16,-3-4 16 16,-5 8-12-16,3-1-4 0,0 5-2 15,3 9 0-15,5 0-4 16,1 0-1-16,2 12-17 15,8 24 16-15,0 9-5 16,0 1 6-16,20-7-2 16,18-2-24-16,9-11 3 15,6-12 3-15,5-14-9 16,2 0 24-16,2-19 7 16,-3-16 1-16,-12-5 10 15,-14-6-8-15,-18-7 10 16,-15-5 37-16,0-10-11 15,-35-2 4-15,-7 2-18 16,-3 10-6-16,3 14 23 16,6 17-17-16,14 18 15 15,7 4-15-15,9 5-23 0,6 0-1 16,0 18-8-16,0 23 5 16,6 17-2-16,13 8 9 15,10 3-8-15,4-8 3 16,5-6-5-16,3-16 2 15,-1-8-47-15,-3-9-14 16,2-17-7-16,-4-5-64 16,-10 0-24-16,-16-18-80 15,-9-10-59-15,-25 2-108 16</inkml:trace>
  <inkml:trace contextRef="#ctx0" brushRef="#br0" timeOffset="63372.743">6571 16968 396 0,'0'0'211'0,"0"0"-80"16,0 0 11-16,0 0 5 15,0 0-9-15,0 0-76 16,3-32-55-16,54 20 38 16,15-6 4-16,-1 0-37 15,3-1 15-15,-10 6-17 16,-8 1 5-16,-9 5 5 16,-18 4-12-16,-11 3 6 15,-12 0 14-15,-4 0-10 16,-2 0 12-16,3 0-10 15,3 8-14-15,4 12 3 16,5 13 1-16,3 8 12 16,1-1 4-16,4-4-16 0,-3-3 19 15,0-8-25-15,-4-6-3 16,-7-5-1-16,-3-11-23 16,-4-3-39-16,-2 0-47 15,0 0-65-15,0-26 38 16,0-14-188-16</inkml:trace>
  <inkml:trace contextRef="#ctx0" brushRef="#br0" timeOffset="63523.14">6961 16645 548 0,'0'0'132'0,"0"0"8"16,0 0 35-16,0 0-9 16,0 0-56-16,0 0-53 0,-67-52-57 15,69 60-14-15,21 15 9 16,8 12-49-16,7 1-103 15,5 5-97-15,3-10-150 16</inkml:trace>
  <inkml:trace contextRef="#ctx0" brushRef="#br0" timeOffset="64289.486">7546 16798 424 0,'0'0'518'0,"0"0"-384"16,0 0 35-16,0 0-39 0,0 0-31 16,0 0-31-1,-99-58-50-15,86 58 3 0,-1 18-21 16,3 22-2-16,3 4-4 16,8 9 9-16,0-2-3 15,0-7 0-15,17-8-4 16,7-10 1-16,1-8-3 15,4-14 2-15,0-4-5 16,-4 0-1-16,0-4 10 16,-6-21 3-16,-5-4-2 15,-5-11 11-15,-9 0-5 16,0-8-3-16,-25 2 12 16,-8-2-6-16,-7 7-4 15,1 11 12-15,6 11-9 0,6 10 18 16,5 9-23-16,2 0-2 15,2 19-4-15,5 16-14 16,6 14 12-16,7 9 0 16,0 1 7-16,36-6-3 15,13-5 0-15,8-12 0 16,11-14-6-16,-1-12 7 16,1-10-1-16,-1 0 0 15,-1-14 1-15,-6-18 11 16,-12-2-6-16,-8-6-3 15,-15 8 9-15,-11 6-10 16,-10 3 9-16,-4 14-2 16,0 1-4-16,0 8 18 0,0 0-23 15,0 0-7-15,0 0 4 16,4 12-25-16,9 10 25 16,3 2 0-16,-1-2 6 15,-1 0-8-15,-1 0 9 16,3-8-4-16,-1 2 0 15,6-10-4-15,1-1 4 16,3-5-4-16,4 0 11 16,-1-9 0-16,3-14-3 15,-2 0-1-15,-2 5 9 16,-6 1-12-16,-5 12 0 16,-5 5-1-16,-1 0-17 0,6 0 17 15,0 0-14-15,2 14-12 16,-1 9 10-16,1-2-53 15,-2-3-26-15,2 4-40 16,6-16-92-16,7-6-153 16</inkml:trace>
  <inkml:trace contextRef="#ctx0" brushRef="#br0" timeOffset="65690.537">9320 16776 794 0,'0'0'108'0,"0"0"-24"16,116-81 65-16,-74 49-17 15,-9-4-49-15,-6 2-21 16,-5-2 25-16,-11-1-32 16,-7 8-19-16,-4 0 4 15,0 3-25-15,0 1 11 0,-8 1-17 16,-7 6 3-16,5 10 14 15,2 3-26-15,3 5 6 16,5 0-6-16,-2 0-9 16,2 13 7-16,-2 33-13 15,2 20 15-15,0 14 3 16,0 0-2-16,27-3-2 16,6-11-2-16,5-8 3 15,2-12-9-15,-2-14 7 16,-4-16-5-16,-1-6 4 15,-6-10 6-15,2 0 0 16,2-17 0-16,2-12-3 16,-4-2 7-16,-5 4-3 0,-6-4 0 15,1 10-2 1,-4-2-1-16,-4 9-2 0,0 6-1 16,0 7-17-16,3 1 15 15,5 0-17-15,6 0 7 16,0 9 12-16,-1 5-18 15,-1-2 10-15,-1-5 1 16,-4 5 9-16,-1-8-4 16,3-4 4-16,5 0 0 15,4 0 6-15,7-16 4 16,3-8-7-16,2-7 9 16,-5-1-12-16,-5 6 18 0,-6 4-17 15,-6 8 4-15,-7 6-5 16,-1 6-6-16,-1 2 2 15,4 0 0-15,1 0-24 16,-1 10 25-16,1 4-13 16,-3-2 5-16,-1 2 10 15,-2-5-2-15,0 0 2 16,-4-5 1-16,-1-4-1 16,-2 0 0-16,-2 0 2 15,0 0 11-15,0 0 14 16,0-13-21-16,-11 0-3 15,-7-1-2-15,-7 6-12 16,-4 2 9-16,-4 6-1 0,0 0 4 16,-3 11-3-1,5 16 0-15,4 13 2 0,7 4-5 16,11 5 9-16,9-9-11 16,0-8 8-16,18-10-12 15,9-8 12-15,2-9-9 16,-1-5 9-16,1 0-1 15,0-19 8-15,-2-8 3 16,-2-4-10-16,0-1 2 16,-8-2 7-16,-5 6-7 15,-8 6 5-15,-4 4 0 16,0 9 6-16,0 9 6 0,0 0-16 16,0 0-3-16,4 0 0 15,12 12-20-15,6 12 20 16,9 3 0-16,12-5-7 15,3-8 6-15,12-11-3 16,0-3 2-16,-2 0 1 16,0-17 2-16,-14-14 3 15,-3 4 2-15,-11-10-5 16,-12 1 11-16,-10 0 11 16,-6 2-4-16,0 2 9 15,-6 11-8-15,-5 1 5 16,1 13 1-16,6 7-10 15,4 0-16-15,-2 0-6 16,2 0-12-16,0 7 3 16,0 20-6-16,18 9 21 0,6 0 0 15,3 1-1-15,6 2 0 16,1-3-10-16,-2 0-6 16,3 1 5-16,-2 1-12 15,-6-6 24-15,-12-6-1 16,-15-8-4-16,0-4-13 15,-39-5 7-15,-17 0 4 16,-9-5 6-16,-1-4-28 16,3 0-24-16,7 0-55 15,7 0-99-15,18-18-301 16</inkml:trace>
  <inkml:trace contextRef="#ctx0" brushRef="#br0" timeOffset="67640.998">5233 18085 733 0,'0'0'218'0,"0"0"-175"15,0 0 3-15,0 0 60 0,0 0-42 16,0 0-43 0,2 66-9-16,14-18 28 0,3 2 11 15,-2-1-36-15,3-10 3 16,1 2 4-16,5-13-19 16,3-2 7-16,2-4-9 15,5-8 0-15,4-8 0 16,-2-6-1-16,-3 0 0 15,8-35 10-15,1-21-8 16,-6-11 21-16,1-14 10 16,-16 9-11-16,-9-2 18 15,-9 8-10-15,-5 8-5 16,0 4 14-16,-16 4-15 16,-8 1-5-16,1 13 8 0,-2 0-22 15,8 10 12-15,5 8-6 16,-1 4-10-16,7 6 16 15,1 8-10-15,3-4 1 16,2 4-3-16,0 0-5 16,0 0-13-16,0 0 6 15,0 0-23-15,0 0 20 16,0 0 2-16,0 0-2 16,0 0 10-16,0 0 0 15,0 0 2-15,0 0 0 16,0 0 3-16,0 0 7 15,0 0 0-15,0 0-10 16,0 0 21-16,0 0-21 0,0 0 2 16,0-2-4-1,0-1 7-15,0 3-8 0,0 0 1 16,-3 0-3-16,3 0-2 16,0 0-10-16,0 3-8 15,0 20-1-15,5 4 17 16,9 4 7-16,-1 8 0 15,3 2 2-15,3 4 3 16,1 14-3-16,7-1-2 16,-2 8 0-16,2-4 0 15,0-8 0-15,-4-8 0 16,0-12 0-16,-7-15-3 16,-3-10-30-16,-6-9-46 15,0 0-26-15,-1-18-14 0,-6-22 33 16,0-18-97-16,-20-4-229 15,-38 4-95-15</inkml:trace>
  <inkml:trace contextRef="#ctx0" brushRef="#br0" timeOffset="68053.215">5295 17965 243 0,'0'0'88'16,"0"0"-35"-16,0 0 79 15,175-24 74-15,-82 6-66 16,6-4-71-16,-8 4 1 15,-11-4-5-15,-8 0-24 16,-13 3-2-16,-7-3 13 16,-15 5-6-16,-10-2 26 0,-11 1-19 15,-7 6-5 1,-5-2 23-16,-4 0-44 0,0 1 9 16,-13 4-7-16,-5 1-26 15,1 4 1-15,-1 4-4 16,3 0 0-16,-2 16-2 15,-1 16-5-15,7 12 7 16,9 2-4-16,2-1-11 16,16-1 12-16,20 0 3 15,8 0 0-15,3-2-8 16,4 2 8-16,-4-8 0 16,-5 4-5-16,-3 0-6 0,-10-5 10 15,-10-4-3-15,-15-3-9 16,-4 2-4-16,-35-4-22 15,-27-1 6-15,-25-7-42 16,-24-10-34-16,-21-8-44 16,-14 0-80-16,2-14-208 15</inkml:trace>
  <inkml:trace contextRef="#ctx0" brushRef="#br0" timeOffset="68263.085">4979 17736 765 0,'0'0'117'0,"0"0"-16"16,0 0 32-16,0 0-77 16,0 0-26-16,0 0-30 15,48 13 1-15,-27 4-5 16,18 1-68-16,14 6-125 15,25-5-167-15</inkml:trace>
  <inkml:trace contextRef="#ctx0" brushRef="#br0" timeOffset="69822.881">6901 17723 109 0,'0'0'637'0,"0"0"-532"16,0 0 61-16,0 0-17 15,0 0-52-15,0 0-28 16,-100-49-27-16,100 49-3 15,-3 0-39-15,1 26 0 16,0 10 0-16,2 12 1 16,0 10 11-16,0 6-12 0,20 15 8 15,6-7-8-15,8 0 1 16,7-14-1-16,1-14 0 16,-3-15-20-16,0-22 16 15,-8-7-2-15,-6 0 2 16,-8-22 4-16,-3-18 0 15,-5-9 19-15,-9-14-8 16,0-3-11-16,-11 6 6 16,-23-1 3-16,-11 3-4 15,-4 12 15-15,-4 10-13 16,2 10 1-16,6 18 7 16,0 8-13-16,6 0 10 0,2 4-12 15,11 22 2 1,12 14-11-16,14 14 1 0,5 19 8 15,33 1-1-15,15-2-6 16,9-3 2-16,3-22 5 16,-2-10 0-16,0-20-1 15,-8-13-7-15,-6-4-15 16,-9-18 3-16,-2-18 16 16,-6-3 4-16,-9-14 13 15,-2 2-4-15,-13 2 38 16,-6-4-31-16,-2 9 7 15,0 8 3-15,0 12-20 16,0 12 11-16,0 8 6 0,0 4-18 16,0 0-5-1,0 0-3-15,0 18-19 0,14 21 18 16,9 15 4-16,-1 8 0 16,4 1 2-16,-1-5 3 15,4-5-6-15,4-13 1 16,-1-22-2-16,1-4 2 15,-4-14-9-15,0 0 7 16,-2-8-3-16,-7-19 5 16,-5-10 14-16,-3-7-1 15,-10-4-4-15,1-6 4 16,-3 10-8-16,0 4 3 0,0 8-1 16,0 14 3-1,-5 9 16-15,5 9-21 0,0 0-4 16,0 0-1-16,0 9-21 15,0 21-4-15,15 12 24 16,6 6 1-16,3 1 1 16,2-8-1-16,1-7-7 15,0-14-3-15,0-12-23 16,-2-8 18-16,-3 0 10 16,-7 0 5-16,-3-18 11 15,-6-23-5-15,-3-5 0 16,-3-13 3-16,0 4-5 15,-3 6-4-15,-17 13 8 16,-2 10-8-16,2 7 31 16,8 11-24-16,6 8-3 0,4 0-4 15,2 0-7-15,0 17-6 16,0 15-8-16,8 13 21 16,8 8 5-16,5-4-5 15,3-5 0-15,5-3-6 16,2-10-5-16,4-14 0 15,2-14 6-15,-4-3 5 16,-4 0 1-16,-2-11 0 16,-1-15-1-16,-1-6 20 15,-1-8-15-15,-3-4-3 16,-4 0 0-16,-5 3 4 16,-6 13 2-16,-2 15 0 0,-4 4 1 15,0 9 9-15,0 0-18 16,0 0 0-16,0 0-7 15,5 0-16-15,3 18 19 16,6 9 2-16,1 5 2 16,2 8 5-16,-5-8-3 15,2-2-2-15,-3-1 0 16,1-14-4-16,-3-5 4 16,1-1 0-16,2-9 0 15,-1 0-2-15,4 0 9 16,1-19-7-16,2 1 10 15,4-12-6-15,0-2 12 16,3 0-12-16,-4 1-4 16,-2 1 6-16,-1 12-6 15,-1 4 0-15,0 6-5 0,-2 8-15 16,1 0 13-16,4 0-2 16,0 17-12-16,2 6 19 15,1 7-10-15,-4-1 12 16,-1-7 0-16,-3-4-2 15,1-10-3-15,-3-4-10 16,3-4-5-16,0 0 13 16,2 0-28-16,7 0-12 15,-1-14-64-15,-2-2-127 16,-13 6-218-16</inkml:trace>
  <inkml:trace contextRef="#ctx0" brushRef="#br0" timeOffset="70446.825">9857 17508 862 0,'0'0'238'0,"0"0"-157"15,0 0 22-15,0 0 24 16,0 0-31-16,0 0-39 16,0 0-48-16,-70-71 7 0,44 71-1 15,0 0-15-15,7 18 0 16,6 5-6-16,8 7 0 15,5 2-1-15,8 3 5 16,25-4 2-16,17 5-4 16,12-4 3-16,0 2-3 15,3-10 3-15,-5 2-1 16,-10-3 0-16,-7 3 1 16,-7 1 2-16,-12 0-2 15,-8 4 1-15,-7-4-2 16,-9 4-2-16,-3 0-2 15,-30 1 6-15,-18 0 0 16,-7-12-7-16,2-6-12 0,11-8-54 16,12-6-10-1,18-14-18-15,15-40-52 0,10-22-311 16</inkml:trace>
  <inkml:trace contextRef="#ctx0" brushRef="#br0" timeOffset="72072.688">10289 17258 781 0,'0'0'168'0,"0"0"-60"15,0 0 5-15,0 0-26 16,0 0-14-16,0 0 50 0,61 133-45 16,-30-75-53-16,2 1 14 15,-2 8-6-15,-2-4-30 16,-4-5 19-16,-8 0-19 15,-1-14 0-15,-7-8 7 16,-3-14-10-16,-2-13-4 16,-4-8-5-16,0-1-13 15,0 0 22-15,0-27-21 16,-10-14-36-16,-12-8-18 16,-10-4 26-16,-8 9-5 15,-4 4 14-15,6 12 12 16,10 14 5-16,9 2 19 15,13 8 4-15,6 4 0 16,0 0 0-16,9 0-8 16,32 0 8-16,22 0 8 0,17 0 23 15,10-6 33 1,-3-2-30-16,-5-3 11 0,-13 8-19 16,-6-1-4-16,-7-1 13 15,-17 1-31-15,-10 4 9 16,-13 0-13-16,-11 0 13 15,-5 0 1-15,0 0 2 16,0 0-2-16,-2-1 9 16,-21 1-17-16,-8 0 5 15,-14 0-11-15,-1 0-1 16,3 10 1-16,7 8 0 16,11 3-1-16,8 5-3 0,6 3 2 15,8 0-5-15,3 3 4 16,0-1-3-16,16-9 3 15,11-8-11-15,9-9 0 16,3-5 14-16,4 0 0 16,-3 0 5-16,-11-17-2 15,-6-4 0-15,-4-4 26 16,-3-9-18-16,-3 1-3 16,-3 1 9-16,-10 6-5 15,0 9 15-15,0 2 0 16,0 12-10-16,0-1 6 15,0 4-14-15,0 0-8 16,0 0-2-16,11 9-18 0,9 18 9 16,7 9 9-1,6-2 2-15,1-2 4 0,3-6-4 16,3-1 0-16,1-13-1 16,1-3-2-16,0-9-1 15,1 0 2-15,3 0 2 16,3-21 2-16,3-8 0 15,-4-8-1-15,0-2-1 16,-4-1-1-16,-1 0 0 16,-6 9-2-16,-3 9-15 15,-10 8 14-15,-3 9 1 16,-6 0-7-16,-4 5 0 16,0 0-22-16,0 0 3 15,1 0 10-15,-6 10-1 0,1-2 15 16,-3-2 0-16,-2-6 3 15,1 5-8-15,-1-5 6 16,-2 0 3-16,0 0-1 16,0 0 3-16,0 0-14 15,-13 0 12-15,-14 0-2 16,-4-5 1-16,0 5-18 16,-1 0 10-16,6 0 4 15,1 0-26-15,0 17 30 16,4 6-7-16,2 12 8 15,11-3 0-15,8 7 0 16,0-2 0-16,15-2-6 16,26-8 10-16,13-9-4 0,16-5 0 15,15-13 3-15,7 0-5 16,1 0 2-16,-15-17 0 16,-16-7 10-16,-19-2-8 15,-14-11 16-15,-12-2 6 16,-7-13 2-16,-10-3 15 15,0-3-25-15,-8-4 6 16,-9 8 11-16,-1 10-21 16,7 12 20-16,1 18-14 15,8 10-10-15,2 4 5 16,0 0-13-16,0 0-8 16,0 10 7-16,-2 26-15 0,2 12 16 15,0 14 8-15,0 6-4 16,2 6 4-16,17-5-7 15,-1-2 2-15,-5-6-3 16,0-6 4-16,1-12-4 16,-8-14 0-16,3-12-7 15,-7-13 7-15,-2-4 3 16,0 0 4-16,0 0 1 16,0-18-1-16,3-14-7 15,6-11-15-15,6-6-1 16,5 3 16-16,5-2-20 15,-3 2 0-15,4 6 10 16,-3 10-12-16,-5 11-3 0,-3 11 10 16,-8 8-13-1,0 0 2-15,-5 0-14 0,5 22 12 16,1 9 26-16,2 5 2 16,-1-1-7-16,-5-2-2 15,-4-3-6-15,0-1 15 16,0-4-10-16,-15-3 0 15,-3 1 8-15,7-2-13 16,3-3 14-16,8-4-15 16,12 0-23-16,34-6-5 15,28-8-31-15,22 0-46 16,4-14-257-16</inkml:trace>
  <inkml:trace contextRef="#ctx0" brushRef="#br0" timeOffset="72215.596">13292 17700 1134 0,'0'0'0'0,"0"0"-4"16,0 0-381-16</inkml:trace>
  <inkml:trace contextRef="#ctx0" brushRef="#br0" timeOffset="79072.594">2835 10503 460 0,'0'0'45'0,"0"0"-39"15,0 0 7-15,0 0 72 0,0 0 23 16,0 0-75-16,-13 0-3 16,13 0 2-16,0 0-2 15,0 0 18-15,0 0-28 16,0 0 3-16,0 0 15 16,0 0-27-16,0 0 9 15,0 0-9-15,0 0-3 16,0 0-4-16,0 0-2 15,-3 0 1-15,-5 0 7 16,-4 0-6-16,-1-1-4 16,-5-6 0-16,3 2 1 15,1 0-3-15,3 3 2 0,2 0 0 16,0-3 0-16,5 5 3 16,1 0-3-16,3 0 0 15,0-3-1-15,0 3-2 16,0 0 3-16,0 0 0 15,0 0 3-15,-2 0 4 16,2 0-7-16,0 0 22 16,0 0-22-16,0 0 22 15,0 0-22-15,0 0-18 16,7 0 16-16,22-2-1 16,18 0 3-16,15-3 0 15,11-2 9-15,12-1 4 16,15-4 4-16,6 0-6 15,5 0 21-15,2-2-29 16,-1 1 15-16,-1 4-9 0,-1 4-7 16,-5 2 4-16,-7 1-6 15,-7 2 0-15,-2-2 13 16,1-3-13-16,12-6 0 16,18-5 5-16,14-3 0 15,9-2 6-15,-5 3-9 16,-11 4 4-16,-11 6 5 15,-16 4-5-15,-15 4-2 16,-10 0 3-16,-8 0-2 16,-5 0-10-16,0 0 5 0,-3 0 0 15,9 0 15-15,7 0-14 16,5 0 5-16,3 0 16 16,-5 0-22-16,-7 0 3 15,-4 0-3-15,-9 0 0 16,-5 0 5-16,-3 0-3 15,-4 0 0-15,-1 0-2 16,-1 0 3-16,5 0-2 16,7 0 13-16,2 0-12 15,3 0 23-15,-3 0-20 16,-10 0 1-16,-7 0 3 16,-10 0-6-16,-7 0-3 15,-2 0 0-15,-1 4 4 16,3-1 0-16,8 2-3 15,5-5 1-15,7 0 15 0,1 0-16 16,0 0 6-16,-7 0-7 16,-9 0 4-16,-9 2 7 15,-9-2-7-15,-6 0 5 16,-3 0 5-16,-2 0-10 16,2 0 1-16,11 0-5 15,10 0 1-15,10 0 11 16,10 0-10-16,3 0 0 15,-4 0 12-15,-3 0-8 16,-10 0-3-16,-14 0-3 16,-9 0-1-16,-6 0-2 15,-6 7-63-15,-43 16-145 0,-35 0-188 16</inkml:trace>
  <inkml:trace contextRef="#ctx0" brushRef="#br0" timeOffset="81667.346">4005 10810 618 0,'0'0'90'15,"0"0"-26"-15,0 0 29 16,0 0 32-16,0 0-35 0,0 0-35 15,0 0-8-15,-18-46-43 16,9 52 1-16,1 12-2 16,4-1-2-16,4 0-1 15,0-5 0-15,2-4-5 16,13-2 5-16,1-3 3 16,-1-3 2-16,-1 0 19 15,-1 0-10-15,-5-15 11 16,0-2-9-16,-8 3-16 15,0 2 0-15,0 3-19 16,-14 1-118-16,-11 4-122 16,-6 2-193-16</inkml:trace>
  <inkml:trace contextRef="#ctx0" brushRef="#br0" timeOffset="83542.335">2975 11333 309 0,'0'0'160'0,"0"0"-97"16,0 0 40-16,0 0 7 15,0 0-8-15,0 0-30 16,-29-73-33-16,29 46 30 0,0-3-20 15,0 2 4 1,0 0 1-16,0 6-34 0,5 2 1 16,1 5-9-16,2 8-9 15,-8 2 6-15,2 5-9 16,4 0-2-16,5 0-2 16,3 19-8-16,3 9 9 15,1 6-5-15,-2 8 8 16,-3-3-10-16,0 2 16 15,-1-7-6-15,-1-10 0 16,-7-8-7-16,1-6 6 16,-3-6-4-16,3-4 5 15,-5 0 1-15,2 0 1 16,3 0 9-16,-1-9 16 0,2-16-27 16,1-5 13-16,2-2 9 15,2-2-12-15,-4 6 17 16,2 6-22-16,-7 8 5 15,1 7 3-15,-1 4-13 16,2 3-1-16,5 0-3 16,7 0-29-16,1 15 31 15,1 2-4-15,-1 5-10 16,-3-1 4-16,-1-4-3 16,-3-5 12-16,-1-6-4 15,-7-2-3-15,0-4 10 16,-2 0 5-16,0 0 1 15,2 0 18-15,2-12-18 16,6-8 3-16,-1-8-9 0,6 0 3 16,-1 0 5-16,-4 7-6 15,0 8 0-15,-6 6-1 16,3 7-1-16,-1 0-4 16,5 0-1-16,7 0-11 15,3 0 16-15,6 20-15 16,-2 6-8-16,2-5 16 15,0-1-85-15,-4-3-34 16,-5-8-51-16,-5-1-89 16,-9-2-83-16</inkml:trace>
  <inkml:trace contextRef="#ctx0" brushRef="#br0" timeOffset="84644.646">3629 11191 176 0,'0'0'161'16,"0"0"-91"-16,0 0 11 15,0 0 59-15,0 0-23 16,15-110-48-16,-15 93 10 16,0 1-13-16,0 5-5 15,-6 3 12-15,-6 4-35 16,-1 4-8-16,-5 0-23 16,-2 0-4-16,2 18 3 15,1 6-6-15,5-1-4 16,6 9-3-16,3-6-13 0,3 3 7 15,0-3 12-15,9-6-36 16,11-4 26-16,5-4-3 16,0-6 3-16,1-6 8 15,-2 0-6-15,-1 0 9 16,-3-14 1-16,-7-3 7 16,-4 0 3-16,-5-1 16 15,-4 4 13-15,0 0 30 16,0-1-40-16,0 2 0 15,0 3 3-15,-4 7-20 16,2 0 10-16,2 3-9 16,0 0-6-16,0 0-15 15,0 0 7-15,0 0-17 16,0 14 14-16,16 8-10 0,1 5 5 16,4 2 4-16,3 0-19 15,1-6 14-15,2-5-9 16,-3-7 0-16,2-7 15 15,-1-4-8-15,0 0 10 16,-8 0 0-16,-1-15 2 16,-5-6 9-16,-1-6-4 15,-6-1 18-15,-2 0 15 16,-2 2-26-16,0 0 17 16,0 2-9-16,0 4-8 15,0 3 12-15,0 8-9 16,0 5-6-16,-2 1-2 15,2 3-8-15,0 0-1 0,0 0-13 16,0 4-20-16,4 19 32 16,11 5 2-16,6 0 0 15,-3 0-1-15,1 0-16 16,4-4 13-16,-3-4-7 16,0-5-12-16,0-8 11 15,-7-5 2-15,3-2 10 16,-7 0 1-16,3-4 4 15,3-14-5-15,-1-4 13 16,5-7-11-16,1 2 7 16,5-3 2-16,0 1-9 15,-2 8 3-15,0 7-3 0,-7 5-2 16,-7 9 0 0,-5 0-6-16,0 0-1 0,5 0 7 15,5 3-9-15,-1 11 4 16,-1 4-5-16,-4-2 10 15,1-4 0-15,1 2-4 16,0-1 3-16,-1-7 1 16,-3 3 0-16,2-7-13 15,-4-2 12-15,-2 0 1 16,-2 0 3-16,5 0 8 16,1-6 4-16,8-14-11 15,3 0 2-15,4-6 13 16,1-2-16-16,0 1-3 0,-2 6 0 15,-2 7 11-15,-2 3-16 16,-8 10 5-16,2 1 0 16,-2 0-8-16,6 0-3 15,-1 18 6-15,2 4 1 16,1 0 1-16,1 0 2 16,0-4 1-16,1-2 0 15,-3-4-7-15,1-5-16 16,-3-7-43-16,-1 0-92 15,1-12-105-15,-2-17-251 16</inkml:trace>
  <inkml:trace contextRef="#ctx0" brushRef="#br0" timeOffset="85134.503">5289 10441 565 0,'0'0'245'15,"0"0"-148"-15,0 0 13 16,0 0 59-16,0 0-33 15,0 0-68-15,-11-48-35 16,11 48 2-16,-2 8-21 16,-4 30-12-16,-4 18 19 15,1 14-17-15,3 7 6 0,6 3-10 16,0 3 4-16,13-6-4 16,24-2 0-16,17-11-19 15,6-16-38-15,7-16-91 16,1-20-80-16,-6-12-109 15</inkml:trace>
  <inkml:trace contextRef="#ctx0" brushRef="#br0" timeOffset="85500.441">5893 10254 922 0,'0'0'136'0,"0"0"-59"16,0 0-1-16,0 0 22 16,0 0-79-16,0 0 29 15,60 123 31-15,-26-51-55 16,1 13 26-16,0 5-23 0,-14 1-21 16,-11 4-6-16,-10 7-14 15,-43 7-100-15,-44 1-136 16,-38-8-795-16</inkml:trace>
  <inkml:trace contextRef="#ctx0" brushRef="#br0" timeOffset="87169.625">3912 14245 769 0,'0'0'141'0,"0"0"-62"16,0 0 60-16,0 0-33 15,0 0-31-15,0 0-37 16,-125-65-19-16,109 65 10 16,1 0-10-16,3 0-14 15,1 0-5-15,1 11 0 16,2 7-7-16,4 6-12 16,4 4-8-16,0 4 19 15,22 3-18-15,10 1 21 16,3-3-1-16,6-3-2 15,-1 1 6-15,-1-4-2 0,-3 0 0 16,-5-5 1-16,-8-1 3 16,-5-1 0-16,-12 1 0 15,-6 1-6-15,0 0 6 16,-8 0 0-16,-27 0-8 16,-7-3 8-16,-9-5-6 15,-2-5-7-15,-1-5 2 16,9-4-12-16,8 0 2 15,12 0 4-15,12-22-45 16,13-14-50-16,0-16-76 16,29-10-387-16</inkml:trace>
  <inkml:trace contextRef="#ctx0" brushRef="#br0" timeOffset="89941.648">4143 14267 509 0,'0'0'170'0,"0"0"-92"16,0 0-26-16,0 0 91 16,0 0 10-16,0 0-58 15,3-55-34-15,-3 55-53 16,0 0 14-16,0 0-22 0,0 0 1 15,9 23-9-15,4 12 9 16,5 11-1-16,-3 12 8 16,-1-5-8-16,-3 0-3 15,5-4 3-15,-3-3-16 16,-5-11 6-16,6-12-21 16,-14-6-31-16,7-13-7 15,-5-2-28-15,-2-2 78 16,0 0 15-16,0-11 4 15,-4-12 9-15,-9-1-7 16,-6 4 1-16,-5 0-3 16,-1 3-6-16,3 5-1 15,6 5 4-15,10 1 3 16,2 2 12-16,4 4-12 0,0-4 0 16,0 0-10-16,15-5-6 15,18-1 10-15,14 1 0 16,9-3 2-16,11 3 2 15,0 2 0-15,1-2 2 16,-4 0 2-16,-9-1 1 16,-10-2-3-16,-10 1 7 15,-6 2-2-15,-14 3 26 16,-5 1 4-16,-8 5 11 16,-2 0 17-16,0-3-25 15,-8 3-10-15,-19 0-15 16,-7 0-10-16,0 0 8 15,1 12-11-15,9-3 0 0,4 9-3 16,6 5 0-16,5 0-3 16,-2 6-1-16,3 3-7 15,2-4 10-15,6-6-25 16,0-5-13-16,2-10-2 16,21-5 5-16,4-2 17 15,2 0 19-15,0-2-8 16,0-14 11-16,-4-4 4 15,-10 2 9-15,-4-5 33 16,-8 3-11-16,-3 1 12 16,0-4 19-16,0 9-34 15,0 9 12-15,0-1-16 16,-3 6-19-16,3 0 3 0,0 0-12 16,0 0-1-16,0 7-10 15,0 20-14-15,11 3 25 16,4 2 0-16,1-6-3 15,1-3-7-15,2-11-12 16,6-7 22-16,2-3-4 16,4-2-7-16,4 0 11 15,3-14 0-15,5-8 3 16,-10-2 11-16,-2-6-7 16,-8 4-5-16,-8 2 17 15,-4 6-17-15,-4 5 19 16,-5 10-14-16,-2 1-7 15,3 2 0-15,3 0-1 16,5 0-12-16,1 0 6 0,0 0-28 16,0 0 19-16,-3 0-3 15,-3 0-9-15,-4 0 26 16,-2 0-6-16,0 0 8 16,0 0 0-16,-2 0 1 15,-16 0-1-15,-6-3 10 16,2 3 5-16,-1 0-2 15,1 0-13-15,7 12 3 16,-1 7-7-16,5 6 0 16,6-2 1-16,5 3-10 15,0 0 5-15,11-6-10 16,23-4-21-16,13-11 7 0,13-5 11 16,5 0-2-16,1-12 23 15,6-17 13-15,-19-1 4 16,-12-4 26-16,-12-4 7 15,-23-2 13-15,1-2 6 16,-7-1-22-16,0 3 16 16,-19 0-2-16,-6 6-45 15,0 9 22-15,7 11 1 16,9 11-7-16,3 3-2 16,6 0-29-16,0 0-2 15,-3 24-6-15,-4 15 2 16,-2 19 2-16,1 5 6 15,1-5-3-15,7 1 0 0,0-7-12 16,0-13-6-16,9-7-16 16,4-9-6-16,-6-13 5 15,0-8 7-15,-7-2 28 16,2 0 0-16,0-12 1 16,9-20 17-16,3-8-18 15,5-4 4-15,2 0 6 16,1 7-10-16,-3 3 0 15,4 14-3-15,2 8 0 16,4 10-3-16,8 2-6 16,1 0-34-16,-4 10 12 15,-8 14-22-15,-10 1 25 16,-11 3 0-16,-5 2-25 0,0-4 20 16,0-6 17-16,-9-4-7 15,3-6 25-15,3-8-15 16,3 0-6-16,0-2-12 15,3 2-40-15,20 1 21 16,14 2 3-16,9-5-31 16,14 0 25-16,7 0 12 15,7-5-121-15,-7 0-71 16</inkml:trace>
  <inkml:trace contextRef="#ctx0" brushRef="#br0" timeOffset="90242.373">3723 15458 670 0,'158'-36'105'16,"60"-24"-69"-16,43-8 54 15,35 0 53-15,23-3-75 16,-3 9-26-16,-13 16-2 16,-24 7-9-16,-41 19-4 0,-49 17-27 15,-60 3-22-15,-71 0-364 16</inkml:trace>
  <inkml:trace contextRef="#ctx0" brushRef="#br0" timeOffset="102808.233">949 3525 124 0,'0'0'673'16,"0"0"-535"-16,0 0-2 16,0 0-2-16,0 0-35 15,0 0-23-15,0 0-39 16,-100-54-34-16,100 80 2 16,0 18-1-16,0 16 6 0,0 9 25 15,0-5-33 1,0-2 7-16,0-4-9 0,6-3 7 15,1-6 3-15,0-7-9 16,-7-12 1-16,2-12 4 16,-2-9-6-16,0-9 0 15,0 0 16-15,0-12-16 16,-4-29 33-16,-8-19-24 16,2-10-9-16,1-12 7 15,-3-4-4-15,1-3-3 16,0-1 0-16,0 5 5 15,6 2-5-15,1-1 0 0,4 3 0 16,0 0-2-16,0 16 2 16,7 16 0-16,9 17-2 15,7 16-29-15,9 14 27 16,6 2-14-16,11 9 10 16,0 22 0-16,-5 10-16 15,-8 3 14-15,-9 2 10 16,-13 5-25-16,-10 0 17 15,-4 2 5-15,-2-2-18 16,-32 2 3-16,-11 0-87 16,-1-4-58-16,7-9-123 15,16-6-277-15</inkml:trace>
  <inkml:trace contextRef="#ctx0" brushRef="#br0" timeOffset="103339.704">1190 3212 483 0,'0'0'173'15,"0"0"-26"-15,0 0-14 16,0 0-14-16,0 0-16 16,0 0-85-16,29-48-18 15,0 62 8-15,11 13-6 16,7 5 23-16,4-3 0 15,0 3-24-15,5-6 34 16,-7 0-34-16,-7 1 6 0,-11-8-7 16,-10 2 2-16,-15-3-10 15,-6-4 1-15,0-1-36 16,-13-8 7-16,-7-5-1 16,-5 0 37-16,6-5 6 15,5-22-6-15,5-8 0 16,5-5-1-16,4-4-2 15,0 1 1-15,0 2 2 16,0 3 0-16,17 10 6 16,4 4-6-16,3 2 0 15,5 2 6-15,9 7-6 16,0 2 21-16,1 11-11 16,2 0 4-16,-7 12 0 0,-5 18-4 15,-9 6-2-15,-7 4 4 16,-2 3-12-16,-4-5 27 15,2-4-18-15,-3-5 1 16,5-7 2-16,-3-3-5 16,-2-9-14-16,-2-7 3 15,-2-3-67-15,-2 0-44 16,0 0-89-16,0-18-34 16,-2-11-299-16</inkml:trace>
  <inkml:trace contextRef="#ctx0" brushRef="#br0" timeOffset="103655.563">1676 2938 36 0,'0'0'510'0,"0"0"-393"15,0 0-39-15,0 0 9 16,0 0 0-16,0 0-17 16,-111-83-69-16,108 83-1 15,3 8-13-15,0 14 13 16,0 2 7-16,14 1-3 15,15-8-2-15,4-5 16 16,2-10-8-16,-3-2-5 16,-3 0 28-16,-9-7-17 15,-7-16 33-15,-9 0-3 0,-4-6 0 16,0 1 2-16,-13 4-41 16,-16 3-7-1,-6 12-1-15,-6 7-28 0,-1 2 29 16,11 6-29-16,16 20-88 15,12 8-59-15,3 8-153 16,22 9-76-16</inkml:trace>
  <inkml:trace contextRef="#ctx0" brushRef="#br0" timeOffset="104518.271">2117 3230 494 0,'0'0'243'16,"0"0"-125"-16,0 0 37 0,0 0-44 16,0 0-19-16,0 0-32 15,-84-82-26-15,81 82 11 16,3 0-45-16,0 0-13 16,0 2 10-16,5 19-16 15,8 10 18-15,1 7 1 16,-4 2 0-16,2 3 18 15,1-6-14-15,-2-1-4 16,-2-5 0-16,0-13 0 16,-5-8 0-16,-1-9 0 15,-3-1 5-15,2 0 27 0,0-15-22 16,3-13 20-16,2-8 3 16,3-7-24-16,2 1-1 15,3-4-4-15,1 5-2 16,-3 7 4-16,0 15-6 15,-3 11-4-15,-2 8 3 16,5 0-26-16,3 6 17 16,3 18 2-16,-4 10 8 15,-1 4-4-15,-6 0 6 16,3 1-2-16,-4-10 0 16,0-7-3-16,0-9 2 15,3-8-3-15,-7-5 2 16,1 0 0-16,5-10 4 15,-4-16 9-15,12-9 8 0,1-11-14 16,3 9-5-16,-2-1 0 16,-1 9 2-16,-5 12 0 15,-3 7-2-15,-6 4 0 16,0 6-2-16,7 0-21 16,5 0 13-16,7 14 7 15,1 8-2-15,2 6 5 16,1 2 0-16,2 1 1 15,-2-6-1-15,-2 0-4 16,-2-10 2-16,-4-5-5 16,-3-6 5-16,-5-4 0 15,-3 0 4-15,-2-1 3 16,0-21 24-16,-2-9-28 0,-1-5 15 16,-3 1 3-16,0-2-11 15,0 7 28-15,0 7-5 16,0 14-6-16,0 4 12 15,0 5-32-15,0 0 5 16,0 0-10-16,0 12-28 16,0 19 28-16,0 5 2 15,13 2 0-15,7-4-4 16,3-4 2-16,3-5-5 16,3-3-1-16,3-8-48 15,1-6 27-15,2-8-50 16,3 0-47-16,-7-11-27 0,-6-17-151 15,-14-4-157 1</inkml:trace>
  <inkml:trace contextRef="#ctx0" brushRef="#br0" timeOffset="104849.226">2782 2898 547 0,'0'0'143'0,"0"0"-52"16,0 0 37-16,0 0-32 15,0 0-40-15,0 0-56 16,-21-15-31-16,21 39 23 16,0 4 8-16,9 4 0 15,11-3 19-15,3-5-19 16,10-6 0-16,1-10-2 0,-1-8 19 16,-4 0-7-16,-9-3 17 15,-9-19 23-15,-4 0 60 16,-7-5-54-16,0-4-2 15,-11 4-15-15,-18-2-35 16,-9 6 6-16,-3 0-10 16,4 9 7-16,8 2-7 15,11 6 0-15,13 6-30 16,5 0-78-16,29 0-200 16,29 8 57-16,23 2-281 15</inkml:trace>
  <inkml:trace contextRef="#ctx0" brushRef="#br0" timeOffset="105440.701">3461 2796 539 0,'0'0'281'0,"0"0"-115"16,0 0-16-16,-118-44-3 16,91 44-38-16,8 0-43 15,5 12-25-15,3 20-34 16,5 5 0-16,0 5 16 15,6 2-23-15,0 2 9 16,0 1-7-16,0-2 3 16,6 4 5-16,4-3-9 15,-1-2-1-15,1-3 0 16,-4-12-4-16,3-7-23 0,-7-9-58 16,0-12-45-16,-2-1 1 15,0-1 40-15,0-25-6 16,-2-1 1-16,-21-7-38 15,-4 2 49-15,2 2 74 16,-2 3 9-16,6 8 37 16,8 5-10-16,6 6 11 15,5 4 31-15,2 2-1 16,0 2-10-16,0 0-58 16,22 0 10-16,16 0 5 15,11 0 28-15,12-6 7 16,3-2 6-16,-2-4-36 0,-6-1 7 15,-11 6-11 1,-9-2-7-16,-12 2 23 0,-10 3-5 16,-6 4 3-16,-8 0 32 15,0 0-45-15,0 0 1 16,0 0-18-16,0 9 0 16,0 18 0-16,0 6 16 15,0 2 6-15,0 1 2 16,5-3-21-16,1-1 2 15,2-5-5-15,-2-8 10 16,-4-9-20-16,0-8-13 16,0-2-137-16,-2 0-55 15,0-15-99-15,0-19-312 16</inkml:trace>
  <inkml:trace contextRef="#ctx0" brushRef="#br0" timeOffset="105628.061">3582 2763 56 0,'0'0'655'0,"0"0"-455"16,0 0-5-16,0 0-73 15,0 0-4-15,0 0-54 16,-2-40-59-16,2 40-10 16,0 15-2-16,15 10-19 15,5 8-48-15,3 8-148 0,-1 3-51 16,-2-2-170-1</inkml:trace>
  <inkml:trace contextRef="#ctx0" brushRef="#br0" timeOffset="106295.369">3847 3057 622 0,'0'0'275'0,"0"0"-111"16,0 0-15-16,0 0-4 16,0 0-44-16,0 0-40 15,0-39-21-15,0 39-40 16,0 2 0-16,0 17-16 0,5 9 16 16,10 3 5-16,5 1-4 15,3-6 3-15,6-4-8 16,4-4 0-16,2-8-1 15,3-2-20-15,1-8 11 16,-6 0 7-16,-2-6 13 16,-9-18-6-16,-6-6 14 15,-7-4-9-15,-9-2 5 16,0 0-7-16,-3 0 2 16,-14 5 16-16,-8 8-14 15,3 4 1-15,-1 10 9 16,4 5-12-16,5 4-7 0,-1 0 2 15,5 9-16 1,4 18 12-16,6 5-3 0,0 4 7 16,14-4-4-16,19-4-10 15,9-8 8-15,12-10 2 16,4-6-6-16,0-4 9 16,-3 0 1-16,-12-8 0 15,-8-10 13-15,-12-2-5 16,-10-3-8-16,-11-2 6 15,-2-1-2-15,-4-3 9 16,-23 5-3-16,-2 4-7 16,-3 10 28-16,8 6-31 0,4 4 1 15,6 0-1 1,6 17-17-16,6 14 7 16,2 13 10-16,0 4 0 0,27-1 12 15,24-3-8 1,16-10-4-16,16-8 0 0,0-12 8 15,7-10-17-15,-8-4 4 16,-11 0-79-16,-23-4-113 16,-35-13-315-16</inkml:trace>
  <inkml:trace contextRef="#ctx0" brushRef="#br0" timeOffset="116854.108">5626 2941 780 0,'0'0'209'15,"0"0"-63"-15,0 0-86 16,0 0 83-16,0 0-55 15,0 0 18-15,0 0-41 16,-40-82-46-16,40 82 35 16,0 0-40-16,0 0-12 15,0 12-2-15,-2 26-8 16,2 18 8-16,0 11 13 16,0-3-6-16,0-6 2 15,4-7-9-15,7-14 2 0,0-9-2 16,0-11 4-16,-4-8-4 15,-2-7 0-15,-3-2 11 16,-2 0-10-16,0 0 17 16,2-10-15-16,-2-20 29 15,0-14-32-15,0-6 0 16,0-8 2-16,0 0-1 16,0-5-1-16,-11-1 0 15,-5 5 2-15,3 7-2 16,4 17 0-16,5 15 0 15,1 10-4-15,3 8 6 16,0 2-4-16,0 0-17 16,0 0-16-16,25 24 18 15,15 12 15-15,9 10 2 0,2 5 0 16,1 2-6-16,-5 0 4 16,-7-4-1-16,-11-8 3 15,-12-7-1-15,-5-5 1 16,-6-10 0-16,-6 1-6 15,0-6 3-15,-2 4-3 16,-25 0-8-16,-11-2-10 16,-7 2 9-16,3-6-40 15,7-1 2-15,12-7 8 16,15-3-27-16,8-1-43 16,10-5-23-16,38-32-179 0,18-11-339 15</inkml:trace>
  <inkml:trace contextRef="#ctx0" brushRef="#br0" timeOffset="117403.159">6234 2731 538 0,'0'0'164'0,"0"0"-30"16,0 0-10-16,0 0-2 15,0 0-54-15,0 0-68 16,23-25 4-16,30 20-4 0,12-7 23 16,6-4-1-1,1 0 15-15,-5 0-33 0,-12 4 10 16,-15 2-14-16,-17 5 8 16,-15 4-5-16,-8 1-2 15,0 0 3-15,0 0-4 16,0 0-6-16,-2 0-2 15,-16 0-2-15,-1 0-17 16,-6 0 14-16,2 6-13 16,4 2-1-16,-4-3 21 15,5 2-36-15,3-3 12 16,5-2 20-16,6-1 10 16,4-1-6-16,0 0 6 15,0 5-28-15,0 4 23 0,10 8 5 16,5 5 38-16,1 2 24 15,-3 8-45-15,-2 9 33 16,-2 5-4-16,0 3 2 16,-3 6 15-16,-1-4-47 15,-3-2 27-15,-2-5-5 16,0-4-36-16,0-8 15 16,0-3-16-16,0-8 1 15,0-4 11-15,0-6-13 16,7-3-21-16,-7-4-61 15,7-4-131-15,6 0-55 16,9-14-213-16</inkml:trace>
  <inkml:trace contextRef="#ctx0" brushRef="#br0" timeOffset="118263.867">7019 2926 581 0,'0'0'229'16,"0"0"-121"-16,0 0 20 15,0 0-48-15,0 0-16 16,0 0-27-16,49-53-29 0,-5 53-5 16,4 0 13-1,0 2-12-15,2 23 7 0,-5 10-11 16,-10 11 2-16,-13 15 8 16,-15 10-2-16,-7 7-6 15,-22 4 17-15,-26 4-16 16,-12 2 16-16,-9-1-11 15,5-14 3-15,8-10-18 16,10-17 13-16,12-15-6 16,12-8 12-16,3-9-8 15,9-6-4-15,1-7 1 16,2 2 1-16,4-3 27 0,1 0 11 16,0 0 27-1,0 0 12-15,-2-4-36 0,-5-13-12 16,2-4-8-16,0-6-16 15,1-2 6-15,4-3-12 16,2-5 1-16,0 3 4 16,0-1-2-16,0 4-4 15,0-1 0-15,0 6 4 16,0 4-8-16,4 5 4 16,-4 10 0-16,2 5 7 15,-2 0-7-15,0 2 0 16,0 0-1-16,0 0-22 15,0 0 22-15,0 18-20 16,0 11 21-16,0 14-8 16,0 9 17-16,0-2-9 0,2 3 0 15,5-6 3-15,2-3-4 16,6-8 1-16,10-7 0 16,15-13-5-16,24-8-1 15,28-8 6-15,24 0 0 16,22-8-33-16,-6-2-116 15,-27-11-236-15</inkml:trace>
  <inkml:trace contextRef="#ctx0" brushRef="#br0" timeOffset="136304.332">1121 4296 305 0,'0'0'105'15,"0"0"55"-15,0 0-41 16,0 0 19-16,0 0-36 15,0 0-12-15,0 0 21 16,-2-99-2-16,2 99-57 16,0 0 7-16,0 0-19 15,0 0-34-15,0 10-12 0,15 28-4 16,12 13 10-16,4 8 11 16,2 2-11-16,6-3 0 15,1-4 0-15,2-10 8 16,-2-8-8-16,-4-12 0 15,-11-8 0-15,-8-8 2 16,-8-5 3-16,-6-3-5 16,1 0 13-16,2-34 7 15,3-9 30-15,5-14-50 16,-3-5 0-16,-3-1 5 16,2-4-3-16,-6 4-2 15,3 2 0-15,-1 11 7 0,1 9-14 16,4 14-6-1,7 12-29-15,6 15-27 0,8 0-97 16,1 27-35-16,-2 12 25 16,-4 8-115-16,-7-1-74 15</inkml:trace>
  <inkml:trace contextRef="#ctx0" brushRef="#br0" timeOffset="137234.398">1912 4461 443 0,'0'0'186'0,"0"0"-40"15,0 0-56-15,0 0 14 0,0 0-14 16,-33-107-20-16,22 100-16 16,1 5-18-16,2 2-25 15,-6 0-5-15,-3 6-6 16,-4 22-4-16,2 6 1 15,3 4 3-15,5 0-8 16,9-2 3-16,2-6-21 16,0-5-1-16,23-9 6 15,12-8-15-15,2-8 25 16,5 0-6-16,-2-11 8 16,-5-10 1-16,-14-5 15 0,-7 1-7 15,-10 3 30 1,-4-2 0-16,0 5 24 0,0 4 1 15,-6 6-18-15,-4 4 4 16,8 3-28-16,2 2-5 16,0 0-8-16,0 2-18 15,0 17 13-15,0 2 2 16,16 1 3-16,5 0-7 16,2-4 3-16,4-4-5 15,0-2 6-15,2-10-25 16,2-2 24-16,3 0 0 15,-1-21 4-15,-4-9 10 16,-7-1-3-16,-9-1 0 0,-5 2 23 16,-8 3-13-16,0-2 44 15,0 3-29-15,-16 2-6 16,-1 6 20-16,3 6-43 16,5 6 12-16,5 6-15 15,4 0 3-15,0 0-9 16,0 13-14-16,13 10 20 15,13 7-5-15,8 1 6 16,6 1-1-16,3 0 0 16,-1-3-7-16,-5 2 2 15,-2 1 5-15,-4-1 0 16,-8-2-12-16,-4-3 10 16,-11-6 1-16,-6-8-13 15,-2-2-36-15,0-6 27 0,-21-4-3 16,-6 0 26-1,-2 0-7-15,6-11 14 0,5-14-7 16,7-5 0-16,9-8 0 16,2-7-11-16,0-1 11 15,21 5 0-15,0 4-15 16,2 11 17-16,-3 6-2 16,0 4 0-16,0 6 2 15,3 2-7-15,3 4 5 16,1 1 0-16,-1 3-10 15,-1 0 10-15,-3 15 0 16,1 9 0-16,-4 6-12 16,4 3 8-16,-3-4 4 15,0 0 0-15,2-4-6 16,-1-4 6-16,1-6-46 0,-7-3-91 16,-1-9-67-16,-7-3-43 15,-7 0-60-15</inkml:trace>
  <inkml:trace contextRef="#ctx0" brushRef="#br0" timeOffset="137567.131">2650 4099 275 0,'0'0'128'0,"0"0"11"15,0 0-63 1,0 0 0-16,0 0-20 0,0 0-38 15,0 0 6-15,-116 28-23 16,111-5-1-16,5 2 0 16,2-9-1-16,21-4 1 15,2-4 0-15,2-6 6 16,-1-2 17-16,-1 0-10 16,-3 0 35-16,-6-13-8 15,-8-2-1-15,-3-2 13 16,-5-2-22-16,0 1-15 15,0 4-15-15,0 3-1 16,-2 8 0-16,-3 3-33 16,5 0-114-16,0 15-53 0,0 16 33 15,15 2-60-15</inkml:trace>
  <inkml:trace contextRef="#ctx0" brushRef="#br0" timeOffset="139333.625">3274 4441 252 0,'0'0'264'0,"0"0"-74"16,0 0-65-16,0 0 2 16,0 0-12-16,-66-113-35 15,41 101-17-15,-6 1-11 0,0 5-31 16,-1 3 3-16,5 3-22 15,9 0-4-15,7 0 1 16,7 17-17-16,4 9 10 16,0 3 0-16,4 3 1 15,21 2-7-15,8-7 7 16,3-5-14-16,-1-8 17 16,-1-4-34-16,-7-6 37 15,-7-4-19-15,-7 0 20 16,-3 0 7-16,-6 0-6 15,2 0-1-15,-3-4 7 16,1-6 5-16,-2 2-7 16,-2 2 4-16,2 3-6 15,-2 3-1-15,5 0-2 0,2 0-4 16,4 0-10-16,5 0 11 16,3 9 0-16,4-1 3 15,4-1 0-15,2-4-11 16,4-1 14-16,3-2-3 15,1 0 0-15,-1 0 2 16,-7-13-2-16,-7-5 0 16,-6-7 23-16,-5-5 28 15,-7-7-16-15,-4-10 12 16,0-5 21-16,-4-4-23 16,-18 0 17-16,-2 8-35 15,1 9-5-15,5 15 26 16,7 15-24-16,7 4-5 0,2 5-19 15,0 0-3-15,2 12-4 16,0 26-8-16,0 15 15 16,0 7 10-16,0 4-9 15,0 1-1-15,6-7 0 16,11-7 7-16,6-3-14 16,4-9 4-16,0-7 3 15,0-10-6-15,-1-8 10 16,-6-7-4-16,0-7 11 15,1 0-8-15,-4-9 1 16,8-15-4-16,-1-6 4 16,1 0 7-16,-6-1-10 15,0 5 0-15,-6 6 1 0,-4 7 3 16,2 4-10-16,0 5 5 16,7 4-21-16,5 0 18 15,2 15-24-15,0 9 15 16,-2 3 10-16,-7 6-23 15,-8 1 17-15,-5-4-3 16,-3-4-5-16,0-4 10 16,-5-5-20-16,-13-3 5 15,-5-5 19-15,2-3-11 16,-2-4 12-16,5-2 1 16,5 0 0-16,0 0 13 15,4 0-13-15,0-2 0 0,0-4 11 16,4 0-8-16,1 3-3 15,4 3 0-15,0 0-1 16,0 0-8-16,0 0 6 16,0 0-21-16,0 0 7 15,0 0-34-15,7 0 32 16,13-5 15-16,0-3 4 16,3-4 2-16,0-2 0 15,4-8-1-15,4-6 17 16,6-8-18-16,-6-10 19 15,-3-5-1-15,-5-5-14 16,-10-8 36-16,-2-4-27 16,-11-1 5-16,0 3 24 0,-4 9-38 15,-19 10 23-15,1 13-15 16,-2 14-6-16,6 10 16 16,3 8-21-16,1 2 0 15,1 9-2-15,1 26-14 16,4 15 15-16,3 15 0 15,5 3-12-15,2 4 11 16,23 1 1-16,11-6 0 16,3-7-3-16,6-7 0 15,6-11-1-15,5-13-11 16,2-10-5-16,0-9 9 16,-4-10 11-16,-8 0 0 15,-5-4 2-15,-6-16 0 16,-8-6-2-16,-12-4 0 0,-3-6 7 15,-12-5-7-15,0-3 1 16,-18 3 2-16,-11 6 17 16,2 7-7-16,-2 12-13 15,4 8 0-15,6 8 7 16,-2 0-18-16,6 8 11 16,1 22 0-16,6 10-13 15,3 4 13-15,5 1 0 16,0-5-1-16,22-5-1 15,7-2-9-15,4-8 11 16,4-5 0-16,1-7-12 16,1-9 8-16,4-4 4 0,-7 0-2 15,-3-11 1-15,-2-10 1 16,-8-8 0-16,-4-3 4 16,-5-4 1-16,-12 0-2 15,-2 0-3-15,0 0 3 16,-11 6 1-16,-5 4-4 15,6 6 0-15,-2 10 0 16,8 6 3-16,4 4-3 16,0 0-4-16,0 0 3 15,0 16-44-15,4 12 42 16,14 2-1-16,5 0-1 16,5-2 3-16,6 2 2 15,4-2 0-15,-3-2-3 0,-1 1-15 16,-8-4 13-16,-5-2-4 15,-6-5-4-15,-9-6 8 16,-6-2-4-16,0-2-8 16,-21-6-18-16,-26 0 12 15,-14 0-5-15,-3-3-67 16,-1-12-145-16,14-7-161 16</inkml:trace>
  <inkml:trace contextRef="#ctx0" brushRef="#br0" timeOffset="141996.939">5314 4416 673 0,'0'0'172'0,"0"0"-87"15,0 0 33-15,0 0-15 0,0 0-16 16,0 0-11-16,64-129-60 15,-14 99-5-15,3 8-3 16,-2 10-4-16,-4 6 9 16,-5 6-13-16,-1 0 0 15,-3 18 0-15,-3 11 2 16,1 14-2-16,-7 11 0 16,-9 8 3-16,-7 11-3 15,-13 6 1-15,0 8 17 16,-2 0 6-16,-21-3-22 15,-4-4 6-15,2-10-8 16,0-14 0-16,7-14 2 0,7-12-2 16,4-12 0-16,5-8 5 15,-3-8 0-15,5 0-5 16,-2-2 8-16,0 0 0 16,2 0 37-16,0 0 19 15,-7-2-14-15,1-12 18 16,-6-6-53-16,-3-6 9 15,1-2 7-15,1-5-29 16,0 1 7-16,3 3-9 16,4 2 1-16,-1 6 8 15,5 6-2-15,0 8-1 16,0 0-6-16,2 7 2 16,0 0-9-16,-2 0 7 0,2 0-9 15,0 0 5 1,0 21-15-16,0 13 19 0,0 10 2 15,8 0-1-15,3-6-1 16,3-2 0-16,3-6-10 16,8-9 3-16,11-5 0 15,11-15 3-15,15-1 3 16,21-31 2-16,13-20 9 16,6-5-6-16,0-2-4 15,-19 1-25-15,-27 6-101 16,-36 0-163-16</inkml:trace>
  <inkml:trace contextRef="#ctx0" brushRef="#br0" timeOffset="165615.723">9172 2865 17 0,'0'0'668'0,"0"0"-519"15,0 0 4-15,0 0 12 16,0 0-43-16,0 0-25 16,0 0-16-16,-40-102-33 0,22 86-13 15,-1 2 0 1,-4 6-11-16,-4 0-12 0,-6 6-5 15,0 2-5-15,-5 0-2 16,2 2-8-16,0 19-3 16,1 10-18-16,10 5 2 15,8 4 23-15,15 0-12 16,2 1-6-16,12 3 13 16,24-2 0-16,2 1-11 15,7 0 18-15,-3-3-17 16,-2 2 19-16,-4-5 0 15,-7-4-6-15,-12-3 6 16,-5-8-6-16,-12-3 12 16,0-7-13-16,-2-3 0 0,-27-1 4 15,-16 1-4-15,-13-8-27 16,-9 2-49-16,-2-3-33 16,7 0-68-16,19-3-10 15,23-10-97-15,20-15-63 16</inkml:trace>
  <inkml:trace contextRef="#ctx0" brushRef="#br0" timeOffset="167641.71">9268 2857 563 0,'0'0'274'0,"0"0"-94"16,0 0-47-16,0 0-29 15,0 0-30-15,0 0-55 16,4 16-12-16,6 14 1 16,-4 13 23-16,-1 5 6 15,-1 6-27-15,0 4 13 16,4 0-18-16,-2-2-1 16,1-8 7-16,-3-7-11 15,3-9 1-15,-2-14 2 16,-3-5-3-16,0-8-1 15,-2-3-14-15,0-2-12 16,0 0 19-16,0 0-8 16,-2-12 14-16,-21-13 0 0,-3-3 4 15,-6 1-3-15,-3-6 1 16,-3 3-5-16,5 4 3 16,4 4-3-16,8 5 3 15,8 8 2-15,8 5 3 16,3 2-3-16,2 2-3 15,0 0-14-15,2 0-17 16,25 0-7-16,11 12 41 16,9 0-4-16,9-4 1 15,6-6 3-15,7-2 9 16,0 0-6-16,-1-16 7 16,-10-2 11-16,-16-1 15 0,-18 7 5 15,-13 3 1 1,-7 1 5-16,-4-1 10 0,0 0-25 15,0 3-10-15,0 0-10 16,-4 6-3-16,2 0-1 16,2 0-8-16,0 0-6 15,0 15-13-15,0 17-3 16,0 1 20-16,0 3-9 16,16-1-5-16,6-8 1 15,11-7 1-15,6-6 2 16,0-8-14-16,-3-6 21 15,-5 0 5-15,-4-6 4 16,-5-14 2-16,-6-1 4 16,-7-4 5-16,-5 1 6 15,-4 2 4-15,0 2-14 0,0 6-1 16,-2 6-1-16,-3 4-8 16,3 4 6-16,2 0-7 15,0 0-2-15,0 0-6 16,0 7-9-16,0 22-13 15,14 7 30-15,8 2-11 16,4-2-3-16,5-6-8 16,4-3 0-16,0-9 2 15,5-7-1-15,3-4 11 16,3-6 4-16,-4-1 6 16,-3 0 8-16,-8-10-3 15,-12-7 12-15,-2-7 8 0,-11-7-4 16,-6-1 10-16,0-2-7 15,-6 2-13-15,-23 4 15 16,-9 3-16-16,-1 11-3 16,6 2-7-16,4 11 1 15,14 1-4-15,1 0-1 16,5 13-27-16,5 16 1 16,4 7 2-16,0 0 22 15,0-4 2-15,22-5-13 16,3-12 7-16,6-1-13 15,1-10-1-15,-1-4 24 16,-2 0 1-16,-3-5 8 16,3-21 18-16,-2-11-1 0,-5-5 5 15,-6-6 6-15,-12-4-9 16,-4-5 9-16,0-1-9 16,-18-2-10-16,-6 7 2 15,-3 6-12-15,5 15 3 16,8 16-10-16,6 10 2 15,5 6 2-15,3 0-5 16,0 14-12-16,0 24 3 16,0 16 5-16,0 8 4 15,0 2-1-15,9-1-1 16,11-3 1-16,3-2 1 16,3-6-6-16,5-9 1 0,3-5-14 15,0-13-2-15,1-8 5 16,-4-9-9-16,1-8 21 15,-1 0 4-15,0-7 3 16,0-21 6-16,-2-8-4 16,-9-6 3-16,-11-3-4 15,-9-6 2-15,0 3 14 16,-9 4-9-16,-11 12-7 16,4 11 18-16,3 14-15 15,7 7-4-15,-1 0-3 16,-5 5-11-16,2 30-5 15,-7 7 16-15,11 10 0 16,6-6 0-16,0-2-5 0,9-4 5 16,15-10-2-16,5-3-2 15,5-12-1-15,-1-6 1 16,4-9 0-16,-2 0 4 16,-2 0 3-16,-1-21 2 15,-3-7 2-15,-5-2-4 16,-4-1 1-16,-4 0 4 15,-3 9-5-15,-5 6 1 16,-2 7-1-16,-2 9 0 16,-2 0-3-16,2 0-3 15,5 0-9-15,5 12 0 16,1 9 1-16,-1 4 8 16,1-4-7-16,-1 1 4 15,1-2-5-15,1-6-19 0,1-3 20 16,0-6 4-16,-2-5 6 15,1 0 7-15,8-1-4 16,2-20 7-16,3-7 2 16,3-2-9-16,-8 0 2 15,-3 4-1-15,-6 6 1 16,-4 5-5-16,0 8-1 16,-4 5-1-16,5 2-4 15,0 0-10-15,7 9 1 16,0 11 0-16,4 5-8 15,4 3 5-15,8-2-8 16,1-1 14-16,4-8 8 16,-2-6-11-16,-7-6 11 0,-2-5 4 15,-8 0 2 1,-2-5 9-16,-5-22 2 0,-5-11 18 16,-5-10 4-16,-4-10 2 15,-4-5-6-15,-21 2 9 16,-9 3-19-16,8 9 19 15,4 15-24-15,6 16-2 16,9 11 12-16,1 4-16 16,6 3-10-16,0 3-1 15,0 30-24-15,0 18 17 16,4 12 6-16,11 3 2 16,8-3-3-16,6-3-11 0,4-4-16 15,9-12-17-15,3-8-44 16,7-12-54-16,-4-13-105 15,-5-11-199-15</inkml:trace>
  <inkml:trace contextRef="#ctx0" brushRef="#br0" timeOffset="167836.611">11469 3064 837 0,'0'0'127'0,"116"-2"-99"0,-21-5 86 16,5 2-20-16,-6-6-44 16,-7 4-38-16,-11 0 4 15,-13 3-16-15,-17 4-11 16,-21 0-76-16,-25 0-264 16</inkml:trace>
  <inkml:trace contextRef="#ctx0" brushRef="#br0" timeOffset="169115.727">12902 2977 579 0,'0'0'159'0,"0"0"-33"16,0 0-16-16,0 0-26 15,0 0-26-15,0 0-25 16,-129-72-19-16,111 72-14 16,2 0-7-16,-2 16 7 15,-2 11 0-15,5 0 0 0,4 2-2 16,6-1 3-1,5-5-1-15,0 3 0 0,0-1-10 16,18-4 5-16,9 2 2 16,6-2 3-16,5 0-7 15,5 4 10-15,-1-4-3 16,-5 5 1-16,-3-2 2 16,-7 2-3-16,-9-2 0 15,-5-2 0-15,-9 0 1 16,-4 1-1-16,0-3 2 15,-4-4 7-15,-23-2-8 16,-9-6 12-16,-8-6-11 16,-5-2-1-16,-3 0 9 15,2-10-10-15,2-6 1 16,13-5-1-16,8 3 1 0,12-3-3 16,10-2-13-16,5-7-76 15,9-4-44-15,25-6-436 16</inkml:trace>
  <inkml:trace contextRef="#ctx0" brushRef="#br0" timeOffset="169386.635">13225 3118 538 0,'0'0'141'0,"0"0"-48"16,0 0 5-16,0 0-2 15,0 0-33-15,0 0-45 16,27-17-17-16,24 17 21 16,21-1-21-16,7 1 1 15,6-4-2-15,-2 0-33 16,-12 2-79-16,-19 0-54 15,-25 2-141-15</inkml:trace>
  <inkml:trace contextRef="#ctx0" brushRef="#br0" timeOffset="169562.555">13330 3296 352 0,'0'0'156'0,"120"10"-20"15,-51-7-48-15,3-3-18 16,3 0-33-16,6 0-37 16,-6 0-15-16,-1-11-116 15,-16 0-348-15</inkml:trace>
  <inkml:trace contextRef="#ctx0" brushRef="#br0" timeOffset="171021.607">14418 3050 436 0,'0'0'243'16,"0"0"-80"-16,0 0 2 15,0 0-24-15,0 0-28 16,0 0-25-16,0-51-60 0,0 51-26 15,0 3-2-15,0 18-6 16,0 11 6-16,0 1 9 16,2-1-2-16,4-2-2 15,1 0-1-15,-2-5-1 16,-1-8-3-16,3-5-6 16,-5-6 5-16,0-6-2 15,0 0 3-15,3 0 4 16,2-3 1-16,6-20 10 15,3-6-14-15,4-2 1 16,2 1-2-16,1 2 0 16,-4 6 4-16,-1 8-12 15,-5 9 6-15,1 2 0 0,-3 3-1 16,5 0-19 0,3 0 15-16,2 12-7 0,1 5-4 15,-2 3 4-15,2 1-28 16,3-1 17-16,2-3 19 15,0-2-11-15,0-7 16 16,-8-5-7-16,2-3 8 16,-6 0-4-16,1 0 9 15,-1-11-5-15,-3-9 9 16,-4-7 4-16,-6-2 21 16,-2-3-1-16,0 1-10 15,-6 3-4-15,-10 9 0 0,1 5-2 16,1 3 4-1,7 7-14-15,3 4 9 0,2 0-16 16,2 0 0-16,-2 4-6 16,0 22-12-16,2 10 18 15,0 3 0-15,0-3-3 16,8-4-1-16,13-5 0 16,3-4-7-16,0-5 4 15,3-6-6-15,2-7 12 16,-2-5-1-16,2 0 4 15,2 0-1-15,-2-11 0 16,0-11 8-16,-4-3 3 0,-12 4-7 16,-2-1 14-1,-8 2 11-15,-1 4-12 0,-2 3-6 16,0 8-2-16,0 3 10 16,0 2-16-16,0 0-4 15,2 0-9-15,4 2 0 16,3 17-9-16,5 8 14 15,3-1 1-15,1 2 2 16,1-5-1-16,-4-3-8 16,1-5 5-16,-3-5-8 15,-2-3-1-15,0-7 6 16,0 0 8-16,1 0 3 16,-1-13 12-16,-1-6-2 15,0-4 9-15,-1-3-7 16,-3 4-15-16,-2 4 15 0,-4 6-13 15,3 8 9-15,-3 2 1 16,2 2-12-16,-2 0-5 16,5 0-2-16,6 15-17 15,2 8 18-15,7 7 3 16,1 0-3-16,0-4-2 16,4-2-5-16,-3-4 11 15,1-6-2-15,-1-2-4 16,-2-8 3-16,5-4-1 15,2 0 6-15,2 0 12 16,2-16-5-16,-4-8-4 16,-6-2 12-16,-7-4 3 0,-7-2 16 15,-7 0-12 1,0 2-15-16,-7 2 10 0,-18 5-12 16,1 10-4-16,-5 1-1 15,2 5-2-15,3 7-14 16,4 0-46-16,6 2-82 15,9 16-78-15,5 1-166 16</inkml:trace>
  <inkml:trace contextRef="#ctx0" brushRef="#br0" timeOffset="171584.179">16816 2791 638 0,'0'0'168'0,"0"0"-32"0,0 0 9 16,0 0-50-16,0 0-17 16,-124-92-35-16,92 92-9 15,-5 0-19-15,0 0-13 16,6 10 8-16,4 10-6 15,10 1 1-15,6 6 3 16,11 6-5-16,0 4-3 16,38 1 0-16,16 3 0 15,10-4 6-15,9 2-3 16,-2-2-2-16,-5 2 2 16,-14-4-2-16,-9-4-1 15,-16-4 0-15,-12-2-2 16,-10-4 0-16,-5-4-1 0,-5-5-4 15,-32-4 6-15,-15-6 0 16,-12-2 1-16,-5 0-8 16,2-6-17-16,7-12-21 15,10-2-26-15,19-10-54 16,29-8-127-16,4-12-261 16</inkml:trace>
  <inkml:trace contextRef="#ctx0" brushRef="#br0" timeOffset="173549.965">17213 2769 718 0,'0'0'230'0,"0"0"-42"0,0 0-44 16,0 0-63-16,0 0-44 15,0 0-11-15,0 6-21 16,0 24 4-16,0 10 35 15,0 3-17-15,0 4-10 16,0 2-5-16,0 1-10 16,0 0-2-16,0-7 0 15,0-4 3-15,0-9-3 16,2-14-15-16,2-8-8 16,1-8-8-16,-3 0-27 15,1-6 51-15,-3-17 3 0,0-12-27 16,-12 1 23-1,-19 0-12-15,0 3 9 0,2 8 10 16,4 5 2-16,10 8 0 16,3 1-1-16,8 8 2 15,4-1-1-15,0 2 2 16,0 0-1-16,2 0-2 16,33 0-26-16,15 0 26 15,8 0 0-15,5 0-2 16,-5 0 2-16,-9-2 1 15,-7-2 7-15,-9-3-1 16,-12 3-4-16,-11 1 26 0,-10-1 16 16,0 1-7-16,0 3 7 15,0 0-25-15,0 0 0 16,0 0-12-16,0 0-8 16,0 0 0-16,0 0-10 15,-2 18 1-15,2 9 7 16,0 0 3-16,12 1-2 15,12 1 0-15,5-7-1 16,0-8-4-16,2-4-3 16,0-8-3-16,3-2 12 15,-1 0 4-15,-1-8-2 16,-4-12 2-16,-5 0 1 16,-9-2-3-16,-10 0 4 0,-4 0 2 15,0 4 22 1,0 5-27-16,0 6-2 0,0 4 9 15,0 3-10-15,0 0 0 16,0 0-8-16,6 10-8 16,15 19 15-16,10 3 1 15,4 0 0-15,5-2-3 16,5-4-2-16,-1-8 4 16,2-4-1-16,0-9-2 15,-3-5 4-15,-8 0 3 16,-4-1-2-16,-9-15 8 15,-6-4-8-15,-7-8 11 16,-9-5-7-16,0-6-4 16,-11 3 3-16,-14 1-3 0,-4 6 4 15,5 7 4-15,4 5-8 16,4 8-1-16,3 7 0 16,3 2-4-16,2 0 2 15,-1 2-9-15,3 19 9 16,0 11-1-16,6 4 3 15,0-2-1-15,19 0-5 16,10-7-1-16,4-5 3 16,7-8-2-16,1-7 6 15,-4-4-1-15,-1-3 4 16,-9 0-3-16,-5-22 12 16,-7-8-11-16,-5-9 6 15,-10-6 2-15,0-10 1 16,0-1 0-16,-20 0-3 0,1 2 6 15,6 6 19-15,7 12-24 16,2 10 3-16,0 14-1 16,4 7-2-16,0 5-1 15,0 0-7-15,-2 7-10 16,2 22-1-16,0 15 10 16,0 7-2-16,0 2 3 15,8-2 0-15,9 2 4 16,6-3-4-16,6-6 0 15,2-3-1-15,2-6-7 16,0-12 3-16,3-4-8 16,-5-11 0-16,-4-6 13 15,0-2-1-15,-5-2 1 0,-1-20 6 16,-6-9-3-16,-11-3-3 16,-4-5-2-16,0-5 2 15,-17-1-2-15,-10 9 7 16,0 8-4-16,7 10-1 15,7 10-2-15,5 4 1 16,6 4-4-16,0 0-1 16,0 9-1-16,0 14-1 15,2 12 8-15,0 1 0 16,0 1 1-16,29 1-4 16,8-4 3-16,11-4 0 15,-2-9 3-15,-1-7-1 16,-3-6-2-16,-3-8 0 15,-6 0 3-15,-4 0-3 0,-5-10 0 16,-4-9 0-16,-2-2 7 16,-5-2-5-16,-4 5 2 15,-2 7-2-15,-2 3-2 16,-3 6 0-16,0 2-1 16,0 0-2-16,5 0-5 15,2 0 4-15,2 10 2 16,0 5 2-16,-2-1-10 15,0 3 10-15,0-4 0 16,-1-4-6-16,6-4-1 16,1-2 3-16,8-3 4 0,6 0 3 15,4 0-1-15,-4-12-2 16,-4-2 5-16,-7 0-3 16,-3 2-4-16,-1 2 2 15,-5 2 0-15,-3 4 5 16,3 4-5-16,1 0-5 15,5 0-11-15,7 0-3 16,5 13 18-16,4 4-12 16,1-3 0-16,-3 2 10 15,-3-5-12-15,-6 1 11 16,-2-7-8-16,-7-3 0 16,-5-2 12-16,4 0 7 15,1-14 5-15,3-16-1 0,1-11-9 16,-1-6 9-16,-6-6 13 15,-1 1 2-15,-1 4-3 16,-4 6-1-16,-2 10 10 16,0 9 3-16,0 14-19 15,0 6 9-15,0 3-18 16,0 0-2-16,0 0-10 16,0 21-9-16,-13 11 14 15,0 10 1-15,4 5 0 16,9-1-1-16,0 3 0 15,16 2-25-15,19-1-11 16,14-4-62-16,14-8-74 0,4-15-176 16,-3-10-260-1</inkml:trace>
  <inkml:trace contextRef="#ctx0" brushRef="#br0" timeOffset="173736.682">19474 2980 163 0,'0'0'666'0,"0"0"-525"16,0 0-21-16,0 0-46 15,0 0-42-15,144-49-22 16,-43 45-10-16,3 3-1 16,-4 1-44-16,-8 0-42 15,-14 0-129-15,-15-5-254 16</inkml:trace>
  <inkml:trace contextRef="#ctx0" brushRef="#br0" timeOffset="174043.494">20376 2605 775 0,'0'0'192'0,"0"0"7"16,0 0-45-16,0 0-39 0,0 0-36 15,0 0-18 1,-33-57-36-16,26 61-25 0,-7 31 0 16,1 12 0-16,-2 16 7 15,6 4-4-15,9 4 2 16,0-1-10-16,26 0-4 15,24-3-25-15,14-9-49 16,12-10-74-16,2-14-83 16,-3-18-110-16</inkml:trace>
  <inkml:trace contextRef="#ctx0" brushRef="#br0" timeOffset="174332.606">20864 2523 750 0,'0'0'198'16,"0"0"-34"-16,0 0-79 16,0 0-55-16,0 0 33 15,128 91-14-15,-82-45-3 16,-4 9-14-16,-7 1-4 15,-12-2-8-15,-11 0-20 16,-12 1 4-16,0-4-4 0,-31-2-4 16,-14-2-21-16,-6-3-63 15,2-5-76-15,11-7-109 16,13-6-244-16</inkml:trace>
  <inkml:trace contextRef="#ctx0" brushRef="#br0" timeOffset="174690.652">21593 2855 669 0,'0'0'98'0,"0"0"21"16,0 0-34-16,0 0-19 16,0 0-15-16,0 0-24 15,0-13-23-15,0 13-4 16,0 0 0-16,0 0 3 16,0 0-3-16,0 0 16 15,20 5 38-15,5-5 1 16,4 0 5-16,-4 0-30 15,-8 0-4-15,-5 0-9 16,-6 0-7-16,-6-2-7 16,0-1-3-16,0 3-70 0,-20 0-134 15,-13 0-285-15</inkml:trace>
  <inkml:trace contextRef="#ctx0" brushRef="#br0" timeOffset="174899.544">21655 3264 627 0,'0'0'145'0,"0"0"42"16,0 0 15-16,0 0-67 15,0 0-46-15,0 0-19 16,-139 73-19-16,54-39-51 15,-9 5-10-15,5 6-206 0,10-12-441 16</inkml:trace>
  <inkml:trace contextRef="#ctx0" brushRef="#br0" timeOffset="176550.609">21680 2923 340 0,'0'0'112'0,"0"0"16"16,0 0-28-16,0 0-48 15,0 0 12-15,0 0-13 16,0 0-15-16,2-25 39 15,-2 16-39-15,0 3 20 16,0-2-4-16,0 2-27 16,0 0 24-16,0 2-33 15,0 4-3-15,0-2 21 0,0 2-34 16,0 0 11-16,0 0-11 16,0 0-4-16,0 0-1 15,0 0 6-15,0 0-1 16,0 0 0-16,0 0-3 15,0 0 2-15,0 6-1 16,0 6 2-16,12 1-4 16,3-3 5-16,3-3-1 15,-5 0 0-15,1-7-4 16,-5 0 4-16,-3 0 1 16,1 0 6-16,-2-7 9 15,-3-7-14-15,-2 0 0 0,0-1 18 16,-9-2-13-1,-9 5-7-15,0 4 0 0,1 4-9 16,1 4 9-16,1 0 0 16,-1 0 4-16,3 6-14 15,1 6 12-15,5-2-2 16,5 0 0-16,2 0-9 16,0-4 9-16,0-2 0 15,0-2 1-15,7 0-9 16,9-2 11-16,-1 0-3 15,1 0 0-15,-5 0 12 16,-5-4-31-16,-6-7 9 16,0-2-129-16,-33-5-196 0</inkml:trace>
  <inkml:trace contextRef="#ctx0" brushRef="#br0" timeOffset="179888.403">8547 3955 353 0,'0'0'53'0,"0"0"-39"15,0 0 13-15,208 0 51 16,-63 0-8-16,34-13-10 0,20 3-9 15,17 4 6-15,0 1 9 16,-4 5-44-16,-7 0-5 16,-5 0-17-16,3 0 6 15,9-3-1-15,2-1 5 16,2-1-9-16,4 2 17 16,2 1-16-16,5-2 6 15,3 2 3-15,-14 0-7 16,-14 2 4-16,-28 0-8 15,-24 0 2-15,-30 0 7 16,-22-4-4-16,-20-4-5 16,-20-1 4-16,-18 2 2 0,-17 2 6 15,-15 2 0-15,-8 3 9 16,0 0 33-16,0 0-45 16,0 0-9-16,0 0 0 15,0 0-19-15,0 0 19 16,-4 0 1-16,-2 0 0 15,6 0 10-15,0 0-9 16,0 0-2-16,0 0 0 16,0 0 4-16,0 0-6 15,0 0 2-15,0 0 0 16,0 0 3-16,0 0 1 16,0 0-4-16,0 0 0 15,0 0 9-15,0 0-5 16,0 0 3-16,0 0-2 15,0 0 25-15,0 0-20 0,0 0 5 16,0 0 10-16,0-9-25 16,0 4 9-16,2-1 8 15,0-6-2-15,0 0 16 16,2-8-24-16,-4-2 4 16,5-9 11-16,1-4-20 15,2-10 17-15,0-6-5 16,-1-6-11-16,-3-1 20 15,-4 2-13-15,0-3 3 16,0 0-3-16,0-6-3 16,-6-1-8-16,-10 4 1 0,5 1 0 15,2 10 4-15,0 5-4 16,2 8 1-16,0 9 5 16,3 7 0-16,2 8-3 15,0 4 9-15,-2 0-7 16,-1 0 8-16,0-2-12 15,1-5 1-15,-1 3-1 16,1-5 1-16,2 5-3 16,0 3 1-16,-3 4 0 15,1 0 0-15,-1 4 0 16,-2-1 0-16,1-1 0 16,-7 2 0-16,-3-3-2 15,1 0 2-15,1 0 0 16,3 0-1-16,-1 1 1 0,1 2 0 15,3 1 0-15,-4-2 1 16,3-1-1-16,1 2 0 16,-4-1 0-16,3 2-2 15,-1-2 3-15,-6 0-1 16,-2 0 0-16,-9 2-3 16,-6 0-1-16,-12 2-1 15,-9 0-8-15,-19 0 6 16,-16 0 6-16,-23 0-15 15,-17 0 15-15,-12 2-20 16,-3-2 9-16,-5 0-8 16,-5 0-10-16,-4 0 16 0,1 0-11 15,8-9-2-15,2 0 13 16,9 2-17-16,-3 2 14 16,1-1-6-16,3 2-9 15,8-3 14-15,9-1-16 16,16-2 9-16,14-1 9 15,16-1-12-15,12 2 17 16,4-1-3-16,-2 2 2 16,0 0 9-16,-3-1 3 15,-4 3 0-15,3 0-3 16,-3 2 5-16,1 2-2 16,-2-1 0-16,-5 4-1 15,-6-1-3-15,0-2 4 16,-2 1 0-16,1 0 1 0,2 2 4 15,7-2-5-15,6 2 0 16,8 0 1-16,7 0-3 16,5 0 2-16,7 2 0 15,1 8 4-15,3-2-2 16,3 2-2-16,2-4 0 16,0-1 1-16,-2-2-10 15,2-3 12-15,2 0-3 16,7 0 0-16,2 0 5 15,2 0-5-15,1 0 0 16,-1 0 3-16,-1 0-11 16,1 0 8-16,-5 0 0 15,2 0 1-15,-4 6 3 0,3 1-6 16,1 0 2-16,3 1-1 16,3 5 0-16,-1 5 1 15,5 12 0-15,5 6 0 16,-1 10 0-16,3 7 0 15,2 5 17-15,-4 5-17 16,1 3 34-16,-1 1-6 16,4 1 0-16,0 4 25 15,0 4-49-15,0 8 21 16,0 10 7-16,0 8-19 16,0 3 8-16,4-3-21 15,8-9 6-15,-4-13 2 16,-3-12-8-16,1-16 0 0,-3-13 1 15,-1-14 1 1,3-10-2-16,-5-9 0 0,4-5 2 16,2-1 2-16,21 0-3 15,21-26 13-15,31-6-12 16,31-2 5-16,12 5-10 16,5 10 3-16,-9 6-11 15,-11 10 9-15,-8 3-45 16,-8 0-62-16,-7 10-78 15,-14 10-215-15</inkml:trace>
  <inkml:trace contextRef="#ctx0" brushRef="#br0" timeOffset="180441.593">9521 4299 650 0,'0'0'162'16,"0"0"-80"-16,0 0-16 15,0 0 50-15,0 0-6 16,0 0-103-16,0-35 7 16,17 76-14-16,14 13 19 15,0 10-1-15,3 2 15 16,-3 5-18-16,-7-1-1 15,-3-6-14-15,-6-4 6 16,-1-9-2-16,-3-14-4 16,-3-11 1-16,0-13-1 15,-6-13 3-15,2 0-3 0,7-25 41 16,5-21 28-16,11-15-47 16,-2-12-15-16,-4-3 3 15,-3 0-5-15,-7 0 0 16,-2 7-10-16,0 11 4 15,-4 16-55-15,1 18-3 16,-1 16-21-16,6 8-6 16,4 20-128-16,8 18 52 15,2 12-36-15,-4 4-95 16</inkml:trace>
  <inkml:trace contextRef="#ctx0" brushRef="#br0" timeOffset="181311.578">10281 4608 307 0,'0'0'184'0,"0"0"-20"15,0 0-48-15,0 0-17 16,-90-106-16-16,64 92 9 16,1 4-37-16,2 6-2 15,6 4-38-15,3 0-6 16,3 4-9-16,3 20 4 15,-2 6-5-15,6 4 1 0,4 1-5 16,0-4-2 0,12-4-22-16,9-8-11 0,10-6 8 15,1-12-16-15,-3-1 33 16,0 0 13-16,-7-6 2 16,-4-9 7-16,-7-6-3 15,-7-1 5-15,-4-2 12 16,0 4 1-16,0 3 4 15,0 5 2-15,0 7-4 16,-2 5 9-16,0 0-24 16,2 0-8-16,0 0-2 15,0 10-16-15,0 10 17 16,15 0-2-16,1-2-1 16,7-4-2-16,6-6 0 15,9-3 5-15,1-5 0 0,6 0 8 16,-5-9-8-16,-2-11 0 15,-9-4 3-15,-7 2 11 16,-11 0 7-16,-9-1 28 16,-2 4-1-16,0 1-21 15,-2 8-4-15,-2 3-12 16,2 6 3-16,2 1-9 16,0 0-5-16,0 8-6 15,14 16 4-15,12 8 2 16,3 0-6-16,4 2 2 15,1 0-3-15,2-4 4 16,-3 0 3-16,-2-4-1 0,-6-8-3 16,-8-4-12-16,-7-5 10 15,-6-9-20-15,-4 0-25 16,-4 0 13-16,-23 0 5 16,-14 0-47-16,4-15-9 15,10-2 14-15,14-7 54 16,13-5 19-16,13-1 2 15,24-3 2-15,8-2 1 16,2 7-3-16,-6 6 7 16,-12 10-5-16,-10 5 21 15,-5 5 5-15,-3 2 5 16,-2 0-15-16,4 0-3 16,2 4-11-16,1 14 14 15,1 5-13-15,-2 5 7 16,1 0 18-16,-1-2-29 0,-1-1 17 15,-6-6-17-15,1-5 1 16,0-3-4-16,-4-6-81 16,-3-3-55-16,-2-2-124 15,0 0-177-15</inkml:trace>
  <inkml:trace contextRef="#ctx0" brushRef="#br0" timeOffset="181596.616">11039 4345 407 0,'0'0'109'16,"0"0"2"-16,0 0-4 0,0 0-45 15,0 0 5-15,0 0-67 16,-41-46 1-16,34 48-2 16,7 13-3-16,0 0 4 15,11-1-3-15,16-4 8 16,2-4 3-16,-2-4-3 15,-5-2 0-15,-9 0 16 16,-1 0-21-16,-8-9 15 16,-1-10 5-16,-3 1-18 15,0-3 9-15,0 9-11 16,-11 3-24-16,-5 7-65 16,5 2-192-16,11 0-79 15</inkml:trace>
  <inkml:trace contextRef="#ctx0" brushRef="#br0" timeOffset="182983.816">11355 4586 596 0,'0'0'175'16,"0"0"-68"-16,0 0-11 15,0 0 37-15,0 0-49 16,0 0-41-16,-54-94-21 0,43 91-19 16,-5 3-1-16,-1 0-2 15,-1 4 0-15,5 19-8 16,6 3 7-16,7-1-11 16,0 1 6-16,0-3-33 15,13-3 21-15,8-6 5 16,-2-5-21-16,-3-4 32 15,-3-3-6-15,1-2 8 16,-5 0 9-16,-3-2-8 16,1-12 14-16,-2 0 4 15,-1-4-6-15,5 1 7 16,-3 6-14-16,2 3-1 16,-4 4 4-16,2 4-9 15,5 0-2-15,7 0-6 16,5 9 3-16,1 5-2 0,3 1 1 15,2-3-12-15,2-6 15 16,6-4-5-16,4-2 8 16,-5 0 0-16,-3-12 4 15,-8-11 23-15,-12-4 18 16,-6-9 11-16,-7-9 16 16,0-5-4-16,-16-2-5 15,-11-2-26-15,-2 6-11 16,2 6 9-16,1 10-27 15,13 9 14-15,2 13 5 16,5 8-27-16,4 2 9 16,0 0-9-16,2 27-14 0,0 15 14 15,0 14 0-15,23 4 0 16,10 5 1-16,10 1 2 16,-1-5-3-16,2-8 0 15,-5-15 1-15,-4-15-3 16,-6-14 2-16,-6-9 0 15,-8 0 4-15,1 0 2 16,1-18-6-16,1-10 0 16,2-5 4-16,-4 2 0 15,-3 0 0-15,1 3-4 16,-1 5 0-16,-1 9-4 16,-6 6 3-16,3 5-4 0,1 3-29 15,11 0 24 1,4 18-12-16,1 10 19 15,-3 1-5-15,-10 0-11 0,-7 0-1 16,-6-5-9-16,0-4-16 16,-8-4 27-16,-17-6-36 15,-10-2-4-15,-5-2 38 16,-1-4-32-16,10-2 19 16,9 0 2-16,13 0 29 15,4 0-2-15,5 0 4 16,0 0 0-16,7 0-4 15,13 0 0-15,9 0 4 16,2 0-3-16,5 0 12 16,11 0-9-16,6 0 0 15,7-14 0-15,6-6 10 0,-9-8 1 16,-8-5-8-16,-9-4 15 16,-13-4 1-16,-11-7 25 15,-14-1-5-15,-2-8 7 16,-11-2 16-16,-25-2-42 15,-2 3 17-15,0 8-22 16,5 11-8-16,8 17 13 16,11 11-17-16,6 8-1 15,-1 3-3-15,-2 26 1 16,-3 27 0-16,2 13-6 16,12 8 11-16,0 0-5 15,15-3 0-15,28-9 0 16,7-11-12-16,10-13 8 0,7-12-9 15,-1-9 8-15,-2-11-36 16,-11-6 27-16,-8 0-6 16,-10-8 20-16,-10-13 3 15,-10-4-1-15,-13-5-2 16,-2-3 0-16,-4 1 7 16,-25 4-7-16,-2 5 10 15,2 7-9-15,5 9 11 16,8 5-12-16,7 2 0 15,9 0 0-15,0 26-7 16,3 5 4-16,21 2 3 16,12 0 0-16,8-5-1 0,5-4 1 15,1-6-6-15,-4-6-9 16,-8-4-53-16,-11-4-12 16,-16-4-38-16,-11 0-145 15,0 0-131-15</inkml:trace>
  <inkml:trace contextRef="#ctx0" brushRef="#br0" timeOffset="183373.95">9529 5167 607 0,'0'0'93'0,"0"0"-49"15,0 0 59-15,0 0-25 16,181-60-40-16,-9 26-6 15,50-5 11-15,42 8-15 16,16 1-19-16,12 2 11 0,-6 4-3 16,-19 3 1-1,-26 2-9-15,-23 3-6 0,-24-3-3 16,-22 1 0-16,-23 4-13 16,-36 2-9-16,-41 6-75 15,-45 6-59-15,-27 0-49 16,-53 2-112-16</inkml:trace>
  <inkml:trace contextRef="#ctx0" brushRef="#br0" timeOffset="183726.605">9872 5259 379 0,'0'0'180'0,"0"0"-158"15,0 0 7-15,0 0 82 16,164-16 19-16,-13 1 4 16,53-12-51-16,39-4-31 15,23-1-2-15,4-2-27 16,-9 9 8-16,-30 5-4 15,-23 4-26-15,-28 2 22 16,-28 5-5-16,-13-3-8 16,-24 3 12-16,-16 1-14 0,-22 0-6 15,-21 1-2-15,-21 7-6 16,-16 0 0-16,-19 0-45 16,-21 0-165-16,-37-1-99 15</inkml:trace>
  <inkml:trace contextRef="#ctx0" brushRef="#br0" timeOffset="196979.558">2996 12150 786 0,'0'0'95'0,"0"0"-8"0,0 0 6 15,0 0-18 1,0 0 8-16,0 0 63 0,0 0-103 16,-37-104-10-16,27 87-15 15,-11-1 12-15,-3 3-1 16,-5 4-28-16,-2 5 4 16,0 6-5-16,0 0 3 15,-2 22-5-15,-2 11 2 16,11 1 0-16,8 2-2 15,12 0-2-15,4 0 0 16,0 0-5-16,27-1-2 16,6 0 5-16,5-3-1 15,3 0-2-15,-1 0 7 16,-1-4-3-16,-1-2 4 16,-5-1 1-16,-6-2-1 0,-9 0-3 15,-7-1 4-15,-9 1-13 16,-2 0 12-16,-2 2 1 15,-19-4 11-15,-14-1-4 16,0 0-1-16,-5-6 0 16,2-5-6-16,5-4 1 15,6-5 3-15,7 0-4 16,5-17-11-16,5-12-37 16,8-11-139-16,2-9-46 15,0-2-110-15</inkml:trace>
  <inkml:trace contextRef="#ctx0" brushRef="#br0" timeOffset="199065.816">3114 11979 191 0,'0'0'443'15,"0"0"-276"-15,0 0-69 16,0 0 19-16,0 0-35 15,0 0-38-15,-39 103-16 16,39-52 13-16,0 5 6 16,3-1-17-16,15 1 0 15,2-2-10-15,2-4-1 16,0-8-6-16,-3-8-5 0,-4-8-3 16,-7-10-3-1,-2-5 0-15,-4-9 0 0,-2-2-2 16,0 0 14-16,0 0-1 15,0-2 4-15,-19-16-13 16,-3-5-4-16,-4-2-7 16,-5-1 7-16,-3 1-9 15,2 1 1-15,1 6-5 16,10 2-1-16,2 6 9 16,11 4 0-16,3 3-2 15,5 3 3-15,0 0-17 16,0 0-20-16,0 0-30 0,7 0 9 15,10 0 32-15,10 0 17 16,6 0 8-16,12 0 2 16,11 0 3-16,2-5 0 15,-1-11 2-15,-7 0 3 16,-15 0 9-16,-10 3 3 16,-9 6 9-16,-14 3 17 15,-2 0 18-15,0 0 6 16,0 2-22-16,0 0-6 15,0 2-10-15,0 0-17 16,0 0 3-16,0 0-15 16,0 0 0-16,0 0-14 15,0 6 9-15,0 14 4 16,0 2 0-16,9 2 1 16,9 2-8-16,-1-6 7 0,6-3-3 15,2-5 2-15,-2-9-11 16,0-3 0-16,-3 0 13 15,-2 0 0-15,-4-12 2 16,-4-2 2-16,-5-2 7 16,-5 0-4-16,0 0 14 15,0-5-12-15,0 4 11 16,0 1-11-16,0 6 6 16,0 4-1-16,0 4-14 15,0 2 0-15,0 0-7 16,0 10-16-16,0 10 21 15,0 4 1-15,11 0-1 0,9-2 1 16,7-4-3-16,9-5 4 16,4-3-1-16,4-8-6 15,3-2 4-15,-5 0 3 16,-1 0-11-16,-12-7 11 16,-7-3 1-16,-10 1 3 15,-8-4 1-15,-4 1-1 16,0-4 6-16,0-2-5 15,0-1 0-15,-18-4-2 16,-7 7 9-16,3 4-12 16,0 5 11-16,1 7-11 15,4 0-1-15,-1 0-3 16,5 15 4-16,3 7-9 16,6 2 4-16,4 5-3 15,0 0 6-15,2 0-5 0,16-3 1 16,3-9-3-16,-2-4 0 15,2-8 4-15,-6-5-5 16,3 0 5-16,0-5 5 16,-3-16 3-16,-2-2 3 15,-3-6 7-15,-6-3 6 16,-4-6 4-16,0-6 2 16,0-4-2-16,-16-1 9 15,-8-1-15-15,0 4-1 16,-3 2-9-16,6 8 0 0,4 12-3 15,8 10-4 1,6 8 3-16,3 6-3 0,0 0-6 16,0 16-11-16,0 22 6 15,10 12 11-15,9 7 0 16,8 1-1-16,4-4 3 16,5-4-4-16,-1-6 2 15,-2-7-2-15,-5-12-4 16,-4-4-6-16,-3-9 3 15,-6-7-6-15,-1-5-1 16,-1 0 8-16,1 0 8 16,1-17 6-16,1-10 0 15,-1-5 0-15,-5-1-3 16,-6 0 5-16,-4 3 2 16,0 0 0-16,-10 3 8 0,-7 8-5 15,-1 6-5-15,5 10 0 16,4 3-8-16,0 0-1 15,2 0-7-15,1 20 3 16,3 9-5-16,3 6 6 16,0 3 1-16,5-5 0 15,12-1 1-15,8-9-4 16,-3-5 1-16,5-6 1 16,-4-5-1-16,-2-7-3 15,4 0 4-15,-5 0 4 16,3-9 9-16,-4-7-2 15,-3-5-6-15,-1-2 13 0,-1 0-11 16,-1 0 6-16,-4 3-1 16,-2 5-3-16,0 6 0 15,-3 5-5-15,1 4-7 16,1 0-3-16,1 0-8 16,4 18 14-16,2 4 3 15,-1 4-7-15,-3 0-1 16,-3 0-9-16,4-3 5 15,-4-8 4-15,1-5-6 16,-5-8 2-16,-2-2 7 16,2 0 6-16,4-2 6 15,4-15 1-15,1-3 3 0,0-3-6 16,-6 3-1-16,4 2 6 16,-5 4-7-1,0 5-2-15,0 6 0 0,-1 1-4 16,6 2-8-16,4 0-2 15,3 0 9-15,1 14-1 16,2 3-2-16,-2-5 0 16,1 3 3-16,-2-5-1 15,-1-6 5-15,2-1-5 16,-2-3 5-16,1 0 1 16,-1-9 1-16,3-11 5 15,-1-4-1-15,-1-8 5 16,-7-4 5-16,-5-4 25 15,-4-5-6-15,-4-4 2 16,-19-4-6-16,-10 3-12 0,2 4 8 16,4 11-3-16,8 14-8 15,7 11 5-15,8 10-10 16,4 0-10-16,0 22-4 16,0 19-9-16,0 17 12 15,16 5 1-15,1 1 0 16,5-6 1-16,10-3-1 15,1-11-4-15,7-8-10 16,3-10-17-16,-3-9-26 16,-1-14-34-16,4-3-22 15,-5-3-82-15,-9-14-187 16</inkml:trace>
  <inkml:trace contextRef="#ctx0" brushRef="#br0" timeOffset="199246.968">4612 12235 349 0,'0'0'295'0,"0"0"-80"15,0 0-188-15,0 0-13 16,160-67 31-16,-91 42 4 16,-2 4-25-16,-9 4-24 15,-13 12-9-15,-16 5-122 16,-11 0-299-16</inkml:trace>
  <inkml:trace contextRef="#ctx0" brushRef="#br0" timeOffset="199913.45">5795 11962 270 0,'0'0'298'0,"0"0"-99"16,0 0-6-16,0 0-8 15,0 0-49-15,0 0-32 16,36-105-20-16,-38 97-39 0,-13-1-3 15,-4 9-18 1,-7 0-15-16,-6 0-7 0,-5 17 3 16,-1 3-5-16,4 0 1 15,5-2 2-15,7-3-3 16,10-2 0-16,12 1-8 16,0 0-5-16,8 3 4 15,21 5 4-15,11-1 4 16,8 2-1-16,8 1 2 15,-2-5-2-15,-5 3-1 16,-7-1 0-16,-9 1 2 16,-10 0-1-16,-8 2 0 15,-7-2-2-15,-8 2 4 16,0-2 2-16,-21 0-1 16,-17-2 15-16,-9-1 10 0,-11-5-11 15,-9-1 12-15,-6-3-2 16,-5-8-8-16,7-2-8 15,11 0-9-15,12-16-15 16,17-28-145-16,18-25-445 16</inkml:trace>
  <inkml:trace contextRef="#ctx0" brushRef="#br0" timeOffset="203126.307">15336 2605 184 0,'0'0'440'16,"0"0"-345"-16,0 0-4 15,0 0 45-15,0 0-16 16,0 0-28-16,0 0-41 16,-9-45-13-16,-15 36-11 15,-18 2-16-15,-23 5 0 16,-26 2-6-16,-25 0-4 16,-21 0-1-16,-12 14 0 15,1 3 1-15,13-3-1 16,21-4 4-16,36-5-2 0,33-2-2 15,28-3 0-15,13 0 7 16,4 0-6-16,0 0-1 16,0 0-5-16,0 0-4 15,0 4-1-15,0 6-3 16,0 10 5-16,4 12 8 16,9 10 1-16,3 8 0 15,-1 8 8-15,1 4 9 16,-3 4 6-16,1 1-11 15,-3 1 11-15,0-2 9 16,-2 1-12-16,-2-9-12 16,-1 0-2-16,1-7 5 0,-1-5-8 15,0-1-3-15,0-6 0 16,-2 0 4-16,-2-3 1 16,-2-1-6-16,0-4-1 15,0-1 0-15,0-6 2 16,0-3 0-16,0-5 2 15,0-6-1-15,0-4 1 16,0-1 3-16,0-1-6 16,0-1 5-16,3-2-3 15,5-1-4-15,19 0-4 16,18 0 6-16,26-1 8 16,23-17-3-16,20-4-4 15,23-4 0-15,27-1 3 0,16-1-1 16,16 0 0-16,12 7-6 15,3-2 3-15,10 2 0 16,-5 4 1-16,3 1 2 16,4 0-3-16,-1 0 4 15,4-3-2-15,-6 2-1 16,-14-3-2-16,-8 2-1 16,-8-3 2-16,-11 2 0 15,-2 1 6-15,-3 0-3 16,-4 1-2-16,-10 3 0 15,-8 2-1-15,-15 4-1 16,-9 2 1-16,-3 0 1 0,0-1 0 16,-3-5-1-16,3 1-2 15,0-1 0-15,-3 2 4 16,-4 4-2-16,-2 4 2 16,-2 0 0-16,-1 2-2 15,-1-3 3-15,-4 3-3 16,-15 0-3-16,-9 0 3 15,-3 0-1-15,-3 0 2 16,4 0-4-16,7 0 3 16,2 0 0-16,-3-3 0 15,-10 3 2-15,-16 0-2 16,-13 0 0-16,-13 0 1 16,-10 0-1-16,-10 0 1 0,-5 0 0 15,-4 0 2 1,-4 0-3-16,-3 0 1 0,4 0 6 15,2 0-6 1,5-6 5-16,3-2 3 0,-1 0 2 16,5-2-4-16,-3-4 7 15,6-6 2-15,-3-6-1 16,-3-9 7-16,-1-4-10 16,-5-7 4-16,-9-7-13 15,0-3 1-15,-5-4 5 16,-13-6-1-16,-2 2-7 15,2 2 13-15,5 2-14 16,4 9 4-16,0 3 2 16,3 8-5-16,-2 2 2 0,-2 2 2 15,-1-1-5 1,-1-1 6-16,-3 2-3 0,-3-1-3 16,-7 1 0-16,-1 5-6 15,-6 8-3-15,-8 4 3 16,-16 9 1-16,-19 8-3 15,-28 2 7-15,-28 0-4 16,-30 14 5-16,-44 6 0 16,-34 4-5-16,-48 0-6 15,-45 1-23-15,-33-1-14 16,-42 2-14-16,-19 2-14 16,-6 4-8-16,0 3-28 15,17-2-14-15,27 1-23 0,34-6-52 16,33-7-150-16</inkml:trace>
  <inkml:trace contextRef="#ctx0" brushRef="#br0" timeOffset="204651.925">25572 2914 773 0,'0'0'96'0,"0"0"-74"15,0 0 34-15,0 0 80 16,0 0-33-16,0 0-36 16,0 0-18-16,-127 48-10 15,69-13 0-15,-22 11 2 16,-21 12-7-16,-19 12-13 15,-20 3-9-15,-21 7 17 16,-12 3-17-16,-12 5 10 0,-2 9-17 16,15-4 0-16,27-8 0 15,43-24-5-15,44-26 1 16,35-19 0-16,21-14-1 16,2-2-11-16,0 0 9 15,0 0 2-15,0 0 3 16,0 0-1-16,0 0 5 15,4-21 4-15,12-14-10 16,11-19 11-16,11-19-12 16,8-4-8-16,8-8 8 15,8 1-2-15,3 1-7 16,-7 12 7-16,-11 14-6 16,-22 25 8-16,-15 18 8 15,-10 10-5-15,0 4 8 16,0 0-11-16,0 0-2 0,0 6-12 15,-10 24-3-15,-15 15 17 16,-14 18 0-16,-11 16 1 16,-8 9 4-16,-3 8-3 15,1 1 0-15,9-6-1 16,11-14 4-16,15-15-5 16,23-18-2-16,6-12 0 15,54-13 1-15,48-19-4 16,36 0-3-16,27-35-43 15,12-11-113-15,-19-8-148 16,-35 0-225-16</inkml:trace>
  <inkml:trace contextRef="#ctx0" brushRef="#br0" timeOffset="209481.258">25655 1088 51 0,'0'0'574'15,"0"0"-414"-15,0 0-74 16,0 0 50-16,0 0 10 15,0 0-62-15,-100-78-26 16,95 78-24-16,3 0-11 16,-3 0-23-16,-2 18-3 15,-3 18 2-15,-1 13 1 16,8 5 1-16,3 2-1 16,0 5 0-16,20-3-1 15,16-7-5-15,9-5-7 16,13-9-2-16,6-14-9 0,7-11-2 15,0-12 7-15,-3 0 15 16,-8-14 2-16,-11-16 2 16,-9-7 11-16,-14-5 5 15,-3-11 6-15,-17-3 15 16,-6-4-16-16,0-2-2 16,0 6-4-16,-19 7 18 15,-2 13 1-15,1 13 3 16,5 13-22-16,9 6-1 15,3 4-14-15,1 0-2 16,2 34-19-16,-3 16 8 16,3 11 13-16,0 2 0 0,0-1-3 15,10-6 0-15,14-5-2 16,5-9 2-16,5-10-4 16,-1-14-11-16,-2-10 11 15,5-8 0-15,-1 0 7 16,3-8 5-16,3-21 8 15,1-9-3-15,1-8 5 16,-1-2 7-16,-5-1-14 16,-6 5 3-16,-8 10-6 15,-10 17-3-15,-3 9-2 16,-8 8-2-16,2 0-5 16,9 0-20-16,5 16-23 15,5 6 41-15,-2 2-12 0,0 0-13 16,-5-2 3-16,-3-4 23 15,-5-6 4-15,2-6-11 16,-8-4 6-16,-2-2 8 16,0 0 2-16,0 0 6 15,0 0 9-15,0-14 13 16,0-8-21-16,-16-4-4 16,-1 1 6-16,-1 2 0 15,-3 7-9-15,4 6 10 16,3 4-2-16,-1 6-9 15,-1 0-11-15,-4 20-14 16,-2 18 19-16,1 10-2 0,13 0-5 16,8-6-4-1,0-4 13-15,11-9-15 0,13-8 3 16,-1-6 2-16,-4-12-14 16,-3-3 19-16,-1 0 2 15,2-3 7-15,-1-19 10 16,-3-5 2-16,-5-3 17 15,-1-2-6-15,-4 3-7 16,-3 0-5-16,0 12 1 16,0 6-5-16,0 8 7 15,0 3-11-15,0 0-3 16,0 0-21-16,0 9-14 16,11 15 14-16,4 3 7 15,5-2 3-15,3-4-5 16,-6-9 10-16,1-5 1 0,0-5 0 15,-3-2 5-15,2 0 3 16,4-11 7-16,-1-12 10 16,3-7 7-16,-4-2-9 15,-5 1 8-15,-7-4 0 16,-5 5 11-16,-2 2-22 16,0 7 5-16,0 7-9 15,0 9-1-15,0 5-10 16,0 0 0-16,0 0-21 15,0 12-28-15,0 17-13 16,12 12 52-16,3-2 7 16,7-2-10-16,5-4 0 0,-1-4 3 15,-3-5-3-15,-5-4 7 16,-5-6 2-16,-9-8-3 16,-4-2-5-16,0-2-19 15,0-2 15-15,-8 0-5 16,-19 0 6-16,-2 0 11 15,2 0-2-15,7 0-12 16,11 0 4-16,4 0-2 16,5 0 7-16,0 0-44 15,3 0-15-15,17 0 9 16,9 0 58-16,7-7 1 16,3-13 0-16,4-4 4 15,-5-5-3-15,-3-2 34 16,-3-1 14-16,-8 3 6 0,-1 3 4 15,-10 0-11-15,-4 1 14 16,-4 6-11-16,-5 1-17 16,0 4 2-16,0 2-2 15,0 5-16-15,0 4 1 16,-2 1-13-16,-1 2-6 16,3 0 0-16,0 0-12 15,0 0-20-15,0 7-5 16,0 20 18-16,0 1 14 15,16 2 5-15,6-2-2 16,3-2-2-16,4-2 4 0,-5-1-1 16,-2-3-2-16,-1-5-1 15,-11-4 2-15,-5-4-2 16,-5-3-9-16,0-4-5 16,0 0-5-16,-11 0-4 15,-18 0 27-15,-2 0 3 16,-3 0-1-16,5-2 4 15,9-7-4-15,5 2 6 16,8 3-2-16,4 3 3 16,3-1-2-16,0 2-7 15,0 0-3-15,0 0-4 16,0 0-24-16,5 0-5 16,19 0 14-16,13 2 21 15,7-2 1-15,1 0 0 16,3 0-4-16,0 0 4 0,-6-11 0 15,-7-7 8-15,-8 1 11 16,-5-9 7-16,-9-6 15 16,-3-2 14-16,-10-4-16 15,0 3-8-15,-5 0 8 16,-10 13-6-16,-1 8-21 16,5 8-1-16,6 6 6 15,3 0-17-15,-2 0-23 16,2 27-29-16,0 10 49 15,2 4 0-15,0 3 0 16,6-9-23-16,25-3 13 16,3-9 0-16,5-9-14 0,2-8 18 15,-1-6 9-15,0 0-2 16,-2-8 5-16,-2-12-1 16,-5-6 8-16,-4-4 4 15,-8-4 2-15,-10-2 17 16,-6-3-6-16,-3 4-8 15,0 0-4-15,0 10 4 16,-7 6 9-16,0 9-11 16,7 8-6-16,0 2-11 15,0 0-8-15,0 0 1 16,0 0-38-16,0 20-23 16,16 12 55-16,10 7 10 15,6-2-3-15,6 0-4 0,0-1 0 16,-1-2 4-1,-3-6-10-15,-7-6 6 0,-7-2 6 16,-9-8 4-16,-7-2-2 16,-4-2-12-16,-13-2-22 15,-36 1 8-15,-22-4 26 16,-14-1-33-16,5-2-77 16,10 0-56-16,26 0-36 15,22 0-168-15</inkml:trace>
  <inkml:trace contextRef="#ctx0" brushRef="#br0" timeOffset="210119.632">29696 1139 635 0,'0'0'132'0,"0"0"-49"16,0 0 85-16,-120-87-42 15,78 58-32-15,-6-4-49 16,2-1-10-16,-3 1-12 16,0-4 3-16,2 2 1 15,3-2-13-15,11-4-4 16,6 6-8-16,8 0-2 16,11 9 0-16,6 6-7 15,2 11-3-15,0 4-3 16,0 5-16-16,0 0-49 15,13 14-18-15,5 20 94 16,-10 15-16-16,-8 9-19 16,0 12 27-16,-16 2 6 0,-5 1 4 15,3-8 0-15,2-10 2 16,9-17-4-16,7-15 0 16,0-14-6-16,0-9-5 15,0 0 9-15,18-9 4 16,34-30 67-16,23-21-20 15,21-15 3-15,1-5-24 16,-11 3-7-16,-12 2 14 16,-14 14-12-16,-6 11-3 15,-10 18-18-15,-13 17-3 16,-4 8-10-16,-7 7-22 16,-2 0-37-16,0 29-29 15,-5 10-58-15,-7 16-55 0,-6 9-174 16</inkml:trace>
  <inkml:trace contextRef="#ctx0" brushRef="#br0" timeOffset="212706.656">26662 2418 138 0,'0'0'535'16,"0"0"-399"-16,0 0-42 16,-27-113 61-16,14 96-20 15,-3 5-60-15,1 4-29 16,4 4-13-16,-3 1-3 15,-1 3-21-15,-9 9-9 16,-14 26-4-16,-7 18 4 16,1 10 0-16,3 10 0 15,12 2 1-15,12-3-1 16,15-10-1-16,2-10-9 16,15-11 0-16,25-14-15 15,15-13-2-15,11-9 7 0,0-5 11 16,8-12 8-16,-8-19 0 15,-6-7 1-15,-10-6 13 16,-19-13 13-16,-13-6 8 16,-18-8-7-16,0-3 7 15,-27 2 12-15,-15 9-35 16,-5 14 4-16,4 12-4 16,1 16 8-16,5 12-3 15,1 9-11-15,-2 0-4 16,2 29-1-16,1 17-8 15,6 12 2-15,10 10 2 16,17 0-8-16,2-4-6 0,33-6-19 16,19-11 22-16,15-11 5 15,5-19-10-15,3-10 4 16,1-7 12-16,-5-10 3 16,-8-19 0-16,-12-9 1 15,-9-6 15-15,-13-6 5 16,-6-4 19-16,-10 4-7 15,-9 6 9-15,-4 15 5 16,0 8-6-16,0 13 2 16,0 5 1-16,0 3-30 15,0 0-13-15,0 0-6 16,0 9-13-16,0 26-9 16,-2 23 28-16,-2 15 9 15,-3 6-9-15,1-1 4 16,1-6-1-16,0-8-3 0,5-14-3 15,0-16-16-15,0-14 8 16,0-11 3-16,0-9 4 16,0 0 4-16,0 0 10 15,0-12-1-15,10-27 0 16,14-9-9-16,8-4-5 16,-3 6 2-16,-6 14 0 15,-5 9-4-15,-7 14-7 16,-1 9 0-16,3 0-10 15,3 0-15-15,3 20 13 0,0 6 3 16,-4 2 1 0,-6-3-21-16,-4-2 25 0,-5-5-17 15,0-1 10 1,-14-6 0-16,-15-1 22 0,-7-2-2 16,3-6 5-16,4-2 3 15,4 0 4-15,12 0-2 16,7 0-4-16,4 0-1 15,2 0-4-15,0 0-4 16,21 0-29-16,20 0 19 16,19 0 15-16,9-17-4 15,6-9 7-15,4-9 0 16,-8-1 1-16,-13-2 3 16,-13 2 6-16,-14-2 23 15,-14 3 11-15,-12 6 5 16,-5 2 12-16,0 7-19 0,-11 4-2 15,-2 6-19-15,3 6-2 16,8 4-6-16,2 0-11 16,-2 0-2-16,0 22-12 15,-5 26 5-15,1 17 6 16,-4 8 1-16,-1 9-2 16,7 13 2-16,4 18 0 15,0 9 4-15,2 8-4 16,13-2 2-16,-1 1 1 15,-3-13-3-15,-7-14 1 16,-4-25 1-16,0-34-2 16,0-20 0-16,-10-20 2 0,-30-3 0 15,-18-3-2-15,-13-32-7 16,-1-16-7-16,9-14-15 16,12-13-13-16,17 0-8 15,24-1 10-15,10 1 8 16,33-4-3-16,32-9 16 15,26-10-3-15,12-4-1 16,1 3 6-16,-8 8 15 16,-17 11 2-16,-24 18 1 15,-17 14 2-15,-19 16 25 16,-9 10 19-16,-8 8 20 16,-2 0 3-16,0 3-39 0,0-1-12 15,-8 8-14 1,-2 2-5-16,1 2-18 0,5 3 14 15,-2 0-10-15,-6 4-2 16,-5 22 12-16,-8 12-6 16,0 8 8-16,0 2-3 15,10-2 3-15,11-3-10 16,4-6 7-16,9-4-10 16,22-10 0-16,9-9 10 15,5-9-1-15,3-5 12 16,6 0-6-16,4-22 0 15,-2-12 11-15,-2-6 8 16,-10-2-8-16,-7-1 7 16,-5-3 2-16,-8 4-6 0,1 0 2 15,-2 10-11-15,-8 10 3 16,-1 10-5-16,-4 9-3 16,3 0-9-16,1 3 7 15,1 0-10-15,-3 0-9 16,-1 0-7-16,-3 8 2 15,-2-2 9-15,0 3-2 16,-4-6 0-16,1-3 16 16,-3 0 3-16,0 0 2 15,0 0 4-15,0 0 11 16,-19 0 4-16,-4-12 4 16,-6 1-17-16,2 2-3 15,6 4-5-15,8 5-3 16,-1 0-3-16,4 0 5 0,-2 23-8 15,-1 12-6-15,4 9-1 16,7 4-5-16,2 2 11 16,5-7-5-16,26-1-7 15,8-8 1-15,11-11-2 16,6-13 3-16,6-10 16 16,5 0 2-16,0-21 4 15,-1-12-1-15,-6-11 12 16,-10-7-3-16,-13-7 23 15,-12-6 24-15,-16-3 9 16,-9-10-18-16,0-1-3 0,-13-3-7 16,-12 1-10-16,0 12 2 15,3 16-10-15,7 20-2 16,6 18-3-16,4 12-13 16,5 2-2-16,-2 10-10 15,0 42-14-15,2 20 1 16,0 24 21-16,0 1-2 15,2-3-10-15,25-2 4 16,8-10-27-16,4-6-15 16,3-16-40-16,-7-17-30 15,-2-16 18-15,-8-16-104 16,-7-11-18-16,-13 0-116 16</inkml:trace>
  <inkml:trace contextRef="#ctx0" brushRef="#br0" timeOffset="213149.438">28778 2460 382 0,'0'0'111'16,"0"0"-22"-16,0 0-1 15,0 0-26-15,0 0-33 16,0 0 23-16,147-34 4 16,-69 17-4-16,4-6 6 15,-5-3-4-15,-4-4 1 16,-9-7-6-16,-12 5-15 15,-17 2 2-15,-16 11 1 16,-13 5 25-16,-6 5 3 16,0 4-14-16,-6-2-26 0,-15 6-24 15,-3 1 2-15,-3 0-3 16,-2 5-1-16,7 17-2 16,2 5-3-16,13 7 3 15,7 7-1-15,2 0-1 16,34 7 3-16,13-2 0 15,8 0 2-15,9-4-7 16,-6-6 6-16,-12-1-4 16,-10-5 4-16,-13-8-1 15,-13-2-1-15,-8-9-1 16,-4-2 0-16,-4-3-14 16,-46-2 15-16,-37 4 3 15,-31-4 2-15,-18-4-2 0,-4 0-35 16,13 0 1-16,13 0-65 15,16-12-128-15,13-9-162 16</inkml:trace>
  <inkml:trace contextRef="#ctx0" brushRef="#br0" timeOffset="213651.638">27231 2133 624 0,'0'0'168'15,"0"0"-64"-15,0 0 7 16,0 0 21-16,0 0-72 16,0 0-30-16,-7-20-30 15,3 33-23-15,-3 11 23 16,2 2 0-16,5-3 3 0,0-7-3 15,0-4-10-15,19-1-2 16,10-10 12-16,4-1 5 16,2 0-3-16,-1-19-1 15,-5-5 28-15,-7-5 18 16,-11 1-3-16,-11-4-6 16,0-4 4-16,-15 2-42 15,-21 6-1-15,-4 10-18 16,-2 15-27-16,4 3-51 15,7 5-83-15,6 25-92 16,7 7-220-16</inkml:trace>
  <inkml:trace contextRef="#ctx0" brushRef="#br0" timeOffset="214063.631">25833 3657 587 0,'0'0'34'16,"0"0"-34"-16,0 0 0 16,114 9 139-16,15-51 13 15,72-27-63-15,69-18-45 16,61-12-11-16,51-6 10 16,35 3 10-16,15 4-12 15,3 9-5-15,-18 12-12 16,-36 10-9-16,-56 15 7 15,-59 13-22-15,-84 14 0 16,-70 11-14-16,-66 10-24 0,-46 4-47 16,-75 0-123-16,-61 14 35 15,-51 10-323-15</inkml:trace>
  <inkml:trace contextRef="#ctx0" brushRef="#br0" timeOffset="214325.538">26172 3828 325 0,'0'0'34'15,"-129"70"-22"-15,93-47 75 16,18-16 103-16,14-5-34 16,4-2-85-16,0 0-29 15,56-9 0-15,52-30 46 16,78-27 19-16,72-26-42 0,58-11-20 15,55-1-12-15,39-3-11 16,34 6 8-16,19-2-18 16,-10 7-10-16,-30 9-2 15,-53 17-9-15,-66 10-141 16,-74 2-332-16</inkml:trace>
  <inkml:trace contextRef="#ctx0" brushRef="#br0" timeOffset="-210000.957">15111 2655 404 0,'0'0'61'16,"0"0"-23"-16,0 0 35 0,0 0 10 15,0 0-6 1,0 0-19-16,0 0-25 0,-6 0-6 16,6 0-13-16,0 0-1 15,0 0 2-15,0 0-3 16,0 0-5-16,0 0-7 15,2 0 0-15,13-2 0 16,14-6 7-16,16 2-7 16,17-2 5-16,18 1-2 15,30 0 0-15,27-5-3 16,29-6-4-16,23-9 3 16,12-3-5-16,-3-2-19 15,-11 4-51-15,-28 4-103 16,-38 6-194-16</inkml:trace>
  <inkml:trace contextRef="#ctx0" brushRef="#br0" timeOffset="-208577.599">16800 5293 356 0,'0'0'269'15,"0"0"-168"-15,0 0-3 16,0 0-6-16,0 0-10 0,0 0 4 16,-33 0-13-16,33 0-14 15,0 0-28-15,0 0-18 16,0 0-13-16,41 0-2 16,40-4 2-16,52-10 9 15,52-7-1-15,33-5-3 16,29-1-4-16,16-3 4 15,1 2-3-15,5 2 0 16,-4 1 3-16,5 2-5 16,2 0 0-16,-16 0 10 0,-15 3-8 15,-27 5 7-15,-18-4-2 16,-15 4 0-16,-23 0 4 16,-25 1-10-16,-36 3 4 15,-40 1-5-15,-28 6 0 16,-19 3 0-16,-10-2-8 15,-7 3-35-15,-44 0-31 16,-38 7-98-16,-40 17-99 16,-27 2-162-16</inkml:trace>
  <inkml:trace contextRef="#ctx0" brushRef="#br0" timeOffset="-206417.7">16990 5179 220 0,'0'0'69'15,"0"0"-41"-15,0 0 40 16,0 0 46-16,0 0-7 16,0 0-17-16,0-2-7 15,0 2-27-15,-7 0-17 16,-26 0 8-16,-20 17-32 15,-13 0-9-15,-2 5-2 16,-3-1 2-16,8-5-2 16,1 0 2-16,6-4-2 15,0 0 4-15,0-2-2 16,0-1-3-16,6-1 0 0,5-1-3 16,13-3 3-16,13-1 0 15,9-3-3-15,6 5 0 16,0-3 0-16,-1 3 0 15,-1-2-5-15,1 3 4 16,0 5 1-16,-1 4 0 16,2 3 3-16,-1 8 21 15,1 2 9-15,2 6-7 16,2 8 9-16,0 8 10 16,0 13-3-16,0 4-1 15,0 8-8-15,8 7 5 16,1 2-11-16,-3 9-12 15,0 3 21-15,-2 0-14 0,-2 8-8 16,3 11 3-16,-1 18-7 16,0 19 43-16,3 12-13 15,0 4-18-15,2-6-9 16,2-3-8-16,-4-11 4 16,2-22 2-16,-3-25-4 15,1-25 1-15,-3-20-6 16,-2-10 5-16,1-2 6 15,-3-7-5-15,0-2 0 16,0 0 10-16,0-1-17 16,-5-4 10-16,-2 0-8 15,3-6-3-15,2-6 4 0,2-7-3 16,0-6-1-16,0 0 2 16,0 2-2-16,0 5 0 15,0 5 0-15,0 2 2 16,0 3-3-16,0 7 1 15,0 2 0-15,9 8 4 16,0 7-2-16,-2 7-2 16,-1 5-2-16,-2 2 2 15,1-2-2-15,1-6 1 16,2-10 1-16,-4-6 6 16,0-8-5-16,1-1-2 15,-1 2 2-15,3 3-1 16,0 7 0-16,-3 3 0 0,0 0 0 15,3 1 4 1,-3 0-3-16,2-1 0 0,-2-2-1 16,2-5 0-16,1-9 4 15,-3-5-4-15,-2-10 0 16,0-8 0-16,2-3 2 16,-4 0 0-16,0 0 4 15,0 0 0-15,0 0-1 16,0 0-4-16,0 0-1 15,0 0 1-15,0 0-1 16,15 0-3-16,22-3 1 16,30-20 2-16,36-9 5 0,35-3 1 15,30-8-5 1,27 1-1-16,27-1 1 0,9 0-2 16,18 3 1-16,12 0-8 15,22 3 7-15,20 3 1 16,25 4 0-16,21 0-7 15,2 0 1-15,8 6 6 16,-14-2 3-16,-19 2-3 16,-25-2 0-16,-33 1-11 15,-36 4 7-15,-41 3 0 16,-39 4 1-16,-40 4 2 16,-33 3 1-16,-25 5 0 15,-18 0 2-15,-16 2-2 16,-9 0-2-16,-5 0 2 15,-4 0-1-15,-2 0 1 0,0 0 0 16,0 0 6-16,0 0 0 16,0 0-1-16,0 0 3 15,0 0 1-15,0-3-1 16,0-9 7-16,-2-6-3 16,-4-7-11-16,2-3 4 15,4-8 9-15,0-14-8 16,0-12-4-16,0-17 3 15,4-13-2-15,4-14 5 16,-4-13-7-16,-4-13 3 16,0-7 1-16,-10-13-3 15,-7-6-1-15,-6-8 2 0,5-11 3 16,5-3-1-16,4 6-2 16,6 10-2-16,3 23 0 15,0 18 0-15,6 12 1 16,0 2-1-16,1 7 5 15,-7-4-6-15,0-1 1 16,0 1 1-16,0 2-1 16,-13 2 1-16,-4 3-4 15,0 6 5-15,1 12-5 16,3 16 2-16,4 17 0 16,2 16 5-16,3 6-5 15,2 2-2-15,-5 0 2 16,5-2-1-16,-1 0 1 15,3-1 0-15,0 5 1 0,0 11 0 16,0 4-1-16,0 6 0 16,0 1 0-16,0 0 0 15,0 0-1-15,0 0 1 16,-2 0-1-16,2 0 1 16,0 0 0-16,0 0 0 15,-2 0-1-15,2 0 1 16,-5 0 0-16,-24-6-1 15,-37 2-2-15,-59-3-15 16,-72 7-11-16,-61 0 12 16,-56 3-5-16,-36 24-19 15,-14 18-21-15,15 17-37 16,23-6-78-16,34-24-410 0</inkml:trace>
  <inkml:trace contextRef="#ctx0" brushRef="#br0" timeOffset="-203458.831">17111 4625 205 0,'0'0'358'0,"0"0"-213"16,0 0-19-16,0 0-12 15,0 0-3-15,0 0-34 0,0 0-29 16,-52-53-21-16,34 53-25 16,1 0 0-16,-4 12 4 15,6 2-5-15,1 1-1 16,6 4-1-16,3 3 1 16,5 2-2-16,0 3-3 15,0 2 0-15,5 3-12 16,17 4 7-16,9 3-9 15,5-1 18-15,-1-1-1 16,-6 0 4-16,-2-5-1 16,-6-2 3-16,-6 1-2 15,-7-10-2-15,-8-3-5 16,0 1 1-16,0-6 0 0,-26 1 4 16,-10-4 12-16,-4-8-12 15,3-2-5-15,3 0 0 16,12 0-5-16,6-7-24 15,9-18-39-15,7-8-21 16,9-11-138-16,29-14-99 16</inkml:trace>
  <inkml:trace contextRef="#ctx0" brushRef="#br0" timeOffset="-201501.005">17454 4587 339 0,'0'0'176'0,"0"0"-7"15,0 0-37 1,0 0-20-16,0 0-32 0,0 0-37 16,0-9-40-16,0 35 5 15,0 12 8-15,0 11 17 16,0 0-8-16,0-2 1 16,2-3-12-16,2-4 3 15,3-2-6-15,-2-5-11 16,-1 0 0-16,-4-9 0 15,3-10-14-15,-3-7-1 16,0-7-34-16,0 0 6 16,0 0 35-16,0-7 4 15,-10-15 0-15,-12-4-1 16,-5-2-23-16,-4 4 21 16,-4 6-25-16,1 4-11 0,8 5 31 15,10 5 7-15,11 3 6 16,5 1-2-16,0 0 1 15,0 0-3-15,5 0-31 16,19 0 34-16,10-2 0 16,8-5 5-16,5-2 3 15,2-2-7-15,-7-1 4 16,-4 0 9-16,-5 3 11 16,-8-1 3-16,-7-1 21 15,-7 2 8-15,-5 2 3 16,-3 2-10-16,0 0-4 15,-3 1 4-15,0 2-19 0,0 2 8 16,0 0-32 0,0 0-6-16,0 0-1 0,0 0-12 15,0 0-2-15,4 6-28 16,7 18 26-16,5 4 13 16,3-2 4-16,2-2-2 15,1-2-11-15,0-5 7 16,-4-7-9-16,-3-5 2 15,-1-5-3-15,-3 0 14 16,-2 0 1-16,2-11 3 16,0-10 8-16,-1-3 8 15,-4-1-3-15,-4 2-6 16,-2 1 8-16,0 6-1 0,0 7 2 16,0 4 1-16,0 3-14 15,0 2-6-15,0 0-2 16,0 0-14-16,0 0-6 15,17 14-10-15,10 7 29 16,7 2 3-16,7-3 0 16,-2 1-3-16,3-5 3 15,-1-5-1-15,-3-2-3 16,-5-5 0-16,-6-4 2 16,-5 0 2-16,-9 0 2 15,-1-3 3-15,-5-15 3 16,-5-6 17-16,-2-7-16 0,0-6 6 15,-12-2-7 1,-12 6-3-16,-9 1-4 0,-4 8 1 16,4 6-4-16,2 10-2 15,6 8 1-15,8 0-6 16,-1 8 10-16,7 20-2 16,11 8-4-16,0 2-10 15,13-1 6-15,23-5 8 16,4-5-3-16,2-5 4 15,-1-7 1-15,-8-7-1 16,-9-6 3-16,-8-2-2 16,-5 0-1-16,-4-4 9 15,0-20 3-15,-5-6 11 0,0-11-5 16,-2-7 3 0,0-4 4-16,-4-5-8 0,-17 4-5 15,-1 2-5-15,2 10 4 16,2 9 5-16,5 11 7 15,7 11-7-15,3 6-2 16,3 4-14-16,0 0-6 16,0 12-9-16,0 22-4 15,11 14 19-15,9 7 4 16,0-4-3-16,1 2 0 16,-2-7-1-16,6-4-5 15,-1-8-3-15,1-6-7 16,0-10 3-16,-6-3 1 15,0-9 0-15,-7-5 4 0,-2-1 7 16,-1 0 1-16,-1-7 11 16,2-18-2-16,-4-4-5 15,-6-3 10-15,0-1-5 16,0 1 4-16,-11 5-4 16,-7 8-4-16,0 9-4 15,7 4-2-15,3 4-4 16,0 2-4-16,0 2-5 15,-1 26 2-15,3 11 3 16,6 0 0-16,0 1 1 16,10-3 1-16,22-10 2 15,3-2 2-15,1-14-2 16,-3-4 4-16,-6-7 5 0,-3 0-2 16,-5 0 4-1,-2-15 1-15,-1-6 6 0,-5 2 0 16,-5-1-5-16,-4 2 10 15,1 6-2-15,-3 3-13 16,0 6 13-16,0 3-16 16,0 0-1-16,0 0-2 15,0 0-11-15,3 0-7 16,5 3-9-16,5 14 9 16,1 1 17-16,1-2-5 15,-3-4 6-15,-5-1-8 16,-1-7-12-16,-4-4 0 0,0 0 16 15,1 0 6-15,3 0 15 16,1-12 15-16,2-8-8 16,0-1-9-16,-2 3-3 15,0 4 1-15,-1 4-7 16,-2 6-4-16,3 4-2 16,7 0-5-16,1 0-20 15,7 10 8-15,1 6-4 16,2 0-3-16,-2 0 17 15,4-4 5-15,0-2-2 16,0-6-8-16,-4-4 14 16,-10 0 0-16,-2 0 5 15,-4-14 12-15,-1-12 27 0,-4-11 1 16,-2-10-11 0,0-8 8-16,-15-4-3 0,-9-5-17 15,-3 2 6-15,-4 9-4 16,4 13 2-16,4 14-2 15,10 13-10-15,9 13-8 16,4 0-6-16,0 9-15 16,0 29-27-16,17 12 26 15,10 10 15-15,4 1-22 16,5-8 1-16,2-7-18 16,4-2-23-16,2-15-25 15,4-7-51-15,-6-13-102 0,-11-9-140 16</inkml:trace>
  <inkml:trace contextRef="#ctx0" brushRef="#br0" timeOffset="-201328.523">18751 4582 519 0,'0'0'137'0,"0"0"-82"15,154-12 52-15,-36-3 11 16,9-2-57-16,-2-4-42 15,-17 6-13-15,-31 2-6 16,-35 7-49-16,-35 6-130 16,-21 0-353-16</inkml:trace>
  <inkml:trace contextRef="#ctx0" brushRef="#br0" timeOffset="-198187.043">16731 6118 503 0,'0'0'203'16,"0"0"-101"-16,0 0 31 15,0 0 1-15,0 0-38 0,29-107-34 16,-29 98-9-16,0 2-4 16,0 4-8-16,-4-1-40 15,-7 4-1-15,-5 0-10 16,-1 0 3-16,1 0-1 16,0 16-17-16,3 12-15 15,4 2 25-15,7 2-4 16,2 2-5-16,0-3 1 15,19 1-1-15,10-6 7 16,5 3 1-16,-1-3-4 16,2 0-7-16,-6 0 12 15,2-1 1-15,-8-4 2 0,-4 0 11 16,-9-5-7-16,-10-2-5 16,0 0-18-1,-6 0-9-15,-21-1 11 0,-11 1 20 16,-3-4-16-16,2-6-11 15,6-4-9-15,8 0 5 16,8 0-12-16,10-11 20 16,7-7-8-16,0-11-28 15,9-7-46-15</inkml:trace>
  <inkml:trace contextRef="#ctx0" brushRef="#br0" timeOffset="-196513.653">16981 6099 363 0,'0'0'112'0,"0"0"15"15,0 0-27 1,0 0-6-16,0 0 20 0,0 0 11 16,20-56-18-16,-20 56-47 15,0 0-26-15,0 0-31 16,0 12-3-16,0 19 0 16,0 5 4-16,5 6-3 15,1-3 5-15,1 4-4 16,0-1-2-16,-3 0 1 15,-2-4-1-15,1-7-7 16,-3-12-5-16,0-10-12 16,0-8-13-16,0-1 8 15,0 0 29-15,0 0 8 16,0-5 2-16,-9-18-5 16,-9 2-3-16,-2-4-1 0,0 1-1 15,2 4-1-15,0 1 0 16,2 0 2-16,8 5 5 15,3 6-6-15,3 2 6 16,2 4-7-16,0 2 1 16,5-2-9-16,17-2 9 15,9 0-1-15,3 1 2 16,-5 0-1-16,-5 1 4 16,-4 0-3-16,-4 0 5 15,-8-1-3-15,3 3 16 16,-1 0-16-16,1 0 4 15,5 0-4-15,1 5 2 0,6 11 1 16,-1 2-3-16,4 1-2 16,6 4 6-16,-4-2-5 15,1-6-1-15,-4 1 5 16,-5-3-6-16,-9-6 0 16,-7-3-4-16,-4 1-6 15,0-2-13-15,-6 4-6 16,-21-1 23-16,-4-2-10 15,0-4-43-15,9 0 39 16,8 0 20-16,10-17 4 16,4-7-4-16,2-12 8 15,25-6-8-15,6-2 5 16,3 4-4-16,-5 8 0 0,-6 6-1 16,-9 10 6-16,-6 7 16 15,-5 6 0-15,-3 3 4 16,-2-2-14-16,2 2-11 15,5 0-1-15,4 5-9 16,4 22 9-16,4 1 0 16,-4 4-6-16,1 0 6 15,-3-3 6-15,1-3-3 16,-1-6 1-16,-5-6-4 16,0-9-2-16,-6-1 1 15,0-4-1-15,0 0 4 16,3 0 4-16,3-4 3 0,6-15 19 15,3-13-2 1,2 3 5-16,-3 0-16 0,-3 3 2 16,-3 9-4-16,-5 9-1 15,-2 4-1-15,-3 4-11 16,4 0-2-16,3 0-15 16,6 12 5-16,1 5 1 15,-4 6 3-15,2-5 2 16,-3 2-12-16,-1 0 3 15,-1-4-6-15,-3-4-6 16,-1-5-16-16,-1-5 13 16,1-2 21-16,3 0 9 15,7-5 12-15,3-17 1 16,7-6 13-16,-4-2-13 0,1 4-5 16,-7 4-8-16,-1 5 7 15,-5 10-7-15,-3 5 0 16,0 2-8-16,6 0-3 15,3 0 2-15,0 7-5 16,5 7-6-16,-2-5 17 16,3-1 1-16,0-2 0 15,-2-4 1-15,-3-2-2 16,-3 0 3-16,-3 0 9 16,-2 0-7-16,0-5 20 15,1-15 30-15,-1-6-36 0,-2-1 18 16,-4-1 6-1,0 2-5-15,-2 3-10 0,-19 6-7 16,-6 2-7-16,-2 10-11 16,0 5-6-16,8 0 6 15,10 0-4-15,9 12-16 16,2 10-11-16,0 4 1 16,20 0-3-16,4-5 16 15,1-2-4-15,-2-4 4 16,-4-6 5-16,-3-1 10 15,-9-6-1-15,-3 0 6 16,-4-2-3-16,0 0 2 16,0 0 16-16,0 0 36 15,0 0 3-15,0 0-12 16,0 2-11-16,0 1-28 0,0 6-6 16,0 11-15-16,-2 12 14 15,-2 11 1-15,-1 4 1 16,5 1-1-16,0 0 0 15,0 3 5-15,0 5-4 16,11 8-1-16,3 14-1 16,-1 2 1-16,-1 7 0 15,-6-5 7-15,-4-6-4 16,-2-6 20-16,0-5-15 16,-6-11 3-16,-12-11-5 15,-7-10-4-15,-4-15 7 16,-7-12 11-16,-6-6 2 15,2 0-2-15,2-36 6 0,7-17-14 16,4-17-12-16,12-12-27 16,10-8-5-16,5-6 6 15,0 1-9-15,20 11-9 16,2 10-38-16,3 16-33 16,-3 10-92-16,-4 6-118 15,-4 7-351-15</inkml:trace>
  <inkml:trace contextRef="#ctx0" brushRef="#br0" timeOffset="-196136.538">17501 5867 548 0,'0'0'140'0,"0"0"-30"15,0 0-40-15,0 0-56 16,0 0-3-16,0 0-11 16,-97 46 4-16,95-22-4 15,2-6-11-15,12-3 2 0,17-7 9 16,4-5 23-1,1-3 20-15,1 0 12 0,-1-14 17 16,-8-7-17-16,-7-5-5 16,-9-3-1-16,-7 1-2 15,-3 0-15-15,0 4-32 16,-19 6-3-16,2 9-64 16,3 9-100-16,12 0-63 15,2 9-146-15</inkml:trace>
  <inkml:trace contextRef="#ctx0" brushRef="#br0" timeOffset="-195432.904">18650 5921 314 0,'0'0'507'0,"0"0"-350"16,0 0 0-16,0 0-44 16,0 0-9-16,0 0-34 15,-42-38-36-15,42 38-30 16,0 17-4-16,0 12 0 0,0 12 5 15,0 0 3-15,0 5 0 16,7-2 2-16,3 0-6 16,-4-5 2-16,-2-9-2 15,1-8-2-15,-1-9 1 16,-4-8-3-16,0-5 0 16,0 0 9-16,0 0 8 15,0-14 41-15,0-16-3 16,-6-9-43-16,-5-7-11 15,-5 0 8-15,3 5-5 16,3-2 1-16,1 9-5 16,5 10-1-16,4 10-8 0,0 11 7 15,0 3-11 1,0 0 0-16,0 0-16 16,31 5-7-16,9 19 32 0,10 5 5 15,-6 7-3-15,-1 0 2 16,-4-2-10-16,-1-2 8 15,-2-6 0-15,-4-6-3 16,-9-11 0-16,-4-4-3 16,-9-5 6-16,-5 0 2 15,0 0 23-15,4-20 21 16,-1-12-6-16,4-10-11 16,-12-4 3-16,0-5-17 15,0 0-10-15,-22 0 0 16,1 10-3-16,1 8-3 15,9 13-2-15,5 12-24 0,6 6-26 16,0 2-45-16,0 3-102 16,10 24-85-16,13 9 91 15,4 2-186-15</inkml:trace>
  <inkml:trace contextRef="#ctx0" brushRef="#br0" timeOffset="-194175.974">19304 6086 449 0,'0'0'265'0,"0"0"-95"15,0 0 43-15,0 0-100 0,0 0-33 16,-35-128-11-16,10 104-30 16,-2 6 1-16,2 5 2 15,6 5-24-15,5 4-17 16,7 4-1-16,-1 0-2 15,-2 16-11-15,4 14-6 16,4 8 12-16,2 1-16 16,10-3-4-16,17-4-6 15,4-6 0-15,1-10 4 16,-1-7 27-16,-2-6-10 16,-2-3 10-16,-5 0 0 15,-4-3 2-15,-5-12 5 16,-4-7 27-16,-5-7 10 0,-4 0-1 15,0-3-2 1,0 0-11-16,-6 4 2 0,-7 7-13 16,3 9 6-16,4 6-11 15,2 4-12-15,4 2 1 16,0 0-1-16,0 0-15 16,0 20-8-16,0 10 21 15,6 7 0-15,10-4 2 16,1-3-7-16,4-6 3 15,-5-6 2-15,-5-5-7 16,-1-7 7-16,-2-4-14 16,-4-2 7-16,3 0 9 0,1 0 2 15,2-12 10 1,1-8 13-16,-3-6-8 0,1 0 2 16,-4 1-7-16,2 1 5 15,-1 2-15-15,-2 10 3 16,1 5-4-16,-3 7-1 15,0 0 0-15,6 0-12 16,2 5-3-16,4 17-4 16,4 6 10-16,-2 5 9 15,1-1-2-15,-1-4-2 16,1-7-2-16,-1-1-7 16,-3-8 1-16,1-3 3 15,-7-6 7-15,-5-3 1 16,4 0 1-16,4 0 1 15,3-17 23-15,5-7-11 0,-3-5-9 16,-4 4 3-16,-1 2 2 16,-4 9 2-16,-4 6-10 15,0 7 8-15,-2 1-9 16,2 0-4-16,1 0-6 16,6 0-6-16,0 8-20 15,2 9 16-15,-3 6 13 16,2 0-9-16,-4 0 3 15,3-5 1-15,1-4-10 16,-6-6 13-16,2-4-16 16,-3-2 24-16,1-2-3 15,2 0 4-15,4-11 19 0,1-10 3 16,0-4-7-16,-2 0 11 16,-2 3-16-16,-1-1 2 15,-2 10-2-15,-1 3-8 16,2 3-1-16,-3 7-1 15,2 0-5-15,9 0-16 16,3 0-20-16,6 8 12 16,-2 6 3-16,-4 1-13 15,2 1 14-15,-4-4 8 16,-1-1 0-16,-1-2 9 16,2-3-2-16,-1-4 5 15,-3-2 0-15,-1 0 5 16,1 0 0-16,2-8 9 0,1-14 24 15,-1-6-7 1,-8-2 9-16,-4-8 0 0,0-3 0 16,-4 2-18-16,-19 2 2 15,-4 9-4-15,3 8-1 16,3 8-4-16,8 5-10 16,3 7-6-16,-4 9 0 15,7 25-12-15,3 10 15 16,4 4 1-16,0-2-9 15,22-3 4-15,4-8-7 16,5-2 3-16,4-10-9 16,2-9-18-16,8-7-21 15,2-7-44-15,1 0-163 16,-3-12-184-16</inkml:trace>
  <inkml:trace contextRef="#ctx0" brushRef="#br0" timeOffset="-193806.616">20432 5809 402 0,'0'0'129'15,"0"0"-61"-15,0 0-11 16,0 0-44-16,0 0 13 15,0 0 6-15,85 12 1 16,-48-12-28-16,-1 0-5 16,-3 0 0-16,-6 0-70 15,-11 4-145-15,-11 4-102 0</inkml:trace>
  <inkml:trace contextRef="#ctx0" brushRef="#br0" timeOffset="-193626.597">20452 5983 350 0,'0'0'85'15,"0"0"7"-15,0 0 48 16,0 0-47-16,154 9-22 16,-98-9-34-16,2 0-32 15,-3 0-5-15,-10-7-64 16,-12-7-165-16</inkml:trace>
  <inkml:trace contextRef="#ctx0" brushRef="#br0" timeOffset="-192254.755">20913 5747 105 0,'0'0'687'16,"0"0"-571"-16,0 0 43 15,0 0-20-15,0 0-58 16,0 0-30-16,-4-14-31 15,4 14-20-15,0 8-5 16,0 9 0-16,7 9 5 16,3 7 4-16,0-1-3 15,-1 2 1-15,-3-4 0 16,-2-6 0-16,-1-3 0 16,2-9-4-16,-5-7-5 15,0-2-1-15,2-3 8 0,-2 0 0 16,2 0 12-1,0 0 0-15,5-19 15 0,4-5-6 16,3-8-20-16,3-2-1 16,-1 2 0-16,-1 4 6 15,-1 8-3-15,-3 6-6 16,-2 6 1-16,4 6-9 16,6 2-2-16,0 0-2 15,3 0-2-15,-1 16-6 16,-6 6 0-16,3 3 13 15,-3 1-1-15,-1-5 1 16,-1-5-11-16,-4-7-1 16,-2-4-9-16,-5-3 30 15,-2-2 2-15,3 0-1 0,-3 0 34 16,2-21 19-16,0-8-7 16,-2-5-19-16,0-2-6 15,0 2 6-15,0 2 7 16,0 8-12-16,0 7 4 15,0 8-9-15,0 6 2 16,0 1-19-16,0 2-11 16,0 0-8-16,0 21-31 15,11 9 40-15,0 2 7 16,0 0 3-16,0-6-11 16,5-5-19-16,-1-7 15 15,1-2 6-15,-1-7 1 16,-1-3 5-16,-3 0 2 0,-4-2 0 15,4 0 1 1,0-9 17-16,3-14-10 0,-1-3 12 16,-2-2-6-16,-6 0 7 15,-1 0-7-15,-4 6 0 16,0 5 7-16,0 10-4 16,0 5-5-16,0 2-1 15,0 0-10-15,0 0-16 16,0 0 7-16,0 9-27 15,7 16 4-15,4 6 27 16,3 1 5-16,3-6-10 16,3 1-5-16,3-5 1 0,1-4-4 15,0-6 7 1,-3-6-5-16,-5-6 13 0,-1 0-1 16,-1 0 4-16,-1-14 17 15,-3-14-3-15,-5-4 5 16,-5-5 15-16,0-7-7 15,0-2 12-15,-9 2-11 16,-8 4 5-16,-1 4 0 16,5 8-24-16,-1 9 1 15,7 6-5-15,3 9-2 16,4 4-3-16,0 0-1 16,0 15-25-16,0 22-34 15,0 18 57-15,0 3 0 0,4-4-1 16,14-6-29-1,8-8 14-15,1-8-12 0,7-10 22 16,-5-5-1-16,-3-14 2 16,1-3 8-16,-2 0 4 15,2-16 4-15,-2-14 10 16,-6-14 7-16,-5-8 5 16,-12-6 3-16,-2-6-6 15,0 3-3-15,-16 3-9 16,-7 14 0-16,4 12 25 15,3 14-24-15,7 10-11 16,5 6 1-16,0 2-6 0,2 16-13 16,-1 28-9-1,3 14 22-15,0 12 0 0,20-2-4 16,23-5 0-16,10-9-12 16,9-10-29-16,8-14-41 15,1-18-96-15,-18-12-336 16</inkml:trace>
  <inkml:trace contextRef="#ctx0" brushRef="#br0" timeOffset="-186865.61">16736 7354 153 0,'0'0'592'15,"0"0"-417"-15,0 0-31 16,0 0-11-16,0 0-49 16,0 0-1-16,0-14-24 15,0 14-45-15,0 2 4 16,0 13-18-16,0 9 0 0,0 15-4 16,0 6 13-1,0 3-10-15,0-1 1 0,0-8 0 16,4-2-8-16,12-11 2 15,2-11-27-15,2-10 4 16,0-5 3-16,3 0 25 16,-4-14-5-16,-3-9 6 15,1-8 17-15,-3-1 9 16,-5 2 15-16,-3-1-25 16,0 5-6-16,-6 12 0 15,2 4 1-15,-2 9-7 16,0 1 11-16,6 0-15 15,3 1-14-15,7 21 7 16,3 9-8-16,4 1 14 16,0-5-9-16,-6-2-19 0,-1-5 26 15,-5-6-10-15,-3-6 1 16,-2-6 9-16,-2-2-8 16,2 0 11-16,1-2-1 15,7-23 6-15,3-4 23 16,1-3 3-16,0-4-20 15,-2 5 10-15,-3 8-19 16,-4 6 5-16,-4 9-7 16,-3 6 0-16,4 2-4 15,5 0 2-15,3 2-1 16,11 16-6-16,-4 3-9 16,4 1-6-16,2 0 18 0,0-2-21 15,-3-7 12-15,1-3-1 16,-3-6 10-16,-6-4 2 15,-1 0-6-15,-3 0 10 16,0-15 7-16,5-17 0 16,-2-8 35-16,-6-8-16 15,-4-10 8-15,-5-7 11 16,0-3-33-16,-8-4 9 16,-11 6 5-16,-6 11-15 15,5 17 18-15,7 16-13 16,4 14 13-16,9 8-10 15,0 0-19-15,0 33-18 16,9 24 8-16,8 15 10 0,8 3 1 16,1-5-1-16,6-8-11 15,1-14-7-15,6-13-36 16,-2-9-3-16,-3-11-31 16,-1-8-21-16,-2-7-1 15,-2 0-51-15,-14-14-36 16,-12-12-75-16,-3-5-128 15</inkml:trace>
  <inkml:trace contextRef="#ctx0" brushRef="#br0" timeOffset="-186700.681">17291 7240 338 0,'0'0'177'16,"0"0"-47"-1,0 0-60-15,0 0 15 0,154-9 20 16,-79 0-68-16,-3-1-17 15,-5 1-20-15,-18-2-4 16,-20 8-32-16,-22 1-82 16,-7 0-203-16</inkml:trace>
  <inkml:trace contextRef="#ctx0" brushRef="#br0" timeOffset="-186338.884">16551 7146 395 0,'0'0'352'0,"0"0"-234"16,0 0-71-16,0 0 7 16,0 0-22-16,0 0 1 15,-15-4-18-15,15 11-10 16,2 3-5-16,20-1 16 15,10-2-14-15,7-7 35 16,8 0 3-16,0 0-1 16,-7-2 15-16,-13-8-36 15,-16 0 15-15,-11-7 32 0,0-2-20 16,-20-6 1 0,-16-1-34-16,-7 6-10 0,2 5 5 15,3 8-7-15,11 7-1 16,11 0-6-16,9 16-81 15,7 18-15-15,23 5-83 16,44-3-165-16</inkml:trace>
  <inkml:trace contextRef="#ctx0" brushRef="#br0" timeOffset="-185988.08">18212 7014 325 0,'0'0'633'0,"0"0"-426"15,0 0-68-15,0 0-24 16,0 0-62-16,0 0 3 15,0-24-48-15,0 58 2 16,0 14-3-16,2 12-2 16,9 0-1-16,3 1 0 15,-1-1 1-15,-2-8-10 16,2-8-3-16,-2-9-43 0,-1-12-8 16,-4-11-61-1,-4-10-32-15,-2-2-76 0,0-3 29 16,0-30-59-16,-18-9-179 15</inkml:trace>
  <inkml:trace contextRef="#ctx0" brushRef="#br0" timeOffset="-184909.178">18112 7122 252 0,'0'0'163'15,"0"0"-87"-15,-52-130-4 16,50 105 11-16,2 8 32 16,0 3-10-16,25-1-46 15,10 6-14-15,9 6-23 16,4 3 6-16,-4 0-5 15,-3 21-10-15,-12 9 21 16,-10 6-15-16,-7 8-9 16,-12 2-10-16,0 2 3 0,0 0-6 15,-12-3 3-15,1-5-33 16,5-5-25-16,4-9-27 16,2-12 33-16,0-3 7 15,10-7 13-15,13-1 32 16,-2-3-1-16,4 0 1 15,0 0 12-15,2-3-12 16,-5-9 18-16,-2-2 23 16,-4-1-6-16,-5-2 18 15,-5-3 16-15,1-1 7 16,0-1-7-16,-3 7-10 16,-2 3-7-16,-2 7 15 0,0 4-26 15,0 1 5-15,0 0-21 16,0 0-19-16,0 0-2 15,-6 9-4-15,-5 17 0 16,4 9-3-16,5 5-2 16,2-4 4-16,0-2-6 15,24-4-16-15,5-6 13 16,5-9-20-16,-1-10-3 16,-4-5 24-16,-4 0-6 15,-10 0 15-15,-3-16 3 16,-6-10-2-16,-4-8 20 15,-2-7-18-15,0-3 1 16,-8 4 26-16,-17-1-29 0,-2 11 32 16,4 9-17-16,4 10-13 15,5 4 17-15,5 7-20 16,-3 0 2-16,0 15-5 16,3 19-1-16,5 9 1 15,4 4-3-15,2-4-8 16,29-8 12-16,13-7-9 15,10-8-12-15,4-10 13 16,4-10-23-16,-1 0 26 16,-5-12 4-16,-8-16 2 15,-7-8 1-15,-12-6 2 16,-12-4 8-16,-13-8 27 0,-4-3-21 16,0-1 22-1,-13 4 5-15,-11 4-29 0,-3 7 32 16,5 14-20-16,0 12-12 15,3 8 9-15,7 9-19 16,-7 0-6-16,-2 20 2 16,-2 24-1-16,3 14-3 15,7 8 4-15,13 2 0 16,0-3-4-16,17-7 4 16,19-7 0-16,11-14-5 15,9-13-21-15,6-15 21 16,0-9-2-16,-1-3 7 15,-8-26-6-15,-11-4 15 0,-8-9-9 16,-12-6 0 0,-9-5 7-16,-13-3 6 0,0-2-5 15,-6 0 6-15,-17 5 24 16,2 4-33-16,2 15 19 16,6 11-20-16,4 13 4 15,7 9 8-15,-3 1-16 16,1 6-4-16,-5 27 1 15,5 16 0-15,4 3 3 16,0-3 0-16,9-2-7 16,20-1-1-16,6-5-8 15,9-8-46-15,8-4-21 16,8-14-104-16,0-8-98 16,-4-7-287-16</inkml:trace>
  <inkml:trace contextRef="#ctx0" brushRef="#br0" timeOffset="-184314.728">19680 6960 641 0,'0'0'316'0,"0"0"-135"16,0 0-42-16,0 0-38 16,0 0-23-16,0 0-18 15,0-7-42-15,0 21-13 16,0 15 5-16,0 7-1 15,0 1 9-15,0-3-3 16,0-1-6-16,0-3 0 0,8-7-9 16,-4-9 6-16,-2-8-2 15,0-4 2-15,-2-2-6 16,3 0 24-16,-3-22-15 16,4-18 40-16,-4-14-49 15,0-4 3-15,0 3 1 16,-2 3 0-16,-9 0 4 15,-3 8 2-15,5 8-2 16,5 12-7-16,2 14-1 16,2 7 7-16,0 3-10 15,0 0 3-15,11 5-14 16,20 25 12-16,9 8-1 0,-2 6 3 16,-2 2 0-16,-5-5-3 15,-2 0 2-15,4-1 2 16,1-8-1-16,-3-7 0 15,0-8 2-15,-6-6-4 16,-10-10 2-16,-3-1 0 16,-2 0 15-16,-1-17 0 15,1-20 10-15,-6-13-10 16,-4-6-14-16,0-9 4 16,-14-2-5-16,-7-2-14 15,0 13 12-15,5 18-24 16,10 18-4-16,6 16-23 15,0 4-47-15,0 10-20 0,14 26-69 16,7 14 47 0,4 11-77-16,-9-1-55 0,-3 0-73 15</inkml:trace>
  <inkml:trace contextRef="#ctx0" brushRef="#br0" timeOffset="-183941.201">20187 7092 481 0,'0'0'240'15,"0"0"-75"-15,0 0-48 16,0 0-7-16,0 0 12 16,0 0-42-16,0-42-30 15,0 37 3-15,0 2-30 0,0 3 6 16,0 0-26 0,0 0-1-16,0 0-4 0,0 18-22 15,0 8 24-15,2 8 1 16,12-1 2-16,3-4-6 15,8-2-1-15,6-9-4 16,2-7 7-16,3-4 2 16,-5-7 5-16,-6 0 3 15,-7 0-5-15,-12-18 10 16,-6-5 27-16,0-10-19 16,-4-7 14-16,-27-3-23 15,-10 1-8-15,-3 7-5 16,-3 10-2-16,11 9 1 15,9 8-12-15,8 4-25 16,7 4-15-16,1 0-76 0,7 20-52 16,4 2-55-16,7-4-146 15</inkml:trace>
  <inkml:trace contextRef="#ctx0" brushRef="#br0" timeOffset="-183618.54">20681 6927 287 0,'0'0'489'0,"0"0"-354"16,0 0-19-16,0 0-32 16,0 0-19-16,0 0-31 15,83-15-34-15,-21 10 7 16,13 5-14-16,0-3 7 16,-8 1-40-16,-16 2-10 15,-22-2-76-15,-20 2-44 16,-9 0-175-16,-11 4-100 15</inkml:trace>
  <inkml:trace contextRef="#ctx0" brushRef="#br0" timeOffset="-183459.709">20787 7031 20 0,'0'0'562'16,"0"0"-427"-16,0 0-87 16,0 0 25-16,0 0 4 15,0 0 3-15,110 3-53 16,-60 0-18-16,1-3-18 15,-2 0 3-15,-2 0-75 16,-7 0-138-16,-7 0-497 16</inkml:trace>
  <inkml:trace contextRef="#ctx0" brushRef="#br0" timeOffset="-183071.741">21526 6854 0 0,'0'0'850'0,"0"0"-666"16,0 0-18-16,0 0-59 15,0 0 5-15,0 0-48 16,-95-76-28-16,90 76-8 16,1 11-28-16,2 22 0 15,0 10 1-15,2 4 9 16,0-3-9-16,2 0-1 15,13-2 0-15,5-6 2 0,5-4 1 16,11-6-3-16,8-8 0 16,5-13 0-16,0-5 0 15,-2 0 0-15,-10-27 1 16,-3-2 13-16,-10-8-6 16,1-5 25-16,-14-4 23 15,-11-5-33-15,0-4 11 16,-17 5-12-16,-19 10-12 15,-9 10 6-15,-6 16-16 16,-8 11-4-16,0 3-52 16,3 40-114-16,11 7-212 15</inkml:trace>
  <inkml:trace contextRef="#ctx0" brushRef="#br0" timeOffset="-179060.72">15013 3721 717 0,'0'0'235'0,"0"0"-81"0,0 0-26 16,0 0-51-16,0 0-10 15,0 0-3-15,0 0-56 16,-20-25 2-16,20 28-10 16,2 32 9-16,18 13-9 15,7 12 11-15,5 7-5 16,3 0 24-16,3 3-28 16,-3 2 5-16,-2-8-7 15,1-1 2-15,-5-12-8 16,-4-12 6-16,-7-13 0 15,-7-12-1-15,-7-6 0 0,-2-5 1 16,-2-3-3-16,0 0 15 16,0 0-4-16,-2 0 1 15,-21-9 16-15,-5-5 9 16,-8-2-32-16,-4 0 15 16,-7-2-17-16,-8 1 13 15,5-2-15-15,3 3 2 16,19 4 0-16,10 4 9 15,9 5-5-15,5 3-4 16,1 0 0-16,3 0-4 16,0 0-10-16,0 0 13 15,0 7-31-15,16 18 30 16,17 1-15-16,9-5 8 16,10-8 5-16,8-8-4 0,4-5 8 15,8 0 0-15,-1-19 5 16,0-16 11-16,-1-11-16 15,-7-7 17-15,-13-7-8 16,-9-2 4-16,-19 4-9 16,-20 9-4-16,-9 8-68 15,-53 7-189-15</inkml:trace>
  <inkml:trace contextRef="#ctx0" brushRef="#br0" timeOffset="-176506.726">12478 2602 493 0,'0'0'47'16,"0"0"-43"-16,-135 29-1 16,87-21 8-16,9-1-8 15,3-2-6-15,-2-1 3 16,-2-2 0-16,-8 1 23 16,-9 4-23-16,-15 1-34 15,-17 2-67-15,-27 2-219 16</inkml:trace>
  <inkml:trace contextRef="#ctx0" brushRef="#br0" timeOffset="-164254.227">13613 2965 820 0,'0'0'185'15,"0"0"-145"-15,-58-116 28 16,26 80 0-16,-5 0 23 0,-10 8-11 16,-9 4-35-1,-6 12-9-15,-5 10-21 0,-5 2-9 16,4 10 13-16,1 24-1 15,11 12-8-15,7 15-9 16,9 12 0-16,6 13-1 16,8 15 3-16,7 9 1 15,17 5-1-15,2 6-1 16,23 0-2-16,31-2 0 16,23-7 1-16,28-16-1 15,20-12 1-15,14-20-1 16,3-15 10-16,3-25-10 15,-4-20 0-15,-6-4 8 16,-6-35-5-16,-17-19 2 0,-16-19-3 16,-18-31 3-16,-18-17 10 15,-16-24-1-15,-12-19 2 16,-14-8 8-16,-18-5-23 16,0 8 12-16,-54 21 2 15,-31 29-5-15,-33 33 28 16,-32 32-24-16,-18 32-1 15,-17 20 12-15,-5 7-25 16,16 38 0-16,21 26 0 16,24 23-8-16,19 20 7 15,21 19-5-15,24 17-8 16,25 14 9-16,35 12-11 16,19 7-2-16,57-5-47 0,43-23-47 15,35-38-81 1,20-54-278-16</inkml:trace>
  <inkml:trace contextRef="#ctx0" brushRef="#br0" timeOffset="-159549.874">16667 6709 505 0,'0'0'179'15,"0"0"-127"-15,0 0-21 16,0 0 12-16,0 0 31 16,0 0 11-16,0 0-17 15,-9-25-26-15,3 18 0 16,-4 3-7-16,4-4 5 16,-3 5 4-16,-1-2-12 15,4-2-9-15,-1 4 13 16,1-3-17-16,-4 1 15 0,-3-2-11 15,-9 3-9-15,-11 0 1 16,-9 2-13-16,-10 2 5 16,-6 0 18-16,-4 0-12 15,-7 0 6-15,-2 0-10 16,-3 0-7-16,-4-2 24 16,2-2-15-16,1 2-2 15,3-2 7-15,3 4-14 16,4-3 8-16,3 3 8 15,4-5-16-15,0 3 19 16,0 0-16-16,0-1-1 16,-5 1 20-16,1 1-24 15,-2-1 14-15,-1-2-6 0,5 2-7 16,2 2 15 0,2 0-13-16,2 0 1 0,-6 0 2 15,-2 0-1-15,-5 4-5 16,-2 10 0-16,-1-2 1 15,4 1 1-15,1-1 0 16,5-3-1-16,4 1 6 16,3 0 1-16,-1 0-7 15,-1 0-1-15,-1 2 3 16,-7 4-1-16,-3 2-2 16,-6 3 2-16,-1 2 7 15,-1 4-6-15,0 3-1 16,-1-2-2-16,-1 4 3 15,-2-3 1-15,0 0-4 0,9 0 7 16,2-2-7-16,9-2-2 16,7 3 2-16,-1-5 0 15,4 5-2-15,-4 3 2 16,-2-1 0-16,1 2 1 16,0 0 2-16,-3 3 0 15,2 2-3-15,3 1 0 16,2-2 2-16,2 3-4 15,-2-2 2-15,-2 1 0 16,-3 5 0-16,-4-2 3 16,-6 4-3-16,-7 5 0 15,-10 2 10-15,-8 3-7 16,-3 3 7-16,3-5-9 16,4 0 15-16,10-8-16 0,6-3 0 15,7-1-1-15,6-3 4 16,4-4-3-16,8-2 0 15,3-1 1-15,2 3-2 16,-3 1 1-16,-8 10 0 16,-1 2 0-16,-7 11 1 15,-7 7-2-15,-4 0 1 16,3-4 0-16,3-4 4 16,5-6 1-16,7-2-5 15,-1 1 0-15,4-1 2 16,-4 4-2-16,0 5 0 0,0 3 0 15,-9 7 1-15,-5 4 2 16,-15 6-3-16,-2 2 0 16,1-1 10-16,9-5-10 15,12-10 0-15,10-6 1 16,9-9-2-16,6-6 2 16,5-5-1-16,0-6 0 15,2-2 3-15,0 1-6 16,-2-1 3-16,-5 8 0 15,-2 2 1-15,-7 7 0 16,-4 6-1-16,3 5 0 16,-4-4-2-16,6-4 0 15,1-1 2-15,3-9 0 16,3-1 0-16,-2-2 0 16,1-3 0-16,-3 4-2 0,-7 2 5 15,-2 6-4-15,-6 2 1 16,-2 5 0-16,-5 0-5 15,-1 5 5-15,-6 0 0 16,3-3-3-16,5-3 4 16,2-4-1-16,8-5 0 15,8-5 6-15,2-1-10 16,-1 0 6-16,6-1-2 16,1-5 0-16,3 1-2 15,4-3 2-15,0 0-2 0,-3-1 8 16,-6 4-8-1,-4 4 2-15,-10-3 0 0,2 3 0 16,-11-1 6-16,3-3-6 16,0-4 0-16,0 0-2 15,5 1-4-15,4-4 6 16,-2 5 0-16,1-3 0 16,2 2-3-16,-2 4 2 15,-1 2-4-15,-2 4 7 16,-3 1-8-16,2-4 6 15,3-4 0-15,2-4-4 16,0-6 8-16,5-4-4 16,-1-5 0-16,5-1 1 15,0-3 1-15,-3 3-2 16,3 0 0-16,-3 4-3 0,-1-2 4 16,4 2-1-16,0-3 0 15,6-1 0-15,10-7 0 16,6 0 3-16,10-5-2 15,5 0 0-15,3 0-1 16,0 0 0-16,0 0-3 16,0 0-2-16,0 0 1 15,0 0-2-15,0 0-2 16,0 0 8-16,-3 0-13 16,-1 0 13-16,-4 0-2 15,-1 0-4-15,-3 0-1 16,6 0 6-16,3 0 1 15,3-3-1-15,0 3 2 0,0 0-2 16,0-2 1-16,0 2-4 16,0 0-3-16,0 0 3 15,0 0 4-15,0 0-5 16,0 0 4-16,0 0 0 16,0 0-2-16,0 0-3 15,0 0 2-15,0-2 0 16,0 2-5-16,0 0 7 15,0-1-10-15,0-1 3 16,0 0-3-16,0-3-14 16,0 0 18-16,0-8-18 15,9-5 3-15,7-4 3 0,-1-6 2 16,-1-2 13 0,1-6 2-16,4-6-4 0,3-4 5 15,2-3 0-15,3 4 2 16,-3 11 0-16,-3 9-1 15,-8 13-1-15,-5 6-1 16,-4 6 0-16,-4 0 2 16,0 0-3-16,0 0 4 15,0-1 3-15,2-2-1 16,4-1-2-16,-2 0 0 16,1 2 0-16,-3 2 5 15,-2 0-5-15,0 0-6 16,0 0 1-16,0 0-1 15,0 0 6-15,0 20-1 0,0 15 4 16,0 9 0-16,0 3 3 16,-13 6-1-16,-3-2 2 15,-4 4-4-15,0-3-3 16,4-4 0-16,3-10 1 16,4-10 2-16,5-9-3 15,4-13 0-15,0-5-1 16,0 2-16-16,20-1 8 15,13 3 8-15,10-1-30 16,5-4-12-16,12 0-15 16,12-4 23-16,18-29-12 15,18-24-52-15,19-18-79 16,1-14-119-16</inkml:trace>
  <inkml:trace contextRef="#ctx0" brushRef="#br0" timeOffset="-158099.282">6836 11564 632 0,'0'0'218'0,"0"0"-132"15,0 0-12-15,0 0 43 16,0 0-25-16,0 0-21 16,0 0-19-16,0-21-19 15,0 21 18-15,0 0-21 16,0 0-10-16,-11 15-3 0,-16 23-9 15,-12 25 4-15,-9 18-12 16,-1 12 2-16,-2 4 2 16,0 0 0-16,7-1-1 15,3-7-3-15,10-17 3 16,11-19-5-16,11-26 2 16,4-15-2-16,5-8-4 15,0-1 6-15,0 4-10 16,32 3 7-16,19 2 3 15,20 0 3-15,14-6-3 16,9-6 0-16,-1 0 0 16,-4-18 0-16,-6-9 2 15,-10-4-1-15,-10 2-1 0,-14 4-2 16,-11 7 2 0,-16 9-20-16,-13 8-3 0,-7 1-60 15,-2 0 5-15,0 8 22 16,-4 10-57-16,-21 0-28 15,-6-8-38-15,-9-8-91 16</inkml:trace>
  <inkml:trace contextRef="#ctx0" brushRef="#br0" timeOffset="-157603.309">6574 11506 712 0,'0'0'110'15,"0"0"-82"-15,0 0 10 16,0 0 22-16,0 0 37 15,0 0-36-15,0-9-7 16,0 9-22-16,0 0 7 16,0 5-9-16,0 31-24 15,-12 27 18-15,-15 25 17 16,-8 8-31-16,-1 2 19 0,5-2-13 16,4-7-4-1,9-6 11-15,3-4-21 0,8-16 0 16,5-14-2-16,2-15-3 15,0-12-3-15,4-6 6 16,23-1 0-16,13-3-12 16,16-5 12-16,11-7-1 15,18 0-2-15,10-16-3 16,13-16 3-16,5-10 0 16,-4 4 0-16,-11 6-1 0,-17 10-2 15,-25 12-29 1,-21 8-17-16,-22 2-54 0,-13 0-87 15,0 0-113-15</inkml:trace>
  <inkml:trace contextRef="#ctx0" brushRef="#br0" timeOffset="-156483.324">9272 9087 840 0,'0'0'144'0,"0"0"-30"15,0 0-10-15,0 0 17 16,0 0 5-16,0 0-89 0,0 0-18 15,-28 9-15 1,28 33-3-16,22 14 35 0,9 11-11 16,5 2-17-16,9-5 6 15,1-5-11-15,-1-9-6 16,-1-9 1-16,-3-10-44 16,-12-11-15-16,-10-10-77 15,-9-8-75-15,-10-2-38 16,0-2 6-16,-7-25-49 15,-25-12-30-15</inkml:trace>
  <inkml:trace contextRef="#ctx0" brushRef="#br0" timeOffset="-156121.923">9064 9157 439 0,'0'0'140'16,"0"0"-49"-16,-116-106-11 0,102 66 0 15,14-4 14-15,0-2-57 16,16 2-4-16,28-2-2 15,12 6-11-15,6 7 11 16,5 10-10-16,-5 14 2 16,-4 9 0-16,-8 13-23 15,-13 30 0-15,-12 18-5 16,-19 11 10-16,-6 15-5 16,0 1 0-16,-15-2-4 15,-3-4 0-15,1-12-18 16,1-8 3-16,7-12 3 15,5-11-9-15,4-15 22 0,0-12-6 16,2-9 9-16,25-3-3 16,15 0 7-16,14 0 8 15,4-15 5-15,4-2-16 16,-3 2 17-16,-5-1-18 16,-6 0-7-16,0-5-15 15,-9 2-94-15,-4 1-69 16,-15 5-183-16</inkml:trace>
  <inkml:trace contextRef="#ctx0" brushRef="#br0" timeOffset="-153813.131">9785 9087 400 0,'0'0'115'0,"0"0"-31"15,0 0-35-15,0 0 5 16,21-126 13-16,-5 100-36 16,-3 9-4-16,-9 2 5 15,-4 7-12-15,0 2 61 16,0 0-27-16,-11 0-20 16,-9 3 40-16,-1 3-38 15,0 0-9-15,2 0-21 16,-1 5 5-16,9 11-14 0,9 8 3 15,2 4 0-15,0 4-7 16,18 0 7-16,14-2-7 16,7-7 2-16,5-9-21 15,-1-12 12-15,2-2 7 16,0-15 7-16,-1-21-3 16,-1-8 6-16,-6-11-2 15,-10-8 1-15,-14-5 2 16,-13-5 23-16,0-4 2 15,-29-3 21-15,-15 5 22 16,-1 13-37-16,1 16 16 16,10 16 31-16,8 14-43 15,7 9 11-15,11 6-14 16,3 1-15-16,5 0-1 16,0 14-20-16,11 30 0 0,20 24-7 15,19 19 18-15,12 10-7 16,11 12-4-16,6 7 0 15,-2 10 1-15,2 14 0 16,-1 9-1-16,2 5 0 16,5-3-9-16,-5-17 5 15,-7-25 4-15,-15-33-10 16,-18-31 4-16,-13-22 1 16,-11-17-2-16,-3-6 0 15,1-6-5-15,1-34 12 16,1-25 0-16,-1-20 0 15,-4-17-1-15,-11-11-16 0,0-1-4 16,-35-2-18-16,-21 5-25 16,-17 14 19-16,-12 26-2 15,-7 18 32-15,1 24 15 16,2 16 0-16,7 13 4 16,8 0-10-16,14 2 4 15,18 9 2-15,17-6 0 16,14-3 2-16,11-2-5 15,0 0 3-15,0 0-13 16,24-24-4-16,10-16 8 16,6-7 7-16,0-8 2 15,-7-1 0-15,-10 1 12 16,-5 1 5-16,-12 4 8 0,-1 3 5 16,-5 1-3-16,0 5 19 15,-9 4-9-15,-11 2-20 16,-3 6 11-16,2 7-16 15,0 7-5-15,5 6 15 16,10 6-22-16,1 3 12 16,5 0-12-16,0 0 0 15,0 10-3-15,0 24-1 16,5 9 4-16,11 10 3 16,1-5-3-16,3-6-2 15,5-6 2-15,4-9-7 16,0-8 5-16,2-6 2 0,0-11 0 15,-2-2 0-15,-2-7 2 16,-3-25-2-16,1-10 0 16,-5-10 3-16,-3-4-1 15,-5 4-1-15,-5 4 0 16,-7 8 6-16,0 4-4 16,0 1-3-16,0 5 0 15,-2 7 3-15,-1 2-2 16,3 7 2-16,0 4-3 15,0 0 0-15,18 4-11 16,11 4 8-16,11 2-2 16,9 8 1-16,2 23-3 15,3 4 7-15,-5 0 0 0,-4-3-3 16,-5-11-3 0,-11-8 3-16,-7-8-9 0,-7-5 1 15,-7 0 11-15,-4-18 1 16,-4-22 6-16,0-14-3 15,-16-6 0-15,-15-1-4 16,-7 8 0-16,-9 5 5 16,-2 6 2-16,2 7-4 15,9 12 0-15,12 9 8 16,13 7-9-16,8 7-2 16,5 0 0-16,0 9-6 15,0 26 4-15,15 15 2 0,25 8 0 16,16-5-1-1,11-10 5-15,9-8-4 0,-1-13 0 16,0-12 5-16,-13-10-5 16,-8 0 1-16,-12-14-1 15,-9-14 10-15,-8-11-5 16,-7-4 0-16,-12-7 1 16,-6-4-3-16,0-3 15 15,-18-1-9-15,-7 0-2 16,-1 10-4-16,8 9-2 15,6 20-1-15,10 11 0 16,2 8-15-16,10 0 13 16,25 8-15-16,12 19 17 15,4 6-1-15,-1 1 1 16,-8-2 0-16,-5-8 0 0,-5-6-5 16,-6-4 2-16,-7-7 6 15,-9-6-1-15,-3-1-2 16,-2-4 6-16,-1-26-6 15,-4-12 1-15,0-4 9 16,0 3-4-16,-16-1-6 16,-1 3 0-16,3 2 3 15,8 10-3-15,6 10-1 16,0 13 1-16,4 6-24 16,23 0 20-16,8 18 4 15,8 9 0-15,1 3-7 16,4-5 10-16,0-5-5 0,-5-9 2 15,-3-8 0-15,-5-3-3 16,-3 0 5-16,-8-14-2 16,1-18 15-16,-8-10-8 15,-5-9 0-15,1-11 0 16,-4-5-5-16,5-5 8 16,8-2-9-16,2 11 1 15,3 12-2-15,-5 20-2 16,-6 19 2-16,-5 10 0 15,4 2-18-15,3 0 9 16,3 0 7-16,-2 12-1 16,-3 0-1-16,-3-4-1 15,-3 1 0-15,-8-7 4 0,-2 0-5 16,0-2 6-16,0 0 3 16,-25 0-1-16,-8-14 7 15,-2-3-9-15,-4 5 0 16,8 7-2-16,7 0 5 15,8 5-5-15,7 0 2 16,7 8-1-16,2 24-6 16,0 13 4-16,9 5 3 15,20-2-5-15,6-8 1 16,7-8 2-16,8-11 2 16,-1-8-6-16,4-12-2 15,-2-1 4-15,1-9 4 0,-6-20 0 16,-7-6 6-16,-10-10-6 15,-16-4 8-15,-13-10-5 16,0-5 19-16,-25-10-21 16,-17 0 19-16,-5 4-10 15,-2 17 1-15,4 19 1 16,12 18 15-16,13 15-11 16,7 1 4-16,6 33-20 15,5 28 0-15,2 17-4 16,7-2-4-16,32-9 6 15,15-18-4-15,19-19-42 16,14-20 1-16,7-10-29 16,11-26-50-16,-1-32-81 15,0-20-171-15</inkml:trace>
  <inkml:trace contextRef="#ctx0" brushRef="#br0" timeOffset="-152538.954">12617 5825 775 0,'0'0'203'0,"0"0"-147"16,0 0 40-16,0 0-4 0,-141 26-49 15,45 23-12-15,-26 17-22 16,-25 11-5-16,-18 12 19 16,-19 3-18-16,-11 8 12 15,-6 4-12-15,-11 9-4 16,-7 16 9-16,-1 13-10 16,-19 8 0-16,-1 10 4 15,-14 3-2-15,-3 4-4 16,12-4-8-16,14-10-10 15,25-18 18-15,28-21-13 16,24-20 6-16,23-20 8 16,21-14-14-16,15-5 15 15,5-4-3-15,3 5 3 0,-4 5 5 16,-9 5-5-16,-8 1 0 16,2 3 1-1,3-1 1-15,16-2-2 0,20 0 0 16,21-11 0-16,19-13 25 15,11-5-16-15,11-6 1 16,5-2 6-16,0 5-14 16,0-1 8-16,12 1-7 15,3 8-2-15,8 3 21 16,4 7-11-16,4 10 12 16,4 10 15-16,10 9-28 15,13 12 8-15,18 13-2 0,15 9-11 16,14 12 18-16,11 5-2 15,8-4 0-15,13-10-2 16,5-21-13-16,-1-20 4 16,-12-16-5-16,-13-13 1 15,-18-10 9-15,-13-7-8 16,-17-9 3-16,-18-3-3 16,-15-4-2-16,-16-3-6 15,-13-8 1-15,-2-1 0 16,-4-1 3-16,0-3-2 15,0 0 3-15,0 0 5 16,0-15-5-16,19-28-7 16,18-20 3-16,26-20-2 15,30-7-3-15,32-10 6 16,26-14-1-16,28-5 0 0,24-4-7 16,15-8 4-16,23-4 2 15,11-1 0-15,15-2 1 16,5-7 2-16,5 1 1 15,-5-4-3-15,-16-3-4 16,-10-1 1-16,-21 1-4 16,-18 13 7-16,-16 17 2 15,-23 23 0-15,-26 22-2 16,-30 14 0-16,-32 11 3 16,-25 10-7-16,-16 12 4 15,-12 6 0-15,-10 5 10 16,-3 4-5-16,-3 0 1 0,-3 3 9 15,-3 4-7-15,0 0-3 16,-5 1-3-16,0-5-1 16,0-8 27-16,0-9-21 15,0-10-1-15,-5-6 6 16,-15-9-10-16,0 2-2 16,-3-3 0-16,-3-3 1 15,-4-4 9-15,-7-6-10 16,-14-4 1-16,-14-8 7 15,-21-7-1-15,-20-11-7 16,-12-11 0-16,-4-11 9 16,-1-8-8-16,7-7 1 15,12-1-2-15,12 15 4 16,18 13 0-16,17 21-4 16,12 17 0-16,5 10 9 0,7 5-8 15,6 1-1-15,2 6 2 16,3 1 8-16,2 7-7 15,-2 5-3-15,-5 5 0 16,-9 12-3-16,-20 11-4 16,-31 6 7-16,-35 46-41 15,-43 36-6-15,-23 19-93 16,-10-13-114-16,-5-24-445 16</inkml:trace>
  <inkml:trace contextRef="#ctx0" brushRef="#br0" timeOffset="-140883.815">6265 12842 182 0,'0'0'0'0</inkml:trace>
  <inkml:trace contextRef="#ctx0" brushRef="#br0" timeOffset="-139234.394">5428 12548 235 0,'0'0'111'0,"0"0"-55"16,0 0-21-16,0 0 30 15,0 0-8-15,0 0-16 16,-12 4 25-16,10 5 7 16,0-4-31-16,2-2-5 15,0-1-25-15,9 0-7 16,31 0 14-16,27-2 21 16,20-4-8-16,17-24-16 15,12-7 3-15,7-2-3 16,-1-5-16-16,-1-4 5 15,-16-3 0-15,-16-1 0 16,-24 1 0-16,-25 0-5 0,-18-4 20 16,-20-7 29-16,-2-5-29 15,-18-10 27-15,-22-9 10 16,-13-12-28-16,-12 2-5 16,-10 4-21-16,-12 18 14 15,-5 25 5-15,1 19-20 16,-1 22 8-16,-3 6-10 15,-8 26 2-15,-4 26-5 16,-5 12 6-16,10 6-1 16,11-2-2-16,15-6 0 15,17-6 0-15,18-1 0 16,11 6-3-16,12 10 3 0,16 13 0 16,2 15 1-1,23 1-4-15,23-4 4 0,17-12-5 16,10-15 3-16,17-23-23 15,10-18 23-15,11-16 1 16,8-12 0-16,8 0-1 16,4-20 7-16,1-15-6 15,-3-11 0-15,-11-5 1 16,-22-10-7-16,-15 1 6 16,-24 0 0-16,-17-2 2 15,-15-7 6-15,-18-6-8 16,-7-16 3-16,-17-11 5 15,-24-9 2-15,-13-1 1 16,-9 12-6-16,1 16 25 0,-7 22-27 16,-3 16 17-16,-1 16-13 15,-5 16-1-15,-4 14-3 16,-3 2-3-16,-6 29 0 16,-5 18-10-16,-2 6 13 15,-1 14-3-15,6 7 0 16,17 4-8-16,14 3 1 15,15 1 4-15,13 0 3 16,14 2-5-16,14-1 4 16,6-8-5-16,8-2 0 15,29-9-23-15,11-1 28 16,10-7-18-16,7-7 18 16,1-5-8-16,2-5-4 0,1-7 5 15,2-8 6-15,1-9-25 16,-3-10 15-16,-1-7-4 15,1 0 16-15,1-26-12 16,1-14 14-16,-2-17-2 16,-7-10 0-16,-2-18 2 15,-12-13-2-15,-11-10 0 16,-10-8 2-16,-16-5 5 16,-11 1-2-16,0 5-5 15,-22 11 3-15,-18 12 6 16,-7 14 9-16,-11 9-14 15,-10 9 1-15,-11 8 22 0,-6 11-20 16,0 15 7 0,6 11-14-16,2 15-2 0,8 0-3 15,3 34 4-15,1 24 0 16,5 19-6-16,6 15 9 16,10 12-2-16,12-2 0 15,17 2 1-15,15 0-3 16,11-2 2-16,34 4 0 15,15-4-2-15,9-6 2 16,5-11-13-16,-3-20 4 16,2-19-20-16,-1-16 18 15,3-14 6-15,6-16 5 16,6 0-6-16,-1-25 6 16,-5-19-3-16,-7-17 0 15,-10-12-1-15,-5-14 2 0,-11-8-1 16,-10-5 3-16,-20-2 8 15,-18-3-2-15,-21 3 4 16,-45 2 14-16,-30 15-23 16,-29 16 10-16,-22 25 0 15,-7 24-6-15,3 20 3 16,20 0-5-16,19 20-3 16,29 12 0-16,30 12-13 15,33 19-10-15,20 22-71 16,25 19-50-16,41 9-12 0,10-13-158 15</inkml:trace>
  <inkml:trace contextRef="#ctx0" brushRef="#br0" timeOffset="-136161.466">17479 8631 611 0,'0'0'86'15,"0"0"-18"-15,0 0-48 16,0 0 7-16,129-69-25 16,33 15 11-16,62-6 7 15,50-10-7-15,35-1 15 16,30 2-28-16,14-6 1 15,-8 5 13-15,-11 2-11 16,-31 10 7-16,-42 12-10 16,-44 11 5-16,-68 16-9 15,-62 8 4-15,-72 11-2 16,-50 0 2-16,-94 26 0 16,-72 8 16-16,-53 7-16 0,-43 1-13 15,-37 4 10-15,-19-1 4 16,-25 6-1-16,-8 7 27 15,5 10-25-15,10 7 15 16,39-3 0-16,41-1-13 16,48-13 15-16,69-19-15 15,62-11 2-15,61-16-10 16,51-12 4-16,87-2-29 16,82-38 17-16,97-26 24 15,74-21-18-15,49-10 6 16,43 5 0-16,20 5 13 15,7 9-5-15,-8 5-6 0,-30 4 12 16,-57 10-8-16,-65 15 2 16,-75 14-8-16,-76 14 0 15,-68 8 22-15,-51 6-22 16,-31 2 14-16,-74 0 47 16,-65 26-40-16,-86 16-7 15,-74 13-14-15,-69 11 0 16,-56 4-4-16,-30 6 6 15,-20 6-2-15,13 6 0 16,33-4 9-16,77-6-9 16,102-25 1-16,106-25 4 15,116-22 8-15,85-6-5 16,112-38-8-16,89-24 0 16,69-15 8-16,48-7-13 15,34 1 5-15,15-6 0 0,1 2-2 16,-20-3-8-16,-44 14 10 15,-53 17 0-15,-64 16-29 16,-77 15 23-16,-72 16-4 16,-63 10 10-16,-42 2-6 15,-87 7 13-15,-69 25-1 16,-74 14-2-16,-58 9 4 16,-53 16-7-16,-38 5 0 15,-36 5-1-15,-6 2 17 16,21-7-13-16,62-11 5 15,110-23 14-15,119-35-5 16,126-14 32-16,179-56-50 0,145-25-11 16,146-20-4-16,96-9-25 15,73 3-19-15,16 9-62 16,-18 6-125-16,-60 19-190 16</inkml:trace>
  <inkml:trace contextRef="#ctx0" brushRef="#br0" timeOffset="-120596.232">9186 13779 772 0,'0'0'186'0,"0"0"-80"0,0 0 6 16,0 0 7-16,0 0-46 16,0 0-36-16,0 0-37 15,0 26 2-15,0 15-2 16,2 5 6-16,5-2-3 15,-1-5-3-15,3-6 3 16,1-7-6-16,-2-8 1 16,-1-9-23-16,-1-6 17 15,-1-3-25-15,4 0 27 16,4-3 6-16,7-21 4 16,1-5 9-16,-2 0-7 15,-3 0 1-15,-3 3 13 0,-3 6-7 16,-4 4 6-16,1 6-7 15,-5 6-7-15,2 4-10 16,1 0 3-16,2 0-24 16,8 21 12-16,1 8-1 15,1 5 15-15,-3 2-3 16,-3-1 0-16,-2-7-3 16,-2-12 2-16,-2-9-15 15,-1-7 17-15,2 0 2 16,5-11 38-16,10-21 29 15,3-13-37-15,1 1-9 16,-3 2-16-16,-4 8 2 16,-5 13 6-16,-6 7-12 0,-3 9 1 15,-1 5-4-15,3 0-10 16,14 12-6-16,5 18-19 16,9 8 16-16,1 3 19 15,-2-10 2-15,5-7 0 16,-7-10-5-16,-2-7 8 15,-6-7-3-15,-6 0 0 16,-3 0 6-16,-1-21 11 16,1-12 9-16,-3-13 17 15,-5-11 6-15,-6-7-28 16,0-9 9-16,0-3 11 16,-21 0-25-16,-2 4 12 15,0 11-14-15,6 20 4 0,3 19 9 16,8 16-26-16,1 6 0 15,1 0-1-15,-5 26-22 16,-2 32 20-16,0 20 1 16,9 17 1-16,2-3-6 15,21-8 3-15,24-8 2 16,9-18-17-16,9-17-31 16,3-19 29-16,5-18-33 15,-2-4-12-15,-9-18-4 16,-17-17-83-16,-23-3-12 15,-20-6-55-15,-11-6-36 16,-47-1-114-16</inkml:trace>
  <inkml:trace contextRef="#ctx0" brushRef="#br0" timeOffset="-120444.325">9727 13659 328 0,'0'0'161'16,"0"0"-26"-16,0 0-2 15,0 0 16-15,0 0-99 16,0 0-40-16,124-35 3 15,-45 18-11-15,-5 3-2 16,-19 6-24-16,-24 5-60 16,-23 3-65-16,-8 0-168 15</inkml:trace>
  <inkml:trace contextRef="#ctx0" brushRef="#br0" timeOffset="-120056.363">8892 13569 553 0,'0'0'147'16,"0"0"32"-16,0 0-19 15,0 0-37-15,0 0-60 16,0 0-59-16,-29-20-3 15,27 26-2-15,2 12-18 0,0 5 8 16,0-4 10 0,26-5-16-16,8-3 14 0,3-11 0 15,3 0 6-15,-9 0 15 16,-8-13 3-16,-9-5 21 16,-10 1 40-16,-4-4-4 15,0 1-10-15,0 0-26 16,0 0-30-16,-8 5-1 15,-2 2-11-15,1 6 1 16,7 4-4-16,2 3-44 16,0 0-55-16,17 12-105 15,37 18-112-15,25 1-114 16</inkml:trace>
  <inkml:trace contextRef="#ctx0" brushRef="#br0" timeOffset="-119380.706">11010 13593 346 0,'0'0'127'16,"0"0"37"-16,0 0-13 16,0 0-17-16,0 0-9 15,0 0-39-15,-8-20-19 16,8 16-12-16,0-4-29 15,0 4-5-15,3 1-16 16,8 3-2-16,4 0-3 16,8 0-7-16,-1 19-2 15,-1 17-3-15,-8 10 1 16,-9 13 8-16,-4 3-13 16,-11-1 2-16,-16-10 8 15,3-15-29-15,8-16 21 0,9-14 0 16,7-6 14-16,0 0 5 15,0-26 29-15,16-10-18 16,9-12 14-16,2-6-21 16,-1-4 12-16,0 2-14 15,1 3-5-15,-4 9 16 16,-3 6 0-16,0 9-5 16,-2 10 5-16,-5 6-13 15,1 10-9-15,-6 3 4 16,1 0-6-16,3 23 0 15,-6 10 8-15,3 7-2 16,-5 0 0-16,-2 5 2 16,8-8-2-16,-1 0 0 0,9-7 0 15,8-12 2-15,10-6-2 16,13-12-13-16,13 0-7 16,6-21-54-16,0-13-116 15,-5-5-122-15,-15-4-209 16</inkml:trace>
  <inkml:trace contextRef="#ctx0" brushRef="#br0" timeOffset="-119201.571">11687 13437 220 0,'0'0'275'0,"0"0"-80"0,0 0-57 15,0 0-84-15,0 0-15 16,127-56-14-16,-60 44-14 15,7 1-11-15,-3 8-17 16,-9 3-68-16,-21 0-140 16,-22 8-177-16</inkml:trace>
  <inkml:trace contextRef="#ctx0" brushRef="#br0" timeOffset="-119050.665">11770 13638 376 0,'0'0'189'15,"0"0"-171"-15,0 0 69 16,0 0 65-16,169 2-21 16,-91-16-99-16,-1 0-32 0,-5-1-3 15,-14 1-144-15,-18 2-235 16</inkml:trace>
  <inkml:trace contextRef="#ctx0" brushRef="#br0" timeOffset="-118562.965">12454 13407 783 0,'0'0'278'0,"0"0"-122"16,0 0 13-16,0 0-15 16,0 0-63-16,0 0-62 15,-3-8 17-15,3 8-22 0,0 0-14 16,0 0-5-16,0 10-4 15,-2 11-1-15,-2 8 0 16,-3 1 12-16,3 1-12 16,-3-5 0-16,5-3 3 15,-1-10-3-15,1-6 2 16,2-3-2-16,0-4 0 16,0 0 2-16,0 0-2 15,0 0 6-15,0 0-3 16,14-4 17-16,12-10-15 15,10 3-5-15,2 1 0 16,2 5-4-16,1 5 2 16,-1 0 2-16,-5 0 0 15,-4 17-8-15,-6 0 4 16,-10 7 4-16,-3 2-2 0,-6 4-4 16,-6 3 3-16,0-3 3 15,0-2 0-15,-20-3 0 16,-11-6 0-16,-7-5-2 15,-8-8 0-15,-6-6-48 16,1 0-18-16,2-4-53 16,11-24-77-16,9-14-86 15,11-13-210-15</inkml:trace>
  <inkml:trace contextRef="#ctx0" brushRef="#br0" timeOffset="-118386.075">12467 13145 465 0,'0'0'222'0,"0"0"-31"16,0 0-40-16,0 0-98 15,156-67-24-15,-98 57-14 16,-2 2-15-16,-5 3-66 16,-8-2-101-16,-1 2-129 15,-9-9-158-15</inkml:trace>
  <inkml:trace contextRef="#ctx0" brushRef="#br0" timeOffset="-117265.255">13098 12775 179 0,'0'0'266'16,"0"0"-76"-16,0 0 63 15,0 0-3-15,0 0-116 16,0 0-29-16,-40-49-53 15,-12 44-5-15,-19 5-27 16,-16 0-17-16,-11 0 15 16,-8 10-16-16,-8 8 4 15,-13 5-5-15,-18 2-1 16,-31 3 0-16,-38 2-15 16,-25-6 15-16,-13-2 0 15,-2 0 0-15,4-1 0 0,3 1-1 16,2 0-5-16,2 2 0 15,11-7 1-15,29-3 5 16,29-7-5-16,27-7 4 16,31 0 1-16,18 0 4 15,7 0-4-15,8 5 0 16,1 8 0-16,-1 3 1 16,1 6-5-16,4-2 4 15,4 2 0-15,9-2 1 16,5 1 4-16,4-2-5 15,-4 2 0-15,-4-1 0 16,-1-1 0-16,1 1 0 16,8 3 2-16,8-3-6 0,15-5 7 15,9-1-6-15,6-3 3 16,7-1-3-16,4-2 2 16,0-5 1-16,1 6 0 15,-1 5-8-15,0 8 4 16,1 12 4-16,1 10 0 15,5 10 5-15,0 8 7 16,2 11 1-16,23 5 0 16,6 11 16-16,5 4-20 15,1 5 8-15,2 8-4 16,-6 7-5-16,-1 3 5 16,-6-1-2-16,-8-11 8 0,-4-12 3 15,-4-16-20-15,4-5-2 16,-1-13 0-16,0-16 6 15,5-12 0-15,5-12-6 16,17-13-1-16,27-5-1 16,40-5 2-16,42-25 0 15,43-14 0-15,36-8 6 16,38 0 1-16,27-3-7 16,19 2 2-16,9 8-2 15,-11 6-6-15,-14-2-7 16,-6 7-4-16,-14 0 17 15,-2 4-6-15,-4 0 6 16,-11 2 0-16,-3 5-1 0,-13 5-13 16,-9 2 5-16,-11 4 2 15,-31 7-3-15,-29 2 2 16,-41 1 3-16,-41 2 5 16,-31 0-6-16,-25 0 10 15,-15 0-4-15,-8-2 0 16,-2 2 3-16,0-4 16 15,0-5 10-15,0-14-9 16,0-7 19-16,-21-12-26 16,3-5-13-16,3-12 13 15,3-11-8-15,6-9 12 16,4-9-12-16,-1-16 3 0,-1-2 8 16,-4-5-9-16,-9 1 0 15,-7 2-3-15,-10 4 4 16,-10 7 6-16,-9 8-7 15,-12 11 0-15,-6 8 3 16,-10 8 3-16,-1 13-13 16,-5 12 0-16,-7 19-16 15,-17 18 6-15,-36 6 8 16,-56 46-35-16,-65 30-9 16,-64 34-96-16,-42 15-87 15,-16-8-286-15</inkml:trace>
  <inkml:trace contextRef="#ctx0" brushRef="#br0" timeOffset="-110170.953">3042 13488 922 0,'0'0'223'15,"0"0"-176"-15,0 0 35 16,0 0 15-16,0 0-28 15,0 0 1-15,0 0-60 16,0 0 5-16,-4 8-15 16,4 11-3-16,0 13 3 15,2 8 0-15,7 0 9 16,2 1-6-16,2-11-3 0,1-2 0 16,1-12-4-16,-1-4-34 15,1-8 20-15,1-4-5 16,2 0 20-16,2-12 3 15,-3-16 0-15,-1-6 0 16,0-3 17-16,-7-1-12 16,2 4-5-16,-9 10 9 15,0 7-4-15,0 10 7 16,-2 5-4-16,6 2-7 16,-4 0-2-16,4 0-19 15,9 16 7-15,4 12 11 16,1 4-20-16,-3 0 21 0,1-2-15 15,0-4 1-15,-2-7-1 16,-3-9-11-16,1-7 18 16,-6-3 3-16,3 0 6 15,5-12 5-15,2-22 4 16,4-10 9-16,3-2 2 16,-5 0-13-16,-5 15 6 15,-5 11-8-15,-8 8-4 16,0 12 26-16,-2 0-27 15,2 0-9-15,7 13 3 16,7 15-11-16,1 9 17 16,4-2-3-16,1-5 8 15,0-3-10-15,2-10 5 0,1-7 0 16,-8-6-1-16,0-4 6 16,-7 0-5-16,2-7 0 15,1-23 7-15,5-14 10 16,-3-15-10-16,-3-2-4 15,-5-4 8-15,-7 0-2 16,0 6 0-16,-7 4 5 16,-11 12-14-16,3 13 38 15,1 18-23-15,10 10-3 16,1 2-9-16,3 19-3 16,0 31-10-16,0 20 10 15,0 9 0-15,21-3 2 0,8-10-2 16,6-10 0-16,3-12 1 15,0-11-1-15,-5-12-14 16,-2-7-27-16,-4-7-36 16,-4-7-15-16,-1 0-42 15,-7-21-55-15,-8-11-42 16,-7-2-187-16</inkml:trace>
  <inkml:trace contextRef="#ctx0" brushRef="#br0" timeOffset="-109990.048">3542 13501 400 0,'0'0'232'0,"0"0"-87"15,118-64-82-15,-5 26 50 16,17-4-48-16,-1 4-32 0,-11 7-33 16,-24 11 8-16,-27 10-19 15,-28 6-20-15,-25 4-75 16,-14 0-118-16,-40 14-63 15</inkml:trace>
  <inkml:trace contextRef="#ctx0" brushRef="#br0" timeOffset="-109591.295">3009 13271 466 0,'0'0'218'15,"0"0"-146"-15,0 0 23 16,0 0-16-16,0 0-42 16,0 0 5-16,-94-3-34 15,88 22-7-15,4 1 9 16,2-1-9-16,0-4-1 15,6-5 0-15,14-6 3 16,2-4 3-16,-2 0 11 16,-1 0 23-16,-9-12 30 15,-3-5-30-15,-7 0 23 0,0-8-12 16,0-1-40-16,-15 2 19 16,-3 4-20-16,-1 11-7 15,6 4 3-15,7 5-6 16,6 0-2-16,0 0-65 15,0 22-177-15,15 10 49 16,30 5-96-16</inkml:trace>
  <inkml:trace contextRef="#ctx0" brushRef="#br0" timeOffset="-108865.062">4435 13323 617 0,'0'0'171'0,"0"0"-80"0,0 0 44 16,0 0-1-16,0 0-91 15,0 0-21-15,48-55-22 16,-6 53 16-16,-3 2-16 15,-2 0 0-15,-8 5 5 16,-10 15-2-16,-5 8-3 16,-12 6 0-16,-2 5-6 15,-9 4 12-15,-20-5-12 16,0-8 6-16,14-11-16 16,6-16 8-16,9-3 8 15,0 0 0-15,0 0 1 16,2-17 12-16,18-15-4 0,4-14-9 15,5-1 6-15,-2-5-2 16,0 5-1-16,-7 10-3 16,-7 8 20-16,-4 11-14 15,-5 7 27-15,0 6-15 16,-2 1-15-16,-2 4 34 16,0 0-36-16,0 0 6 15,0 0-7-15,0 11-1 16,2 15-4-16,9 11 5 15,-3 4 0-15,2-2 3 16,1-4-3-16,2-5 0 16,7-6 2-16,7-6 2 15,8-4-4-15,5-7 0 0,3-7 2 16,1 0 4 0,3-5-6-16,-2-15 1 0,0-2-1 15,-8-2-69-15,-12 4-48 16,-12 6-126-16,-13 3-115 15</inkml:trace>
  <inkml:trace contextRef="#ctx0" brushRef="#br0" timeOffset="-108459.311">5390 13087 671 0,'0'0'183'15,"0"0"-136"-15,0 0 54 16,0 0-3-16,0 0-33 0,0 0-14 16,44 0-48-16,-4 0 21 15,9 0-24-15,3 0 10 16,-4-3-20-16,-9 3 6 15,-15 0-106-15,-15 3-94 16,-9 18-125-16,-5 7-130 16</inkml:trace>
  <inkml:trace contextRef="#ctx0" brushRef="#br0" timeOffset="-108310.405">5412 13384 424 0,'0'0'264'0,"0"0"-194"0,0 0-2 15,0 0 11-15,0 0-75 16,0 0 14-16,140-9-18 16,-59-6 0-16,-6 4-59 15,-6-4-228-15</inkml:trace>
  <inkml:trace contextRef="#ctx0" brushRef="#br0" timeOffset="-107799.833">6030 13140 740 0,'0'0'266'0,"0"0"-95"16,0 0-54 0,0 0 10-16,0 0-34 0,0 0-47 15,-48-24 5-15,48 24-34 16,0 0-11-16,0 0 6 15,0 0-12-15,-2 12-4 16,0 7 3-16,-4 8 1 16,1 2 2-16,-2-7-2 15,5 2 0-15,0-5 2 16,2-4 0-16,0-3-2 16,0-2 0-16,0-3 0 15,8 4-2-15,17-1 2 0,0 0 0 16,6 0 6-1,0 0-2-15,-2-1-4 0,0 6 0 16,-2-3 3-16,-5 4-6 16,-6-1 3-16,-2-6 0 15,-6-3-1-15,-6-1 5 16,0 0-4-16,-2 2 0 16,0 7 2-16,-10-1-3 15,-17 6 1-15,-9-5 0 16,-5-2 7-16,2 0-5 15,3-9-2-15,7-3 0 16,9 0-13-16,7 0-1 16,1-8-4-16,12-18-37 15,0-10-8-15,10-4-238 16,19 0-193-16</inkml:trace>
  <inkml:trace contextRef="#ctx0" brushRef="#br0" timeOffset="-107602.97">5951 13174 181 0,'0'0'551'16,"0"0"-410"-16,0 0-27 15,0 0-28-15,0 0-2 16,0 0-41-16,52-26-39 16,-6 11 36-16,4-4-28 15,-11 9-11-15,-10 4-2 16,-8 6-87-16,-8 0-129 0,-4 12-59 15,-2 6-280-15</inkml:trace>
  <inkml:trace contextRef="#ctx0" brushRef="#br0" timeOffset="-105185.741">6335 13046 524 0,'0'0'156'0,"0"0"-152"0,0 0 30 15,0 0 49-15,0 0-44 16,0 0 10-16,-116-10-21 16,93 10-9-16,1 0 27 15,-2 0-38-15,-7 2-2 16,-8 3-6-16,0 4-18 15,-6 1 13-15,2 3-48 16,12-1-15-16,14-3 36 16,17 1-86-16,2-6-156 15,36-1-18-15</inkml:trace>
  <inkml:trace contextRef="#ctx0" brushRef="#br0" timeOffset="-104653.032">6682 13200 264 0,'0'0'118'16,"0"0"-99"-16,0 0 45 0,0 0 30 15,0 0 6-15,0 0-56 16,14 0 29-16,-14 0 51 16,0 0-42-16,0 0-2 15,0 0-9-15,0 0-39 16,0 0 15-16,0 0-38 15,-5 0-4-15,-4 5-5 16,3-2-4-16,-3 3-2 16,7 1 3-16,2-6-55 15,0 3 33-15,0-4-7 16,2 0 32-16,3 0-10 16,-1 0 22-16,2 0-12 0,1-8 49 15,2-10-28-15,-4 0 38 16,-1 4-3-16,-4 5-56 15,0 0 28-15,0 6-22 16,0 1-6-16,0-1 0 16,-2 3-25-16,-7 0 8 15,-5 0-29-15,4 22-67 16,0 7-11-16,8 4-146 16,2 6-340-16</inkml:trace>
  <inkml:trace contextRef="#ctx0" brushRef="#br0" timeOffset="-104384.197">6765 13455 727 0,'0'0'137'15,"0"0"-117"-15,0 0 67 16,0 0 87-16,0 0-82 16,0 0-41-16,0 0-22 15,-22 14-3-15,-16 18 22 16,-14 10-19-16,-8 8-20 0,-7 7-9 16,-6-2-78-16,-1-4-143 15,10-7-503-15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3T17:14:15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20996 5999 327 0,'0'0'158'16,"148"-48"-19"-16,-48 14-36 15,16-6-1-15,6-2-33 16,1-2-13-16,-3 0-3 16,-9 4-20-16,-6 1-12 0,-3 3 3 15,-4 4-2-15,-8 6 20 16,-28 9-16-16,-21 5-4 15,-26 8 8-15,-11 4-30 16,-4 0 21-16,0 0-14 16,0 0-3-16,0 0 2 15,0 0-6-15,0 0-19 16,0 0-21-16,-11 0-61 16,-2 0-92-16,-1 1-123 15,4 3-206-15</inkml:trace>
  <inkml:trace contextRef="#ctx0" brushRef="#br0" timeOffset="896.983">22332 5559 248 0,'0'0'118'0,"0"0"-35"0,0 0 15 15,0 0-15-15,0 0-31 16,131-80-1-16,-78 45-35 16,8 0-4-16,5-6 16 15,15-2 0-15,17-7-2 16,16 0 6-16,3 2-5 16,1 7 1-16,-6 9-20 15,-8 9-3-15,-3 9 20 16,-3 4-18-16,0 6-2 15,5 2-4-15,6 0-1 16,3-1 4-16,-4 3 2 16,-11-3-4-16,-15 3-3 15,-18 0 1-15,-16 0 0 16,-17 0-1-16,-13 0 1 16,-14 0 5-16,-4-2-3 0,0-2 14 15,0-4 37-15,-18-1 0 16,-7 0-52-16,-4-3-1 15,0-2 7-15,3 0-7 16,-3-3 0-16,2 0 0 16,-2 1-6-16,3-1-15 15,-1 4 19-15,8 4-6 16,7 1 8-16,7 6 7 16,5 1-7-16,0 1 0 15,0 0-3-15,21 0-35 16,14 0 38-16,16 0-2 15,2 0 2-15,3 8 0 0,0 9 2 16,-4 1-1-16,-4 7 3 16,-3-2 1-16,-9 3-3 15,-5-3 0-15,-6 0-2 16,-12 4 12-16,-7-1-12 16,-6 6 0-16,-11 4-1 15,-32 3-60-15,-11-2-118 16,-9-4-257-16</inkml:trace>
  <inkml:trace contextRef="#ctx0" brushRef="#br0" timeOffset="1200.962">25013 4427 610 0,'0'0'176'16,"0"0"-72"-16,0 0-94 15,0 0 5-15,0 0 10 16,0 0 30-16,11 94-4 0,0-53-40 15,5-3-6-15,-3 2 3 16,0-4-8-16,-2-6-73 16,1-6-128-16,-1-8-353 15</inkml:trace>
  <inkml:trace contextRef="#ctx0" brushRef="#br0" timeOffset="1403.858">25229 4386 268 0,'0'0'422'0,"0"0"-253"15,0 0-57-15,0 0-73 16,0 0-24-16,0 0 42 16,27 80-27-16,-21-37-17 0,4 5-13 15,3 3-6-15,2-3-41 16,1-4-141-16,-1-8-300 15</inkml:trace>
  <inkml:trace contextRef="#ctx0" brushRef="#br0" timeOffset="1966.988">25524 4696 699 0,'0'0'219'0,"0"0"-8"16,0 0-136-16,0 0-9 15,0 0-39-15,0 0-4 16,-14 68 22-16,9-23-12 16,1-1-4-16,2-1-24 15,2 6 5-15,0-6 8 16,0 0-13-16,0-13-7 0,0-12 2 16,0-8-8-1,0-10 2-15,0 0 9 0,0 0-3 16,0-30 27-16,0-21-8 15,4-10-19-15,8-12 0 16,-1-1 0-16,-5-2 23 16,-2 0-16-16,3 10-6 15,0 9 9-15,0 20-7 16,-1 16-3-16,1 15 0 16,0 6-12-16,4 0 9 15,9 22-7-15,4 20 10 16,5 17-10-16,2 9 18 0,-2 4-10 15,0-4 2 1,-2-4-12-16,2-9 1 0,-4-12-49 16,-2-9-63-16,-8-14-62 15,-11-11-132-15,-4-9-164 16</inkml:trace>
  <inkml:trace contextRef="#ctx0" brushRef="#br0" timeOffset="3157.945">25441 4816 339 0,'0'0'114'0,"0"0"-20"16,160 5-11-16,-82-10-24 0,3-16 7 15,-10-8-17-15,-15-1 0 16,-16-1 67-16,-16 0 3 15,-13 2-11-15,-6 0 19 16,-5-1-25-16,0 6-23 16,-16 4 5-16,3 6-59 15,4 7 16-15,5 3-23 16,4 4-16-16,0 0-4 16,0 0 2-16,0 19-16 15,0 17 12-15,2 17 4 16,14 6 2-16,3 0-2 15,4 0-1-15,1-5-2 0,3-7 3 16,-5-11 0-16,-4-14-6 16,-7-12-8-16,-6-6 4 15,-5-4 6-15,0 0 4 16,0-13 23-16,0-17-4 16,0-7-17-16,0-3-1 15,2 1 10-15,5 7-22 16,4 6 7-16,0 8-15 15,2 8 14-15,8 9-15 16,-2 1-3-16,4 0 11 16,1 7-28-16,-1 15 7 15,-6 4-11-15,-3 2 2 16,-7-2 10-16,-7-1-27 16,0-4-15-16,0-6 11 15,-16-5-30-15,0-6 25 0,-2-3 51 16,5-1 6-16,1 0-7 15,6 0-14-15,6 0 32 16,0 0-15-16,0 0 5 16,14 0-5-16,17-5 1 15,13-13 14-15,8-6 3 16,-1-9 1-16,2-3-4 16,-8-4 16-16,-11-6-2 15,-8-7 55-15,-13-6 16 16,-8-7-4-16,-5-1 1 0,-2 9-15 15,-23 8 12 1,-6 14 12-16,2 9-50 0,5 15 10 16,10 5-28-16,8 7-14 15,3 0 8-15,1 19-17 16,0 27-3-16,2 15-11 16,0 11 21-16,4 3-7 15,21-3 0-15,8 0 4 16,1-5-4-16,-1-9 0 15,-2-14-2-15,-8-15-1 16,-8-12-21-16,-5-10 6 16,-4-7 3-16,5 0 15 15,5-20 8-15,3-9-3 16,4-5-1-16,-7 3 4 16,-3 4-4-16,-5 10-6 0,-3 9 2 15,0 1 0-15,-1 7-4 16,7 0-3-16,3 0-4 15,6 3 11-15,2 9-27 16,3 5-3-16,-3-4-9 16,4 1-13-16,-1-4 42 15,0-1-5-15,-3-9 15 16,-5 0-3-16,0 0 16 16,-5-12-12-16,2-13 23 15,-3-5-5-15,-6 0 33 0,-3 2-7 16,-2 10-10-1,0 4 11-15,0 6-33 0,0 8 20 16,0 0-18-16,0 0-11 16,0 0-8-16,0 12-14 15,0 16 12-15,11 5-10 16,7 1 11-16,4-2-12 16,3-4-11-16,0-9-21 15,4-5 2-15,2-7-57 16,2-7-35-16,-6 0-90 15,-14-25-190-15</inkml:trace>
  <inkml:trace contextRef="#ctx0" brushRef="#br0" timeOffset="3318.357">26961 4383 311 0,'0'0'324'15,"0"0"-102"-15,0 0-77 0,0 0-10 16,0 0-44-16,0 0-91 15,-54-53-25-15,68 65-119 16,17 14 43-16,5 6-79 16,-1 7-240-16</inkml:trace>
  <inkml:trace contextRef="#ctx0" brushRef="#br0" timeOffset="4110.1">27391 4566 723 0,'0'0'267'0,"0"0"-42"0,0 0-102 16,0 0-23-16,0 0-26 16,0 0-16-16,-24-30-57 15,24 33-1-15,0 22-1 16,0 7 1-16,2 6 2 15,7-1-2-15,4-5 0 16,1-5-4-16,1-5 4 16,-1-8-8-16,-3-8-10 15,-5-3-25-15,2-3 20 16,-2 0 14-16,7-3 9 16,3-15 10-16,4-4-6 0,-4 0-2 15,-6 0 7-15,4 2-6 16,-5 2-3-16,0 6 0 15,2 2 3-15,-2 4-15 16,4 6 10-16,1 0-3 16,1 0 4-16,1 3-35 15,-1 18 9-15,3 4-11 16,-2 4 11-16,0-5 16 16,2-2 6-16,-1-7-1 15,8-4 4-15,0-5-11 16,1-4 13-16,-4-2 0 15,-4 0 0-15,-3-8 8 0,-3-14 13 16,-5-2 11-16,-5-8 18 16,-2-3-22-16,0 0 17 15,-7 3-21-15,-13 6-7 16,0 3 8-16,0 12-24 16,7 4 13-16,3 7-14 15,6 0-1-15,2 0-11 16,0 14-26-16,2 17-1 15,0 3 30-15,0 0-4 16,13-4 0-16,7-6 12 16,3-6-55-16,-6-8 27 15,-3-4 2-15,-1-6 22 16,-4 0 5-16,-4 0 1 0,-1 0 6 16,0-12 26-16,-4-4-2 15,0 4-4-15,0 4 2 16,0 4-8-16,0 4 26 15,0 0-31-15,0 0-15 16,5 0-1-16,1 0-47 16,6 6-5-16,-1 10 0 15,3 2-45-15,-1 0-60 16,2-4-108-16,3-2-77 16,5-9-31-16</inkml:trace>
  <inkml:trace contextRef="#ctx0" brushRef="#br0" timeOffset="4426.944">28149 4708 93 0,'0'0'360'0,"0"0"-126"16,0 0-61-16,0 0-35 16,0 0 13-16,0 0-39 15,16-104-6-15,-16 104-35 16,0 0-33-16,0 0-38 16,0 2-7-16,0 17-7 15,2 12 12-15,3 5 2 16,1 1 5-16,4-2-5 15,-2-7 1-15,1-4-6 16,-1-7-10-16,4-8 15 16,-3-5-15-16,-3-4 15 15,4 0 1-15,3-4 21 16,5-17 32-16,-1-9-8 16,2-9-31-16,-4 1 20 0,-1-2-33 15,-6 4 7 1,-3 8-18-16,-5 5-7 0,0 10-42 15,0 5-59-15,0 4-124 16,-5 2-153-16</inkml:trace>
  <inkml:trace contextRef="#ctx0" brushRef="#br0" timeOffset="4675.467">28539 4048 724 0,'0'0'265'0,"0"0"-10"16,0 0-182-16,0 0-24 16,0 0-48-16,0 0 13 15,-4 58-13-15,4-19-1 16,9 1-9-16,11-2-29 15,5-4-93-15,-1-10-99 16,-2-9-196-16</inkml:trace>
  <inkml:trace contextRef="#ctx0" brushRef="#br0" timeOffset="4846.91">28703 4110 675 0,'0'0'307'0,"0"0"-54"15,0 0-136-15,0 0-58 16,0 0-48-16,0 0-4 16,44 63-7-16,-31-15 0 15,-2 4-71-15,-2 0-232 16,-9-2-500-16</inkml:trace>
  <inkml:trace contextRef="#ctx0" brushRef="#br0" timeOffset="5797.193">21179 7236 669 0,'0'0'85'0,"0"0"50"15,0 0-35-15,0 0-36 16,0 0 25-16,175-54-5 16,-74 26-30-16,2 5-51 15,-10 2 15-15,-10 6-18 16,-12 4 6-16,-13-1-2 16,-7 2-4-16,-6 0-15 15,-9 0-9-15,-7 5-53 16,-16 0-15-16,-13 4-33 15,0 1-33-15,-2 0-140 0,-16 0-14 16</inkml:trace>
  <inkml:trace contextRef="#ctx0" brushRef="#br0" timeOffset="6853.777">22510 6822 416 0,'0'0'247'15,"0"0"-62"-15,0 0-12 16,0 0-80-16,0 0 5 16,0 0-10-16,-74-127-40 15,74 99-37-15,0 4-6 16,0-2 2-16,6 6-5 0,10 1 0 15,0 6-2-15,4 3 0 16,7 0 1-16,6-1-2 16,17 4-2-16,10 0 3 15,11 4-6-15,7 1 9 16,2 2-3-16,-2 0 1 16,0 0 0-16,0 5-1 15,0 4 0-15,9 3 2 16,6 0-6-16,6-4 10 15,1 0-6-15,2-6 0 16,-1-2 7-16,-3 0-7 16,-2 0 0-16,-11 0 1 15,-16-8-1-15,-16-4 0 0,-17 2 0 16,-7-4 3 0,-7-6 6-16,0-1 3 0,3-3-3 15,6-1-2-15,6-3 9 16,2 0-13-16,-6 0 0 15,-4 5 8-15,-9 5-1 16,-8 1 2-16,-6-3 11 16,-2 1-10-16,-4-1 8 15,0 1-16-15,0 5 0 16,0 2 22-16,0 5-25 16,0 3 13-16,0 0-15 15,0 2 2-15,0 2 0 16,0 0-1-16,0 0 4 15,0 0-5-15,0 0-8 0,0-3 8 16,-4 3-2-16,-2-5 2 16,1 3-1-16,-2 0 1 15,3 2 0-15,1-3 0 16,3 3 6-16,0-2-12 16,-2-1-2-16,-4 1-14 15,-1-2 21-15,1 1-15 16,1 3 13-16,0 0-4 15,3-3-4-15,0 3 7 16,2 0 3-16,0-2 1 16,0 2-5-16,0 0 5 15,0 0-4-15,0 0 1 16,14 0-13-16,17 0 15 0,11 0-4 16,10 10 7-16,0 2-3 15,0 2 2-15,-12 1-1 16,-7 2 0-16,-10 1-3 15,-10-2-3-15,-8 3 6 16,-5 2-22-16,0 4 15 16,-12 2-12-16,-14 2-26 15,-3-1-19-15,2-3-73 16,7 1-161-16,13-6-508 16</inkml:trace>
  <inkml:trace contextRef="#ctx0" brushRef="#br0" timeOffset="7385.68">25310 6036 651 0,'0'0'230'15,"0"0"-20"-15,0 0-103 16,0 0-6-16,79-111-34 16,-54 91-15-16,-7 4-20 15,-7 8-15-15,-9 4 18 16,-2 1 2-16,0 3-34 16,0 0 25-16,0 0-28 0,0 0 1 15,0 1-3-15,7 19-15 16,6 5 17-16,3 4 3 15,-2 3 1-15,-2 1 2 16,2 1-5-16,-3 2 4 16,5 0 3-16,-1 1-7 15,4 0-2-15,-4-5 0 16,-4-4-13-16,-2-7 14 16,-5-8-13-16,-1-6 2 15,-3-4 7-15,0-1-35 16,0-2 3-16,-21 2 33 15,-14 0 3-15,-5-2 5 0,9 0-4 16,10 0-1-16,15 0 6 16,6 0-6-16,0 0-1 15,33 0-26-15,19 0 27 16,12-9 2-16,1-4-2 16,-3 3-68-16,-12 2-69 15,-15 2-190-15,-15-2-372 16</inkml:trace>
  <inkml:trace contextRef="#ctx0" brushRef="#br0" timeOffset="9944.382">15954 10254 599 0,'0'0'101'15,"0"0"-95"-15,0 0 71 16,0 0-10-16,0 0 4 0,173 21 16 16,-57-56-10-16,47-20 1 15,56-20-20-15,48-13-18 16,39-2-9-16,28 0-29 15,7 4 11-15,13 3 8 16,3-1-21-16,-9 8 24 16,-14 9-19-16,-33 9 4 15,-40 14-5-15,-41 7 0 16,-34 16-4-16,-44 3 0 16,-35 6 5-16,-40 5 1 15,-31 5-4-15,-25 2-2 16,-8 0 0-16,-3 0-10 15,0 0-9-15,-32 0-64 16,-33 9 4-16,-35 25-90 16,-29 12-39-16,-21 12-117 0</inkml:trace>
  <inkml:trace contextRef="#ctx0" brushRef="#br0" timeOffset="11264.487">16045 10515 395 0,'0'0'126'0,"0"0"12"0,0 0-6 16,0 0-5-16,0 0-1 16,0 0-16-16,-78-54 6 15,78 54-60-15,0 0-24 16,0 8-23-16,0 33-2 15,0 22 17-15,2 28 24 16,14 15-22-16,4 12 5 16,9 15-17-16,11 9 9 15,5 10-15-15,2 15-2 16,-5 3 40-16,-5-8-28 16,-3-3-4-16,-7-17 9 0,-3-7-22 15,-3-9 16-15,-4-12-8 16,-1-8-7-16,-3-15 10 15,-1-13-8-15,-4-15-3 16,1-22 2-16,-5-17 1 16,-2-13-5-16,-2-10 1 15,0-1 0-15,0 0 3 16,3 0-3-16,-3 0 0 16,0 0-1-16,5 0-1 15,8 0 1-15,16-4-11 16,20-16 12-16,27-7 14 15,29-8-14-15,22-5 0 16,27-1 0-16,26-4-3 16,20-1 0-16,24-2-4 0,14-3 7 15,8 2-1-15,14-7 1 16,14-7 0-16,12-5-4 16,3-4 0-16,-8-2-1 15,-16 0-1-15,-20 7-8 16,-19 6 4-16,-24 4 20 15,-7 3-10-15,-4 3 0 16,3 3-6-16,7 2 6 16,2 9 0-16,-14 2 2 15,-15 12 14-15,-20 2-15 16,-21 7 10-16,-19 0-4 16,-18 2-2-16,-23 0-4 0,-19 2-1 15,-19 2 0-15,-12 3 5 16,-11-1-3-16,-8 5 0 15,-4 1 21-15,0-2-21 16,0-2 24-16,0-3-3 16,0-5-12-16,0-2 8 15,0-6-14-15,0-1 5 16,0-8-8-16,0-7 8 16,0-8-13-16,-2-10 3 15,-6-6 0-15,0-12 9 16,-9-11-9-16,-8-11 1 15,-8-16 1-15,-13-12 2 0,-7-12-8 16,-2-7 4-16,1 4 0 16,7 1-1-1,5 13 2-15,4 16-1 0,-3 10 1 16,6 18 3-16,-5 1-5 16,2 6 1-16,0 7 0 15,0 2-4-15,3 12 4 16,-1 7 0-16,3 5 2 15,-4 7 0-15,2 9-4 16,-5 2 1-16,-16 11-19 16,-29 10 16-16,-37 0-20 15,-47 28-1-15,-45 12 15 16,-41 8-44-16,-25 8 3 0,-28 11-6 16,-28 9-51-1,-11 10-46-15,-11 14-142 0,24 11-246 16</inkml:trace>
  <inkml:trace contextRef="#ctx0" brushRef="#br0" timeOffset="11907.806">16364 9619 363 0,'0'0'356'15,"0"0"-282"-15,0 0 34 16,0 0-13-16,0 0-35 16,0 0-2-16,0 0-46 15,-125-18 5-15,109 30-17 16,5-1 9-16,5 4 4 16,3 2-11-16,3 0 2 15,0 4 0-15,7 2 4 16,22 3-8-16,6 0 0 15,8 1 0-15,-3-2 5 16,0 0-5-16,-7-6 0 0,-6-3 5 16,-9 1 1-16,-7-3-10 15,-6 1 4-15,-5 11-6 16,0 9 1-16,-20 5 5 16,-21 4-8-16,-9-6-29 15,0-10-78-15,11-7 10 16,12-16-28-16,17-5-90 15,10 0-20-15</inkml:trace>
  <inkml:trace contextRef="#ctx0" brushRef="#br0" timeOffset="13814.15">16462 9665 493 0,'0'0'110'15,"0"0"54"-15,0 0-30 16,0 0-13-16,0 0 9 15,0 0-46-15,0-96-46 16,0 96-20-16,0 2-18 16,7 20-1-16,8 12 1 15,5 2 0-15,0 2 20 16,0 1-17-16,3-7-3 16,-2-3 1-16,0-5-1 15,-3-3-1-15,-7-7-27 16,-3-6-39-16,-5-7 1 15,-3-1-40-15,0 0 36 0,0 0 45 16,-9 0-36-16,-10-13-8 16,-2-3 50-16,3 1 19 15,3 1 8-15,1 3 5 16,5 0 14-16,5 3 13 16,4 4-22-16,0 2 15 15,0-1-22-15,0 0-4 16,0-3-7-16,20-1 6 15,12-4 11-15,1-5 6 16,5 1-17-16,1-5 8 16,-3 3 14-16,-5 5-9 15,-11 4 34-15,-11 2-21 16,-7 6 14-16,-2 0 8 16,0 0-29-16,0 0 17 0,0 0-8 15,0 0-27-15,0 0 25 16,0 0-32-16,0 0 0 15,0 5-2-15,3 10-38 16,10 5 37-16,10 0 2 16,-4-5-28-16,4-6 29 15,-3-2-6-15,-3-7 6 16,2 0-8-16,-4 0 15 16,-1 0-7-16,-6-16 0 15,-1-5 1-15,-2-2 18 16,-5 0-1-16,0-3 3 15,0 8 17-15,0 2-36 16,0 7 28-16,-3 8-13 0,3 1-14 16,0 0-6-16,0 0 3 15,5 4-33-15,19 16 24 16,10 3-3-16,4-2 9 16,2-3 0-16,3-8-7 15,-1-1 2-15,0-9 8 16,-7 0 0-16,-4 0-3 15,-8 0 14-15,-7-9-11 16,-5-5 0-16,-7-6 0 16,-4-7 16-16,0 4-12 15,-2 0 3-15,-25-3 16 16,-4 6-14-16,-2 5-5 16,-1 4-4-16,3 2 0 0,4 5 2 15,12 4-2-15,3 0 0 16,8 1-11-16,4 20-18 15,0 7 15-15,16 0-16 16,11 2-14-16,1-7 38 16,4-4-2-16,-4-6 8 15,1-8-9-15,-4-5 7 16,-7 0 2-16,-3 0 0 16,-7-10 0-16,-4-10 24 15,-4-10-8-15,0-7 17 16,0-7 9-16,-14-2-26 0,-13-2 15 15,-2 4-8-15,-2 6-16 16,5 6 31-16,6 10-21 16,6 10 6-16,5 6 5 15,7 6-20-15,2 0-16 16,0 0 3-16,0 28-25 16,23 14 28-16,8 10 2 15,9 4 0-15,2-5-7 16,7-8-4-16,0-2 10 15,-2-11-17-15,-4-6-5 16,-8-7 13-16,-6-8-1 16,-6-6 7-16,-8-3-5 15,-4 0 11-15,-2-9-2 0,-7-14 0 16,0-12 4 0,-2-7 9-16,0-2-9 0,-18-2 2 15,-7 9 13-15,0 7-15 16,-2 10 13-16,6 10-17 15,11 6 4-15,5 4 3 16,5 0-7-16,0 18-1 16,0 17-23-16,11 4 21 15,16 0 3-15,4-1-13 16,7-11 13-16,-1-4-9 16,-3-7 9-16,-3-9 0 15,-4-4-10-15,-7-3 11 16,1 0-1-16,-8 0 0 15,0-10 3-15,-2-10 10 16,0-4-7-16,-5-3 3 0,0 6 23 16,-6 4-29-16,0 8 12 15,0 7-13-15,0 0 8 16,2 2-3-16,-2 0-7 16,6 0-10-16,7 0 7 15,6 13-45-15,3 8 45 16,0-4-14-16,-2 3-22 15,-2-3 38-15,-5-3-18 16,-4-7-8-16,-7 0 25 16,1-7-28-16,-1 0 30 15,5 0 0-15,-1-4 1 16,1-16 25-16,2-2 4 0,-4 0-3 16,1 1-12-1,-2 7-6-15,-1 9-7 0,-1 1 0 16,0 4 8-16,2 0-20 15,10 0 5-15,3 0 1 16,4 0-13-16,4 5 13 16,-1 4-11-16,-1-2-3 15,-2-2-7-15,-2-3 19 16,-6-2 5-16,0 0 1 16,-2 0 4-16,0-2 7 15,1-19-10-15,-4-4 10 16,-1-8 2-16,-7-7 42 15,0-10-28-15,0-6 11 16,-19-2 1-16,-6 4-36 16,2 11 15-16,8 16 5 0,6 15-14 15,4 7 23-15,3 5-32 16,2 0 0-16,0 0-7 16,0 27-20-16,16 13 27 15,13 9 0-15,9 2-42 16,4 2 37-16,9-6-31 15,1-4-42-15,1-9-19 16,-2-8-53-16,-13-7-96 16,-13-9-125-16</inkml:trace>
  <inkml:trace contextRef="#ctx0" brushRef="#br0" timeOffset="13994.064">18268 9310 669 0,'0'0'87'0,"133"-44"31"15,-55 20-57-15,4 0-53 16,-12 9 22-16,-14 8-30 16,-21 7-75-16,-24 0-279 15</inkml:trace>
  <inkml:trace contextRef="#ctx0" brushRef="#br0" timeOffset="15853.849">16596 10732 546 0,'0'0'185'0,"0"0"-39"15,0 0-29-15,0 0 5 16,0 0-83-16,0 0 3 16,-121-48-18-16,95 53-21 15,-1 14 6-15,4 5-5 16,8 2-4-16,5 0 4 15,10-3-4-15,0 2 0 16,12-3-2-16,19 2-1 16,11 0-2-16,6 0 7 15,-2-6-2-15,3 2 0 16,-2 1-3-16,-4 0 2 0,-8 2-1 16,-6-8 0-1,-9 0-3-15,-11-3 5 0,-9 0-1 16,0 2-3-16,-16 2-5 15,-19 0 9-15,-12 0 0 16,-11-2-19-16,2-5-3 16,5-6-45-16,13-3-19 15,16 0 31-15,17-12-43 16,5-18-97-16,21-14-189 16</inkml:trace>
  <inkml:trace contextRef="#ctx0" brushRef="#br0" timeOffset="17106.836">16707 10712 377 0,'0'0'236'0,"0"0"-78"15,0 0-55-15,0 0-9 16,0 0-38-16,0 0-39 16,-3 52 64-16,20-20-31 15,7 0-15-15,5 3 9 16,0-4-32-16,5-3 0 15,-11-4-12-15,2-3 11 16,-9-7-24-16,-5-6 9 16,-5-4-22-16,-3-4-15 15,-3 0-18-15,0 0 49 16,-7-4 5-16,-15-10-37 16,-6-1 42-16,-7 1-10 0,2 4 10 15,2 0 25-15,4 1-24 16,10 1 25-16,0 1-5 15,11 4-18-15,4 1 15 16,0-1-18-16,2 3-5 16,0 0 3-16,0 0-14 15,4-2 4-15,12-2-16 16,10 1 28-16,5-5 15 16,6-4 6-16,-4 1 9 15,2 1 12-15,-5-2-23 16,-6 4 10-16,-7 2 0 15,-3 2-11-15,-7 2 20 0,-5 2-21 16,0 0-8-16,0 0-8 16,5 0-1-16,5 6-3 15,1 10 1-15,7 4 4 16,2-2-1-16,2 2-1 16,1-3 0-16,-3-4 5 15,-3-3-2-15,-4-2-3 16,-9-4 0-16,-1-2-25 15,-2-2 16-15,-3 0-9 16,0 0 12-16,0 0 0 16,-6 0 2-16,-9-2 4 15,1-10 0-15,1-2 5 16,5 0-1-16,4 0-4 0,4-2 0 16,0-4-6-1,0 0 0-15,2 0 0 0,8 4 6 16,1 4-5-16,-1 6-3 15,-2 6 8-15,-1 0 0 16,7 0-10-16,-1 0 16 16,0 4-6-16,3 5 0 15,-1 0-2-15,3 1 2 16,-2-3 0-16,-3 0 3 16,-2-5-4-16,-6 0 6 15,0 0-8-15,-3-2 3 16,-2 0-6-16,0 0 6 0,0 0 5 15,2 0 1 1,-2-13 2-16,4-1 0 0,1 2-12 16,1-1 4-16,1 3 0 15,-2 4 4-15,-1 2-4 16,3 2 0-16,3 2-4 16,6 0 0-16,5 0 4 15,0 0-1-15,2 0-19 16,0 3 20-16,1 4-25 15,0-5-2-15,-2-2 17 16,1 0-14-16,-8 0 15 16,-3-2 7-16,-6-10 2 15,-3-4 0-15,-3-2 3 16,0-3 16-16,0 2 32 16,-9-1-29-16,-14 1 2 0,-6 4-8 15,2 2-14-15,5 6 28 16,7 7-30-16,6 0 5 15,7 0-5-15,2 28-4 16,0 16 4-16,0 11 0 16,11 6 4-16,11 3 2 15,3-2-6-15,6 2 1 16,5 2 3-16,1 1 3 16,1-1-7-16,-2-4 19 15,-5-9-16-15,-4-6 25 16,-9-8-17-16,-5-9 7 15,-6-9 1-15,-5-8-14 0,-2-7-4 16,0 0-1-16,-20-3 7 16,-15-3 12-16,-13 0-19 15,-6 0-12-15,0-28-56 16,-4-16-88-16,4-21-212 16</inkml:trace>
  <inkml:trace contextRef="#ctx0" brushRef="#br0" timeOffset="17265.59">17198 10529 551 0,'0'0'155'0,"0"0"-51"16,0 0-74-16,0 0-30 15,0 0-140-15,0 0-239 16</inkml:trace>
  <inkml:trace contextRef="#ctx0" brushRef="#br0" timeOffset="17810.491">17951 10569 769 0,'0'0'204'0,"0"0"-12"15,0 0-3-15,0 0-83 0,0 0-59 16,0 0 4-16,-32-12-51 16,32 42 3-16,0 12-2 15,0 11 3-15,14-5-4 16,1-4 0-16,-1-11 7 16,-5-10-23-16,-5-13 12 15,-4-6-22-15,0-4 23 16,0-4 3-16,0-24 16 15,-6-14-9-15,-7-10-7 16,-3-4 38-16,0-9-25 16,3 3-8-16,0 6-2 15,5 12-3-15,4 18 0 0,4 12 0 16,0 12 0 0,0 2-13-16,6 0-6 0,21 18-6 15,16 18 2-15,6 7 23 16,7 6 0-16,0-1 0 15,-5-7-7-15,-5-12 7 16,-10-4 0-16,-11-11 0 16,-7-9-5-16,-12-3-6 15,-4-2 11-15,-2 0 18 16,0-29 26-16,0-16-14 16,-6-9-18-16,-14-2-10 15,-5 8-2-15,-1 7 0 0,1 16-1 16,9 11-23-1,8 9-56-15,8 5-42 0,0 11-138 16,2 22-54-16,22 4-192 16</inkml:trace>
  <inkml:trace contextRef="#ctx0" brushRef="#br0" timeOffset="18927.471">18448 10548 434 0,'0'0'306'0,"0"0"-117"16,0 0 13-16,0 0-43 16,0 0-88-16,0 0-5 15,-64-97-9-15,41 97-35 16,5 0 2-16,3 0-24 0,3 14 1 16,8 14-6-1,4 4-10-15,0 7 6 0,18-4-5 16,13-5-36-16,5-7 17 15,1-9-19-15,2-6-2 16,-8-8 20-16,-7 0-10 16,-4 0 42-16,-9-12 0 15,-3-8 4-15,-4-3 43 16,-4 0-4-16,0 0 4 16,0 3 17-16,-10 4-38 15,-3 6 0-15,5 5 6 16,3 2-24-16,3 3 21 0,2 0-27 15,0 0-2 1,0 0-4-16,0 0-25 0,13 10 17 16,5 4 10-16,-3 0-3 15,4 0-2-15,-2-3 8 16,3-3-2-16,-2-4-6 16,2-4-2-16,-2 0 11 15,-3 0 4-15,-1-4 3 16,-7-8 20-16,-5-5 7 15,-2-1 5-15,0-1 1 16,0 2-33-16,0 5 8 16,0 5-7-16,0 2 2 15,0 5-1-15,0 0-9 16,0 0-12-16,0 0 5 16,0 5-53-16,15 9 31 0,3 6 28 15,3 0-31-15,-4-1 15 16,3-2-12-16,-1-3 3 15,-2-9 13-15,-9-1-23 16,0-4 33-16,-2 0 2 16,-4 0 2-16,5 0 15 15,-3-11 18-15,-2-4 7 16,1 4 9-16,0 0-42 16,-1 4 11-16,0 3-14 15,-2 1 2-15,2 3-7 16,0 0 0-16,3 0-14 15,1 0 8-15,1 0-19 0,4 0 13 16,-2 0-14-16,0 3-24 16,2 1 36-16,-4-2-13 15,-1-2 22-15,-1 0-3 16,-3 0 11-16,5 0-3 16,0 0 12-16,-1-13-4 15,1 2 21-15,-5 2-9 16,3 4-14-16,-3 2 7 15,3 1-13-15,3 2-4 16,3 0 2-16,5 0-26 16,7 0 16-16,4 0-26 15,4 5 0-15,4 2 15 16,7-2-10-16,-2-3 23 0,-4-2 0 16,-9 0 0-16,-9 0 10 15,-10 0 0-15,-6-11 7 16,-2-7 60-16,0-6-22 15,0-6 5-15,-6-4-9 16,-16 4-22-16,-5 2 13 16,3 5-4-16,-1 11-14 15,5 7-10-15,5 3-1 16,1 2-3-16,5 0 0 16,5 24-19-16,4 8 11 15,0 4-8-15,6 4-5 16,25 0-3-16,14-8-69 15,16-9-8-15,12-15-41 0,1-8-194 16,-10-7-300-16</inkml:trace>
  <inkml:trace contextRef="#ctx0" brushRef="#br0" timeOffset="19117.788">19685 10256 544 0,'0'0'175'15,"0"0"-14"-15,0 0 13 16,0 0-34-16,0 0-73 16,0 0-50-16,-15-32-17 15,41 27-23-15,10-2 5 0,4 5-22 16,-2 2-148 0,-9 0-15-16,-11 0-122 0</inkml:trace>
  <inkml:trace contextRef="#ctx0" brushRef="#br0" timeOffset="19250.501">19741 10413 180 0,'0'0'218'0,"0"0"-78"16,0 0-43-16,0 0-9 16,0 0-88-16,136-60-27 15,-87 30-168-15</inkml:trace>
  <inkml:trace contextRef="#ctx0" brushRef="#br0" timeOffset="19507.48">20053 9830 365 0,'0'0'449'15,"0"0"-232"-15,0 0-8 16,0 0-90-16,0 0-6 16,0 0-55-16,-14-20-52 15,14 20-6-15,3 18-21 16,8 12 5-16,2 12 15 0,-2-1-78 16,-1 6-23-1,1-7-97-15,-1-12-166 0</inkml:trace>
  <inkml:trace contextRef="#ctx0" brushRef="#br0" timeOffset="19708.356">20229 9807 813 0,'0'0'222'0,"0"0"32"16,0 0-123-16,0 0-54 0,0 0-56 15,0 0-21 1,-13 8-2-16,13 31-29 0,0 13-63 16,0 6-36-16,11 0-113 15,0-4-68-15</inkml:trace>
  <inkml:trace contextRef="#ctx0" brushRef="#br0" timeOffset="22175.669">20474 10008 764 0,'0'0'252'16,"0"0"-24"-16,0 0-40 0,0 0-116 15,0 0-47-15,0 0-15 16,-15 44-3-16,13 5-4 15,2 0 19-15,0 1-18 16,0-3-2-16,0-9-2 16,0-9 2-16,4-12-10 15,-2-11 8-15,-2-4-2 16,2-2 2-16,-2 0 1 16,0-11 18-16,0-16-5 15,0-16-5-15,0-8-9 0,2-6 0 16,-2-7 2-1,0-8 18-15,0-1-20 0,0 8 0 16,3 12 0-16,1 26 10 16,-1 12-21-16,1 11 8 15,1 4-7-15,3 0 7 16,13 7-26-16,5 24 29 16,6 18 0-16,1 13-6 15,-6 9 4-15,2-4 2 16,-2-7-3-16,-1-8 1 15,1-9-34-15,2-13-15 16,0-12-43-16,0-10-10 16,-7-8-11-16,-18 0-21 15,-1 0 4-15,-3-12 9 16,-9-7-68-16,-18 4 105 0,-18-2 14 16,-6 3 8-1,0 1 64-15,-5 1 48 0,12 3 55 16,8 1 16-16,12 4-41 15,5 2-1-15,15 1-19 16,4 1 9-16,0-2-47 16,20-3-8-16,16-5-12 15,8-4 28-15,8-3-14 16,-1-2 7-16,-7-1 11 16,-6 1 6-16,-11 2 36 15,-13 5-20-15,-6 2 29 16,-5 5 22-16,-3 3-24 0,0 2-21 15,0 0-17 1,0 0-34-16,0 0-1 0,0 0-8 16,0 0-12-16,2 9 7 15,4 11-8-15,4 4 13 16,1 2 0-16,-1-1-3 16,4-2 0-16,-1-7-6 15,1-6-20-15,3-6 17 16,2-4-23-16,5 0 35 15,-6 0 8-15,0-16-5 16,0-5 5-16,-7-4 4 16,-2 2 6-16,-3-3 6 15,-1 7-20-15,2 6 12 16,-5 6-16-16,2 2-1 16,3 5-1-16,4 0-9 0,9 0-11 15,5 3 17-15,-1 11-23 16,3 1-2-16,-5-3-5 15,-2-3-15-15,3-1 20 16,-1-6-5-16,-4 0 19 16,0-2 15-16,-7 0 2 15,-7-2 6-15,-4-14 8 16,0-8 15-16,0-4 6 16,0-6 5-16,-15 0-13 15,-6 0-13-15,-3 10-14 16,-8 5 5-16,8 14-6 15,4 3 6-15,6 2-14 0,8 2 6 16,4 23-4-16,2 8 0 16,0 4 4-16,16-2 1 15,10-7-2-15,1-4-29 16,4-7 16-16,-4-8-17 16,-3-4 13-16,-1-5 14 15,-8 0 6-15,-3 0 2 16,-6-14 19-16,-1-3 3 15,-3-3 25-15,-2-1 0 16,0-2-27-16,0 0 4 16,0 10-14-16,0 5 6 15,0 4 3-15,0 4-19 16,0 0-2-16,0 0-2 0,0 0-13 16,0 10 9-16,14 10-12 15,1 4 17-15,5-4-2 16,-3-4-26-16,2-2 23 15,-1-6-6-15,-7-3-11 16,-1-5 23-16,2 0-4 16,-3 0 4-16,-1 0 13 15,-1-15-9-15,-2-2 12 16,-5-2 5-16,2-3-18 16,-2 3 21-16,3 6-19 15,1 6-1-15,-4 6-4 16,4-1-1-16,1 2 0 0,8 0-6 15,-2 0-19-15,2 0 4 16,-1 0-11-16,-3 2-2 16,-3 6-1-16,4 0-13 15,-2-1 33-15,7-2 3 16,-5-1-14-16,-1-1 14 16,-3-3 3-16,-6 0 10 15,0 0 7-15,4-2-3 16,-1-8 1-16,2 3 1 15,-3 0 2-15,-2 4 12 16,4 1-20-16,3 2-6 16,-1-3 4-16,4 0-22 15,1 3 14-15,-3-2 1 16,15 0-24-16,-1 0 10 16,5-4-18-16,4 0 14 0,-9-2 10 15,-6-1 2-15,-5-3 15 16,-7-1 5-16,0-1 44 15,-4-3 17-15,0 2-22 16,0 3 11-16,0 1 10 16,0 3-20-16,0 3-1 15,-2 3-24-15,-4 2 0 16,-5 0-1-16,-5 0-19 16,1 28 1-16,-8 19-1 15,5 16 0-15,9 12-5 0,7 4 3 16,2 4 2-1,11 3 12-15,18 0-7 0,10-4 13 16,1-4-4-16,-3-14-13 16,-1-11 3-16,-14-16-4 15,-3-16 3-15,-13-11 5 16,-6-10-6-16,0 0 3 16,-25 0 8-16,-31-19-13 15,-19-7-1-15,-8-3-39 16,8-1-8-16,15 1 14 15,25 1 6-15,18-2 26 16,17-4 0-16,0-10-36 16,29-4-8-16,11-10 13 15,9-5 18-15,3-3 12 16,1-2 2-16,-6 2 1 0,-5 4 6 16,-9 8-1-1,-4 8 4-15,-13 12 10 0,7 10-4 16,-6 5 9-16,-1 6-11 15,2 4 18-15,-7 5 1 16,-4 0-31-16,-3 4 17 16,-4 0-17-16,0 0 3 15,0 0-4-15,0 0 0 16,2 0-2-16,3 0-2 16,-1 0-4-16,-4 8 5 15,0-4 2-15,0 1-18 16,0-2 4-16,0 4-14 0,0 0 14 15,-13 2 14 1,-5-3-5-16,-2-1 6 0,0-1-1 16,9 0 2-16,4-2 0 15,7-2-1-15,0 9-7 16,0 8-17-16,0 5-7 16,7 7 27-16,0-3-8 15,12-4-19-15,1-8 23 16,3-6-14-16,-6-6 18 15,-3-2 1-15,-1 0 6 16,-1-6-2-16,-6-10 15 16,-1-2 8-16,-3 2 34 15,-2 4-24-15,0 3 6 0,0 8-3 16,0-1-14 0,2 2 2-16,2 0-25 0,2 0-11 15,0 0 7-15,5 8-25 16,0 10-6-16,5-2-68 15,4-4-43-15,0-8-200 16,-7-4-522-16</inkml:trace>
  <inkml:trace contextRef="#ctx0" brushRef="#br0" timeOffset="22371.306">22282 9450 704 0,'0'0'182'0,"0"0"32"16,0 0-4-16,0 0-83 16,0 0-102-16,0 0-25 15,0-18-37-15,0 43-71 16,13 4 39-16,12 0-165 16,6-7-49-16,8-7-270 15</inkml:trace>
  <inkml:trace contextRef="#ctx0" brushRef="#br0" timeOffset="22565.795">22461 9381 715 0,'0'0'144'0,"0"0"70"0,0 0 28 16,0 0-96-1,0 0-78-15,0 0-20 0,-11-18-48 16,11 37-15-16,15 20 12 15,5 14-8-15,5 8-58 16,-1 9-39-16,-4 0-90 16,-7 0-163-16</inkml:trace>
  <inkml:trace contextRef="#ctx0" brushRef="#br0" timeOffset="24297.492">18223 11807 854 0,'0'0'200'0,"0"0"-48"16,0 0 1-16,0 0-20 15,0 0-83-15,0 0-30 16,-7-31-20-16,7 60-7 16,9 13 7-16,5 9 0 15,-1 1 4-15,-2-5-4 16,0-5 0-16,-4-12-5 0,-1-12-6 16,-6-9-48-16,0-8 0 15,0-1 25-15,-11 0 3 16,-16-28 26-16,-4-16-3 15,2-14 8-15,4-12-3 16,6-8-21-16,1-6 1 16,9-1-21-16,5 11 4 15,4 15 36-15,0 22-5 16,0 17 8-16,4 11 0 16,13 9-32-16,6 0 18 15,6 13 3-15,-2 20-12 16,2 6 24-16,-7 14-24 0,-6 10 18 15,-7 7 1-15,-9 2-1 16,0 1-1-16,-5-10-38 16,-8-17 2-16,4-17 25 15,7-12 10-15,2-14 4 16,0-3-1-16,20 0 3 16,11-17 2-16,12-10 34 15,3-7-22-15,3-2 23 16,-4 0-9-16,-3 1 4 15,-6 4 20-15,-7 5-9 16,-4-1 4-16,-6 8-12 16,-1 4-11-16,-7 5 10 15,-1 6-3-15,-6 4-8 16,-4 0-3-16,0 0-14 16,0 0-8-16,0 0-3 0,0 0-23 15,-2 17 30-15,-6 6 5 16,4 5 1-16,4 3-6 15,0 1 12-15,2-4-15 16,17-4 3-16,1-8-15 16,2-8 13-16,2-5-16 15,-1-3-2-15,4-5 16 16,-6-17-6-16,-3-6 10 16,-7-6 0-16,-5-2 2 15,-6-6 12-15,-4-4-13 0,-21 1 2 16,-7 7 12-1,-4 10-11-15,-2 12-4 0,3 14 0 16,1 2 1-16,5 2 2 16,9 21-3-16,11 4 0 15,9 7-3-15,0 4-3 16,38 1 5-16,14-10-4 16,10-10-17-16,7-12 21 15,3-7-26-15,-3-9 23 16,-3-23-2-16,-6-11 8 15,-8-5-2-15,-12-4 1 16,-15 0 0-16,-13 0 42 16,-12 0 1-16,0 3-18 15,-21 5 28-15,-13 8-49 16,-2 8 34-16,5 10-3 0,4 11-23 16,5 4 15-16,6 3-28 15,6 0 0-15,3 4-4 16,4 28-8-16,3 14 10 15,0 19 2-15,0 7 0 16,23 0-5-16,12-4 5 16,10-12-3-16,7-15 1 15,0-18-38-15,0-13 2 16,-3-10 12-16,-4-4 24 16,-3-25 2-16,-4-14 3 15,-11-11 0-15,-8-6 15 16,-14-2-10-16,-5 0 21 15,-2 4-1-15,-25 4-19 16,-2 9 27-16,1 11-22 0,5 14 8 16,11 13 14-16,4 2-34 15,3 5-4-15,-3 5 2 16,0 29-3-16,4 16 0 16,4 13 3-16,0 8 0 15,27-1-5-15,8-6-5 16,6-7-42-16,12-21-50 15,15-18-52-15,3-18-36 16,0-7-153-16</inkml:trace>
  <inkml:trace contextRef="#ctx0" brushRef="#br0" timeOffset="24808.102">19808 11393 767 0,'0'0'146'0,"0"0"26"15,0 0 4-15,0 0-76 16,0 0-43-16,0 0-8 16,-24 34-46-16,16 4 33 15,4 5-12-15,2-1-18 16,2-6 5-16,0-8-10 16,0-9 8-16,0-12-9 15,0-5-10-15,0-2 7 16,0 0 2-16,0-4 1 0,0-30 9 15,0-15-9-15,0-14 3 16,0-2 5 0,0 3-8-16,0 8 0 0,0 12 0 15,0 11 7-15,0 14-5 16,0 11 2-16,0 6 4 16,0 0-8-16,0 2-22 15,14 27-12-15,10 6 34 16,4 9 0-16,7-1 4 15,0-6-4-15,5-6 0 16,0-13-1-16,-4-8-5 16,-5-9 5-16,-7-1-3 15,-6 0 8-15,-7-17 20 16,-1-9-11-16,-6-6 10 0,-4 0-23 16,0 6-2-16,0 5-14 15,-2 7-39-15,-8 9-39 16,4 5-10-16,2 0-31 15,1 0-82-15,3 9 39 16,0 9-54-16,0-4-31 16</inkml:trace>
  <inkml:trace contextRef="#ctx0" brushRef="#br0" timeOffset="25107.458">20187 11373 410 0,'0'0'167'0,"0"0"44"16,0 0-41-16,0 0-21 0,0 0-52 15,0 0-20-15,0-1-55 16,-13 1 14-16,-1 11-33 16,5 11 6-16,7 0 0 15,2 2-9-15,0-3 0 16,13-3-4-16,12-6 8 16,2-6-5-16,-1-6 1 15,1 0 0-15,-3 0 7 16,-6-14-1-16,-7-2 3 15,-6-4 32-15,-5-4-16 16,0-3-7-16,-22 3-18 16,-12 2-19-16,-6 7-5 15,-2 2-36-15,8 3-17 16,24-12-16-16,10-10-120 16,55-11-293-16</inkml:trace>
  <inkml:trace contextRef="#ctx0" brushRef="#br0" timeOffset="25304.799">20753 11071 739 0,'0'0'90'16,"0"0"65"-16,0 0-13 15,0 0-92-15,0 0-50 0,0 0-18 16,15-2-25-1,8-3-31-15,2 5-3 0,-6 0-126 16,-7 0-139-16</inkml:trace>
  <inkml:trace contextRef="#ctx0" brushRef="#br0" timeOffset="25455.287">20652 11335 402 0,'0'0'89'0,"0"0"12"16,125-62-16-16,-57 28-73 16,-4 2-12-16,-4 0-123 15,-13 5-100-15</inkml:trace>
  <inkml:trace contextRef="#ctx0" brushRef="#br0" timeOffset="25783.618">21150 10939 693 0,'0'0'182'15,"0"0"-14"-15,0 0 4 16,0 0-82-16,0 0-63 16,0 0 18-16,42-83-25 15,-17 83-17-15,-1 0 5 16,1 15-8-16,-5 8-9 0,-7 11 9 15,-10 5-4-15,-3 5 4 16,0 0 2-16,0-3 10 16,0-10 0-16,0-7-8 15,0-7 0-15,6-8-4 16,23-6 2-16,21-3 5 16,10-7-5-16,9-15-2 15,-5 2-33-15,-10-1-51 16,-8 7-76-16,-5-4-147 15,-8 4-267-15</inkml:trace>
  <inkml:trace contextRef="#ctx0" brushRef="#br0" timeOffset="27963.222">16446 11569 590 0,'0'0'143'0,"0"0"-19"16,0 0-15-16,0 0-30 15,-129-43-11-15,60 40-9 16,-11 0-11-16,-19 3 18 0,-30 0-37 15,-31 2-18 1,-21 19 13-16,-10 5 13 16,5 1-2-16,3 1-1 0,-10 8-27 15,-13 0-12-15,-8 8 5 16,-6 1 0-16,4-1 4 16,15-1-2-16,3-2 2 15,13 1-2-15,9 0-1 16,8-2-2-16,12 3 1 15,7-1 0-15,7-1-3 16,-1 2 3-16,2 1 0 16,-4-1 9-16,5 1-7 15,4-5-2-15,4-3 0 16,3 0 0-16,-1-1 1 16,6-3-1-16,1-2 2 0,8 0-6 15,1 0 3-15,-2 2-3 16,0 2 1-16,2 2 3 15,3-2-2-15,-1-2 2 16,6 0 0-16,-4 0-4 16,1 0 6-16,-2-1-2 15,-1-1 0-15,4-4 3 16,6-2-7-16,7 0 5 16,5-4-1-16,3-1 0 15,0 4-1-15,-2-2 1 16,-2 2-3-16,4 0 9 15,9-2-14-15,7-4 8 16,11-8 0-16,6-3 6 0,9-6 1 16,5 0-12-16,3 0 5 15,1-6 0-15,2-8 2 16,6 4 4-16,-1 1-6 16,0 2 0-16,-2 3 1 15,-12-2-1-15,-4 2 0 16,-6 2 0-16,-3 2-2 15,0 0 2-15,-4 0 0 16,-7 0-3-16,-12 12 8 16,-12 6-5-16,-7 7 0 15,-2 1-4-15,9-1-2 16,10-1 6-16,8-2 0 0,9-5 1 16,8-5 5-16,2-6-9 15,4-1 3-15,6-5 0 16,-3 0 3-16,7 0-3 15,3-2 1-15,3-5 3 16,7 0-2-16,1 0-2 16,3-2 0-16,4 4 3 15,3-3-1-15,3 2-2 16,3-1 0-16,1 0 0 16,1-4 0-16,-4 0 0 15,-1 0 0-15,-3-4 1 16,-3-2 0-16,-8-7-1 15,-2-2 0-15,-3 3-1 0,1-1 5 16,4 3-4 0,3 3 0-16,4 2-1 0,2-1 1 15,5 4 0-15,1-6 1 16,6 5-1-16,2-1 5 16,1-2-5-16,3 5 0 15,0 3 1-15,0 0-1 16,0 8 2-16,0-2 1 15,0 2 8-15,0 1-9 16,0 0-2-16,0 0 0 16,0 0-8-16,0 0 2 15,0 0 6-15,0 0 0 0,0 0-7 16,5 4 8 0,10 10-3-16,5 8 2 0,1 0 0 15,0 4 1-15,2-1 1 16,-1 1-1-16,1-3 0 15,-4-2-1-15,4-4 0 16,-5 0-3-16,-3-5 9 16,-3-3-9-16,-6-3 3 15,-3-6 0-15,-3 0-2 16,0 0 15-16,0 0-9 16,0-6-4-16,-9-12 6 15,-9-5 6-15,-5-3-12 16,1 1 2-16,-4-1 1 15,1-2 2-15,-2 3-6 0,2 2 1 16,3 0 0-16,5 6-1 16,3 0 1-16,7 7 0 15,1 1-8-15,4 2 4 16,2 6 3-16,0-1-6 16,0-1-27-16,0-1 25 15,15-4-21-15,14-4 24 16,18-5-4-16,9-4-1 15,4-3 6-15,0-2 5 16,-7 8-14-16,-14 10-14 16,-10 6-82-16,-12 2-62 15,-5 2-20-15,-4 15-160 16</inkml:trace>
  <inkml:trace contextRef="#ctx0" brushRef="#br0" timeOffset="29189.737">2846 13043 376 0,'0'0'182'0,"0"0"-14"16,0 0-61-16,0 0-22 16,0 0-9-16,0 0-31 15,-16-118 33-15,8 98-28 16,-3 6-5-16,-3-3 8 16,3-3-17-16,-5 1-4 15,1-2 5-15,-5 0-33 16,-1 3 23-16,-5 1-16 15,2 0-1-15,-1 9 8 0,4 4-18 16,6 1-3-16,1 3 2 16,4 0-22-16,1 20 19 15,-1 4-2-15,6-1 6 16,2 7-3-16,2-6-1 16,0-2 1-16,12 0 0 15,9-4-10-15,2 0 5 16,6 3 8-16,4-1-3 15,-2 2-5-15,1-4-8 16,-3-2 14-16,-7 0-9 16,-5-1-6-16,-1 2 16 15,-5-2-12-15,-4 4 13 0,-4-7-5 16,-3 3-6 0,-12 11 1-16,-28-3 7 0,-11 12-35 15,-5-5-27-15,5-11-14 16,6-2 12-16,18-13 17 15,14-4-51-15,13 0 26 16,9-24-45-16,34-18-175 16,12-13-53-16</inkml:trace>
  <inkml:trace contextRef="#ctx0" brushRef="#br0" timeOffset="31140.258">2994 12697 526 0,'0'0'190'16,"0"0"-35"-16,0 0-63 0,0 0 34 16,0 0-51-16,0 0-43 15,-48-34-23-15,48 56 0 16,7 12-9-16,11 10 22 16,5 2-16-16,0-1 13 15,2-3-15-15,-2-1 1 16,-3-4-3-16,-9-11 3 15,-3-9-10-15,-3-8-2 16,-5-6-46-16,0 0 6 16,0-3-6-16,0 0 43 15,-2-3 6-15,-16-12-33 16,-4-3 37-16,1 2 0 0,0-2 0 16,0 0-3-16,8 1 4 15,4 8-1-15,2 3 8 16,7 6-8-16,0 0 0 15,0 0-1-15,7 0-27 16,20 0 28-16,6 0 0 16,8 0 4-16,5-7-6 15,4-7 13-15,2-8-11 16,-4-1 0-16,-11-2 8 16,-8 3 5-16,-13 7 14 15,-9-2 7-15,-5 9 32 16,-2 2-27-16,0 4 14 15,0 2-16-15,0 0-25 0,-2 0 19 16,0 0-31-16,-3 2 0 16,3 12-3-16,0 3 3 15,2 10 0-15,0-3 0 16,9 0-8-16,15-5 7 16,0-4 1-16,3-8 0 15,-7-6-8-15,-1-1-2 16,-9 0 5-16,-1 0 4 15,-3-1 1-15,0-9 0 16,-6-2 3-16,0-1-1 16,0 2 1-16,0-1 7 15,0 0-10-15,0 3 0 0,0 4 4 16,0 3-6-16,0 2 2 16,0 0-7-16,0 0-3 15,15 9-10-15,7 10 18 16,5 1 1-16,2-1-2 15,2-3-9-15,1-5 12 16,-1-3 0-16,-4-6-5 16,-6-2-4-16,-5 0 5 15,-3 0 2-15,-3-5 2 16,-6-11 0-16,-2-5 5 16,-2-5-5-16,0-3 10 15,0-1-9-15,-4 2-1 16,-14 4 16-16,-5 8-7 15,2 5 10-15,-4 4 2 0,5 7-17 16,5 0-3-16,1 0-1 16,5 10 0-16,5 10-4 15,4 6-6-15,0 4 9 16,0 4 1-16,19-4 0 16,10-2-4-16,5-7 4 15,2-9-8-15,2-5 0 16,-9-7-11-16,-3 0 19 15,-6 0 0-15,-6-15 3 16,-3-7 9-16,-7-6-9 16,-2-7-3-16,-2-4 3 15,0-4 2-15,0-1 10 16,-15 2-7-16,-3 0 7 0,-4 5 20 16,2 8-27-16,1 7 5 15,4 12 4-15,9 6-17 16,2 4 20-16,4 0-20 15,0 18-17-15,0 19 7 16,13 14 12-16,11 5-2 16,3 0 0-16,0-1-2 15,6-4 2-15,1-8 0 16,1-12-3-16,1-6-3 16,-1-13-23-16,-6-8 21 15,-2-4-3-15,-4 0-12 16,-6-13 23-16,-5-8 0 15,-4-5 1-15,-8-6 6 16,0-1-1-16,0-1-6 0,-13 2 5 16,-11 4 4-16,-1 9 16 15,4 7-7-15,4 5-7 16,5 7 9-16,6 0-20 16,4 7-4-16,2 19 0 15,0 7 0-15,0 7 1 16,18 0 3-16,9-5 0 15,6-8-4-15,3-5 4 16,1-8-9-16,-1-5 0 16,-1-4-19-16,-6-5 20 15,-4 0-2-15,-2 0 10 0,-5 0-7 16,-1-17 11-16,-1-1-4 16,-3-5 0-16,-2 2 7 15,-1 3-7-15,-4 3 7 16,-2 8-6-16,-4 3 18 15,3 4-18-15,3 0-1 16,4 0 0-16,3 0-20 16,7 9 6-16,-3 5 13 15,1 4 1-15,1 1-8 16,-4-6 6-16,-4 2-4 16,0-9 1-16,-6-1-23 15,-1-5 24-15,-2 0 4 0,0 0 0 16,3 0 23-1,2-11-14-15,4-9-9 0,2-2 0 16,1-2-3-16,-1 4 3 16,-4 6 0-16,-2 7 5 15,-3 7-15-15,7 0 10 16,3 0-11-16,8 10 6 16,2 8-33-16,3 3 38 15,0-1-24-15,0-7 24 16,0-3-2-16,-5-3 6 15,-7-6-4-15,-4-1 0 16,-4 0 8-16,-2-4-2 16,-5-22 25-16,0-6-13 15,0-10 46-15,0-4-54 16,-14 1 9-16,-1 2 14 0,-4 6-28 16,2 10 42-1,3 9-19-15,6 10-11 0,3 6 22 16,5 2-39-16,0 0 0 15,0 20-14-15,23 18 6 16,3 12 7-16,3 4 1 16,2-2 0-16,3-6-7 15,-3-6-15-15,-1-6-12 16,-5-10-24-16,-2-5-56 16,-7-7 46-16,-7-9-81 15,-5-3-22-15,-4 0-33 16,0-3-128-16</inkml:trace>
  <inkml:trace contextRef="#ctx0" brushRef="#br0" timeOffset="31307.219">4821 12842 261 0,'0'0'143'0,"0"0"-35"16,0 0-12-16,0 0 53 16,0 0-37-16,0 0-90 15,-60-17 6-15,87 17-16 16,11 0 29-16,11-2-32 15,8-3-9-15,6-2-4 16,-5 0-151-16,-7-1-297 16</inkml:trace>
  <inkml:trace contextRef="#ctx0" brushRef="#br0" timeOffset="34958.114">5463 12719 279 0,'0'0'99'15,"0"0"28"-15,0 0 13 16,0 0-27-16,0 0-31 16,0 0-3-16,-62-51-23 15,46 48 13-15,-2-1-19 16,0 0-19-16,-1 2 13 15,-2-2-17-15,5 4-9 16,3 0 16-16,3 0-24 16,2 0-1-16,4 0-6 15,0 0-3-15,-1 17-2 16,5 0 1-16,0 1-2 0,0 0-2 16,17 0 5-16,18 1 0 15,0-4-6-15,3 3 4 16,2-4-2-16,-9 0 1 15,2 0-11-15,-4 0 6 16,-4 1 8-16,-11-1 0 16,-3-2-5-16,-7 0 0 15,-2-3 0-15,-2 5 3 16,0 0 1-16,-19 5 1 16,-12-4 4-16,-8-1 2 15,6-3 0-15,1-5 2 16,6-4-11-16,6-2 3 0,2 0-11 15,7 0 2-15,5-8-19 16,6-6-63-16,0-9-16 16,21-2-67-16,15-4-71 15,0 2-96-15</inkml:trace>
  <inkml:trace contextRef="#ctx0" brushRef="#br0" timeOffset="35339.419">5639 12733 391 0,'0'0'158'16,"0"0"-1"-16,0 0-24 16,0 0-25-16,0 0-10 0,0 0-63 15,-29-53 5-15,29 46-35 16,13 2 3-16,8 2 4 15,4 3-9-15,-1 0 0 16,-2 0-1-16,-2 15 2 16,-5 12-8-16,-7 7 4 15,-8 9 0-15,0 3 1 16,0-2-1-16,-16-9-2 16,3-7 0-16,8-9-20 15,2-11 20-15,3-1-9 16,0-7-16-16,8 0 25 15,21 0-8-15,13-15 10 0,14-9 4 16,10-4-3-16,5 2-2 16,1 6-17-16,-7 8-74 15,-3 5-94-15,-6 7-213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6B6AB-9194-4F8D-90C4-94D396626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8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DF7-22FA-4E8E-95F3-48D8B09B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863C-8214-4BF6-AA16-8C4CE9A8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864C-178B-49FF-B3FE-5335F914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9C28-FE38-4401-86F2-58205E4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4494-7507-4B83-AEC3-7BF9AD2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DDA7-6A06-4C39-8B7D-14688D9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0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80D-6AD2-47F8-B79D-2847E55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AB7B-76DA-4AC3-A7A3-38869097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C329-5292-4934-999C-F68CF7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6C95-E1AE-44D4-9B36-20467F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695A-1D6B-4B52-9792-2CE2405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0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58DE-2702-4CE1-9B1A-AFECCAA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CF7-9AA3-4432-A25D-97EB59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231-1D67-44AC-9094-49C4728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E97E-E968-4CDF-8D1E-E09403BF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D66C-E614-4FEE-8939-006A840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9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6B6AB-9194-4F8D-90C4-94D396626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97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49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1386-A407-4D40-BE34-F92D61D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3CE6-3DE6-4F4F-8ECB-16BB815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2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685-FC8B-4BC9-BB92-C3A7EA0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42D6-C2F7-488F-8953-B1A1AF6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7464-D567-47B4-BD25-80783F6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0B9-CCAA-4093-BA90-26CB71C1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F5C-80CD-42F3-A681-F1E261C2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32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2D82-14C5-49E3-B00B-4744A67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4102-E4BD-4ECF-A43F-7B7AC4C9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34BE-BE93-4581-B51E-28A7997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89D-1775-4C99-8F1F-78A8EE0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B4BC-8C70-4C9D-9CD8-2EE5576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9BA2-3182-4CB2-9884-13EC2EF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53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E881-6A38-4DFF-9D30-D061D5A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FDFA-6F99-4B05-BE44-B4FF77E2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CCFB-10AF-4E29-9480-A74D269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476B-3F48-41D3-BC06-A416EF7A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2D4-1383-48E3-8E25-2E8198980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45A2-EBB4-4224-A680-FE88A18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FF8C-64D5-4BA6-A502-738952A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6F82-17B9-4294-9CC7-82100694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23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D1-0D9E-4E99-8EB4-42C85D0A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816-CFFC-40F8-9262-1BC8593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3ED-0C16-4BB4-89C7-C6F65E1A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E5C-B397-4DAB-9441-87A0424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3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15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B8A7-D0DC-4C30-AE9E-7BACD998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F7-8FC2-4ED7-AE18-EE51FF4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9581-1F39-45FF-A2A0-FD8E411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305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1BFF-B874-4A06-94B9-2E679D4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CF3-97C5-4215-8269-ECEE0AB6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4C3-C500-487D-81CE-A996D7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17E2-BBD0-44AC-8505-85AAE09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1785-5A75-4474-9E0B-D987227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F120-5F46-4A10-8461-00CD66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51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DF7-22FA-4E8E-95F3-48D8B09B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863C-8214-4BF6-AA16-8C4CE9A8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864C-178B-49FF-B3FE-5335F914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9C28-FE38-4401-86F2-58205E4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4494-7507-4B83-AEC3-7BF9AD2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DDA7-6A06-4C39-8B7D-14688D9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24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80D-6AD2-47F8-B79D-2847E55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AB7B-76DA-4AC3-A7A3-38869097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C329-5292-4934-999C-F68CF7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6C95-E1AE-44D4-9B36-20467F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695A-1D6B-4B52-9792-2CE2405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7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58DE-2702-4CE1-9B1A-AFECCAA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CF7-9AA3-4432-A25D-97EB59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231-1D67-44AC-9094-49C4728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E97E-E968-4CDF-8D1E-E09403BF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D66C-E614-4FEE-8939-006A840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5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1386-A407-4D40-BE34-F92D61D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3CE6-3DE6-4F4F-8ECB-16BB815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685-FC8B-4BC9-BB92-C3A7EA0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42D6-C2F7-488F-8953-B1A1AF6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7464-D567-47B4-BD25-80783F6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0B9-CCAA-4093-BA90-26CB71C1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F5C-80CD-42F3-A681-F1E261C2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0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2D82-14C5-49E3-B00B-4744A67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4102-E4BD-4ECF-A43F-7B7AC4C9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34BE-BE93-4581-B51E-28A7997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89D-1775-4C99-8F1F-78A8EE0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B4BC-8C70-4C9D-9CD8-2EE5576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9BA2-3182-4CB2-9884-13EC2EF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E881-6A38-4DFF-9D30-D061D5A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FDFA-6F99-4B05-BE44-B4FF77E2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CCFB-10AF-4E29-9480-A74D269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476B-3F48-41D3-BC06-A416EF7A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2D4-1383-48E3-8E25-2E8198980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45A2-EBB4-4224-A680-FE88A18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FF8C-64D5-4BA6-A502-738952A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6F82-17B9-4294-9CC7-82100694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4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D1-0D9E-4E99-8EB4-42C85D0A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816-CFFC-40F8-9262-1BC8593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3ED-0C16-4BB4-89C7-C6F65E1A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E5C-B397-4DAB-9441-87A0424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6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B8A7-D0DC-4C30-AE9E-7BACD998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F7-8FC2-4ED7-AE18-EE51FF4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9581-1F39-45FF-A2A0-FD8E411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1BFF-B874-4A06-94B9-2E679D4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CF3-97C5-4215-8269-ECEE0AB6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4C3-C500-487D-81CE-A996D7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17E2-BBD0-44AC-8505-85AAE09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1785-5A75-4474-9E0B-D987227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F120-5F46-4A10-8461-00CD66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6C4CE3-2ADC-4052-8414-F22AE371226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896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D4A78-605F-4B85-85D0-14B8552EC95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6842E05C-16FE-463C-B42C-E8EE2260DA9B}"/>
              </a:ext>
            </a:extLst>
          </p:cNvPr>
          <p:cNvSpPr txBox="1">
            <a:spLocks/>
          </p:cNvSpPr>
          <p:nvPr userDrawn="1"/>
        </p:nvSpPr>
        <p:spPr>
          <a:xfrm>
            <a:off x="440267" y="1354667"/>
            <a:ext cx="5181600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02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6C4CE3-2ADC-4052-8414-F22AE371226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89611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6842E05C-16FE-463C-B42C-E8EE2260DA9B}"/>
              </a:ext>
            </a:extLst>
          </p:cNvPr>
          <p:cNvSpPr txBox="1">
            <a:spLocks/>
          </p:cNvSpPr>
          <p:nvPr userDrawn="1"/>
        </p:nvSpPr>
        <p:spPr>
          <a:xfrm>
            <a:off x="440267" y="1354667"/>
            <a:ext cx="5181600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4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emf"/><Relationship Id="rId4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1A1AA4-8732-4263-B174-20BA5B838B06}"/>
              </a:ext>
            </a:extLst>
          </p:cNvPr>
          <p:cNvSpPr txBox="1"/>
          <p:nvPr/>
        </p:nvSpPr>
        <p:spPr>
          <a:xfrm>
            <a:off x="457200" y="1710267"/>
            <a:ext cx="46948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27823F"/>
                </a:solidFill>
                <a:latin typeface="Montserrat" panose="00000500000000000000" pitchFamily="2" charset="0"/>
              </a:rPr>
              <a:t>Welcome to 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latin typeface="Montserrat" panose="00000500000000000000" pitchFamily="2" charset="0"/>
              </a:rPr>
              <a:t>CIPHER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latin typeface="Montserrat" panose="00000500000000000000" pitchFamily="2" charset="0"/>
              </a:rPr>
              <a:t>SCHOOLS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A092F-BEA0-4D1F-80E4-AC990A3AA99B}"/>
              </a:ext>
            </a:extLst>
          </p:cNvPr>
          <p:cNvSpPr txBox="1"/>
          <p:nvPr/>
        </p:nvSpPr>
        <p:spPr>
          <a:xfrm>
            <a:off x="4603530" y="31532"/>
            <a:ext cx="758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 - </a:t>
            </a:r>
            <a:r>
              <a:rPr lang="en-IN" sz="44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</a:t>
            </a:r>
            <a:endParaRPr lang="en-IN"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78B6B-DF20-4959-BD03-E9066827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07" y="1710267"/>
            <a:ext cx="6474482" cy="449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2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4C716-4803-4FBA-8AC6-E9197D587BA5}"/>
              </a:ext>
            </a:extLst>
          </p:cNvPr>
          <p:cNvSpPr txBox="1"/>
          <p:nvPr/>
        </p:nvSpPr>
        <p:spPr>
          <a:xfrm>
            <a:off x="299544" y="1142709"/>
            <a:ext cx="30742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*</a:t>
            </a:r>
            <a:b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* *</a:t>
            </a:r>
            <a:b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* * *</a:t>
            </a:r>
            <a:b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* * * *</a:t>
            </a:r>
            <a:b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endParaRPr lang="en-IN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* * * *</a:t>
            </a:r>
            <a:b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* * *</a:t>
            </a:r>
            <a:b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* *</a:t>
            </a:r>
            <a:b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B7B7C-45FE-4319-B0B6-AF22390B2C6C}"/>
              </a:ext>
            </a:extLst>
          </p:cNvPr>
          <p:cNvSpPr txBox="1"/>
          <p:nvPr/>
        </p:nvSpPr>
        <p:spPr>
          <a:xfrm>
            <a:off x="3668109" y="1142708"/>
            <a:ext cx="30742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3.	*</a:t>
            </a:r>
            <a:b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	* *</a:t>
            </a:r>
            <a:b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	* * *</a:t>
            </a:r>
            <a:b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	* * * *</a:t>
            </a:r>
            <a: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	* * *</a:t>
            </a:r>
            <a:b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	* *</a:t>
            </a:r>
            <a:b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	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3FF26-F82B-41A8-BB6C-668C2A1D537A}"/>
              </a:ext>
            </a:extLst>
          </p:cNvPr>
          <p:cNvSpPr txBox="1"/>
          <p:nvPr/>
        </p:nvSpPr>
        <p:spPr>
          <a:xfrm>
            <a:off x="7225860" y="830996"/>
            <a:ext cx="382576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 4.</a:t>
            </a:r>
          </a:p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        *</a:t>
            </a:r>
          </a:p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      * * </a:t>
            </a:r>
          </a:p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    * * * </a:t>
            </a:r>
          </a:p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  * * * *</a:t>
            </a:r>
          </a:p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5. </a:t>
            </a:r>
            <a:r>
              <a:rPr lang="en-IN" sz="2800" dirty="0">
                <a:solidFill>
                  <a:schemeClr val="bg1"/>
                </a:solidFill>
                <a:latin typeface="Montserrat" panose="00000500000000000000" pitchFamily="2" charset="0"/>
              </a:rPr>
              <a:t>Pyramid Pattern</a:t>
            </a:r>
            <a:endParaRPr lang="en-IN" sz="4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    * </a:t>
            </a:r>
          </a:p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   * * </a:t>
            </a:r>
          </a:p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  * * * </a:t>
            </a:r>
          </a:p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 * * * *</a:t>
            </a:r>
            <a:b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	</a:t>
            </a:r>
            <a:endParaRPr lang="en-US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76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4C716-4803-4FBA-8AC6-E9197D587BA5}"/>
              </a:ext>
            </a:extLst>
          </p:cNvPr>
          <p:cNvSpPr txBox="1"/>
          <p:nvPr/>
        </p:nvSpPr>
        <p:spPr>
          <a:xfrm>
            <a:off x="299544" y="1142709"/>
            <a:ext cx="30742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6.</a:t>
            </a:r>
          </a:p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1 </a:t>
            </a:r>
          </a:p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1 2 </a:t>
            </a:r>
          </a:p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1 2 3 </a:t>
            </a:r>
          </a:p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1 2 3 4 </a:t>
            </a:r>
          </a:p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1 2 3 4 5</a:t>
            </a:r>
            <a:endParaRPr lang="en-US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74B05-9C32-4127-8F78-3626979301F8}"/>
              </a:ext>
            </a:extLst>
          </p:cNvPr>
          <p:cNvSpPr txBox="1"/>
          <p:nvPr/>
        </p:nvSpPr>
        <p:spPr>
          <a:xfrm>
            <a:off x="7152289" y="1142709"/>
            <a:ext cx="41988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7.</a:t>
            </a:r>
          </a:p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1 </a:t>
            </a:r>
          </a:p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2 3 </a:t>
            </a:r>
          </a:p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4 5 6 </a:t>
            </a:r>
          </a:p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7 8 9 10 </a:t>
            </a:r>
          </a:p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11 12 13 14 15 </a:t>
            </a:r>
            <a:endParaRPr lang="en-US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60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Scanner Class</a:t>
            </a:r>
          </a:p>
        </p:txBody>
      </p:sp>
    </p:spTree>
    <p:extLst>
      <p:ext uri="{BB962C8B-B14F-4D97-AF65-F5344CB8AC3E}">
        <p14:creationId xmlns:p14="http://schemas.microsoft.com/office/powerpoint/2010/main" val="79617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Classes &amp; 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DB013-F268-4B53-86E4-D4911D527C28}"/>
              </a:ext>
            </a:extLst>
          </p:cNvPr>
          <p:cNvSpPr txBox="1"/>
          <p:nvPr/>
        </p:nvSpPr>
        <p:spPr>
          <a:xfrm>
            <a:off x="3484179" y="1135118"/>
            <a:ext cx="4114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Student s = new Student();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49EACD6-338F-4192-87B6-52C7B6339C3D}"/>
                  </a:ext>
                </a:extLst>
              </p14:cNvPr>
              <p14:cNvContentPartPr/>
              <p14:nvPr/>
            </p14:nvContentPartPr>
            <p14:xfrm>
              <a:off x="620206" y="856043"/>
              <a:ext cx="7311960" cy="61149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49EACD6-338F-4192-87B6-52C7B6339C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206" y="847043"/>
                <a:ext cx="7329600" cy="6132600"/>
              </a:xfrm>
              <a:prstGeom prst="rect">
                <a:avLst/>
              </a:prstGeom>
            </p:spPr>
          </p:pic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D2A9F4D3-35EC-4152-90AC-2CC107CF76CC}"/>
              </a:ext>
            </a:extLst>
          </p:cNvPr>
          <p:cNvSpPr txBox="1"/>
          <p:nvPr/>
        </p:nvSpPr>
        <p:spPr>
          <a:xfrm>
            <a:off x="6990654" y="5722882"/>
            <a:ext cx="5201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Assigning Reference of the created object to the variable</a:t>
            </a:r>
          </a:p>
        </p:txBody>
      </p:sp>
    </p:spTree>
    <p:extLst>
      <p:ext uri="{BB962C8B-B14F-4D97-AF65-F5344CB8AC3E}">
        <p14:creationId xmlns:p14="http://schemas.microsoft.com/office/powerpoint/2010/main" val="411119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Heap &amp; Stack Memory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91078F-1EE3-4D0C-AA88-FE73488CA57F}"/>
                  </a:ext>
                </a:extLst>
              </p14:cNvPr>
              <p14:cNvContentPartPr/>
              <p14:nvPr/>
            </p14:nvContentPartPr>
            <p14:xfrm>
              <a:off x="281520" y="224280"/>
              <a:ext cx="11778840" cy="6449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91078F-1EE3-4D0C-AA88-FE73488CA5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160" y="214920"/>
                <a:ext cx="11797560" cy="64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920F49-6DA3-4EE6-B0B2-1346D6ADA908}"/>
                  </a:ext>
                </a:extLst>
              </p14:cNvPr>
              <p14:cNvContentPartPr/>
              <p14:nvPr/>
            </p14:nvContentPartPr>
            <p14:xfrm>
              <a:off x="916200" y="1457280"/>
              <a:ext cx="9444960" cy="333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920F49-6DA3-4EE6-B0B2-1346D6ADA9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6840" y="1447920"/>
                <a:ext cx="9463680" cy="33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491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Inheritance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A75EF6-813D-4698-AA06-A2CCE1B085DA}"/>
                  </a:ext>
                </a:extLst>
              </p14:cNvPr>
              <p14:cNvContentPartPr/>
              <p14:nvPr/>
            </p14:nvContentPartPr>
            <p14:xfrm>
              <a:off x="2414520" y="331560"/>
              <a:ext cx="5831640" cy="4712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A75EF6-813D-4698-AA06-A2CCE1B085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5160" y="322200"/>
                <a:ext cx="5850360" cy="47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553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1A1AA4-8732-4263-B174-20BA5B838B06}"/>
              </a:ext>
            </a:extLst>
          </p:cNvPr>
          <p:cNvSpPr txBox="1"/>
          <p:nvPr/>
        </p:nvSpPr>
        <p:spPr>
          <a:xfrm>
            <a:off x="3748578" y="2875002"/>
            <a:ext cx="4694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27823F"/>
                </a:solidFill>
                <a:latin typeface="Montserrat" panose="00000500000000000000" pitchFamily="2" charset="0"/>
              </a:rPr>
              <a:t>Thank You</a:t>
            </a:r>
            <a:endParaRPr lang="en-IN" sz="6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1596DB-91F7-4DE8-A262-8ECD8BAE642D}"/>
                  </a:ext>
                </a:extLst>
              </p14:cNvPr>
              <p14:cNvContentPartPr/>
              <p14:nvPr/>
            </p14:nvContentPartPr>
            <p14:xfrm>
              <a:off x="6039360" y="269100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1596DB-91F7-4DE8-A262-8ECD8BAE64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0000" y="2681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955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5" y="-1"/>
            <a:ext cx="537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1142709"/>
            <a:ext cx="9443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Operators &amp; Operands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Control Flow Statement &amp; Loops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203656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Operators &amp; Operands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1142709"/>
            <a:ext cx="9238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Let’s Jump to our IDE’s.</a:t>
            </a:r>
            <a:endParaRPr lang="en-US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6FD036-BB67-41FA-819D-4BA1AB679246}"/>
                  </a:ext>
                </a:extLst>
              </p14:cNvPr>
              <p14:cNvContentPartPr/>
              <p14:nvPr/>
            </p14:nvContentPartPr>
            <p14:xfrm>
              <a:off x="5619886" y="2034323"/>
              <a:ext cx="2640600" cy="2089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6FD036-BB67-41FA-819D-4BA1AB6792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0886" y="2025323"/>
                <a:ext cx="2658240" cy="21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2CAFBCA-9056-48F5-86C6-1147DE928BBA}"/>
                  </a:ext>
                </a:extLst>
              </p14:cNvPr>
              <p14:cNvContentPartPr/>
              <p14:nvPr/>
            </p14:nvContentPartPr>
            <p14:xfrm>
              <a:off x="5814286" y="4658363"/>
              <a:ext cx="1803960" cy="473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2CAFBCA-9056-48F5-86C6-1147DE928B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5286" y="4649363"/>
                <a:ext cx="182160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2944A10-C159-4C09-850C-3E5569A8BC62}"/>
                  </a:ext>
                </a:extLst>
              </p14:cNvPr>
              <p14:cNvContentPartPr/>
              <p14:nvPr/>
            </p14:nvContentPartPr>
            <p14:xfrm>
              <a:off x="370726" y="1773323"/>
              <a:ext cx="4741560" cy="4921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2944A10-C159-4C09-850C-3E5569A8BC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1726" y="1764323"/>
                <a:ext cx="4759200" cy="49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06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5D35C48-EF7E-4AE6-999D-28FB12122E4F}"/>
                  </a:ext>
                </a:extLst>
              </p14:cNvPr>
              <p14:cNvContentPartPr/>
              <p14:nvPr/>
            </p14:nvContentPartPr>
            <p14:xfrm>
              <a:off x="341566" y="141939"/>
              <a:ext cx="10011600" cy="60566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5D35C48-EF7E-4AE6-999D-28FB12122E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566" y="132939"/>
                <a:ext cx="10029240" cy="607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47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D60078F-E6A1-40BB-88CF-8DB855A6F359}"/>
                  </a:ext>
                </a:extLst>
              </p14:cNvPr>
              <p14:cNvContentPartPr/>
              <p14:nvPr/>
            </p14:nvContentPartPr>
            <p14:xfrm>
              <a:off x="425086" y="830259"/>
              <a:ext cx="10698840" cy="59428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D60078F-E6A1-40BB-88CF-8DB855A6F3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086" y="821259"/>
                <a:ext cx="10716480" cy="59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76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49ADD403-8C65-4AC6-B55F-677FD03EDD2A}"/>
                  </a:ext>
                </a:extLst>
              </p14:cNvPr>
              <p14:cNvContentPartPr/>
              <p14:nvPr/>
            </p14:nvContentPartPr>
            <p14:xfrm>
              <a:off x="310246" y="50139"/>
              <a:ext cx="11530440" cy="70624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49ADD403-8C65-4AC6-B55F-677FD03EDD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246" y="41139"/>
                <a:ext cx="11548080" cy="708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867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Control Flow Statements &amp;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949FE-D097-4D86-B420-1C03935F6055}"/>
              </a:ext>
            </a:extLst>
          </p:cNvPr>
          <p:cNvSpPr txBox="1"/>
          <p:nvPr/>
        </p:nvSpPr>
        <p:spPr>
          <a:xfrm>
            <a:off x="299544" y="1142709"/>
            <a:ext cx="94435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if – else, only if, nested  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switch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b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Loops (Iteration/ Repetition Statements)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for loop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while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do-while</a:t>
            </a:r>
          </a:p>
        </p:txBody>
      </p:sp>
    </p:spTree>
    <p:extLst>
      <p:ext uri="{BB962C8B-B14F-4D97-AF65-F5344CB8AC3E}">
        <p14:creationId xmlns:p14="http://schemas.microsoft.com/office/powerpoint/2010/main" val="372575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8D20E-6588-4EB7-BF7D-805CC7BA09C3}"/>
              </a:ext>
            </a:extLst>
          </p:cNvPr>
          <p:cNvSpPr txBox="1"/>
          <p:nvPr/>
        </p:nvSpPr>
        <p:spPr>
          <a:xfrm>
            <a:off x="299544" y="836015"/>
            <a:ext cx="3137339" cy="591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11111</a:t>
            </a:r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123456</a:t>
            </a:r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1 2 3 4 5 6</a:t>
            </a:r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1</a:t>
            </a:r>
            <a:b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2</a:t>
            </a:r>
            <a:b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3</a:t>
            </a:r>
            <a:b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4</a:t>
            </a:r>
            <a:b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4028B-EA3C-4DB3-BF44-089D8937DF29}"/>
              </a:ext>
            </a:extLst>
          </p:cNvPr>
          <p:cNvSpPr txBox="1"/>
          <p:nvPr/>
        </p:nvSpPr>
        <p:spPr>
          <a:xfrm>
            <a:off x="6096000" y="830996"/>
            <a:ext cx="3137339" cy="517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eriod" startAt="5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654321</a:t>
            </a:r>
          </a:p>
          <a:p>
            <a:pPr marL="857250" indent="-857250">
              <a:lnSpc>
                <a:spcPct val="150000"/>
              </a:lnSpc>
              <a:buFont typeface="+mj-lt"/>
              <a:buAutoNum type="arabicPeriod" startAt="5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1 1 1</a:t>
            </a:r>
            <a:b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1 1 1</a:t>
            </a:r>
          </a:p>
          <a:p>
            <a:pPr marL="857250" indent="-857250">
              <a:lnSpc>
                <a:spcPct val="150000"/>
              </a:lnSpc>
              <a:buFont typeface="+mj-lt"/>
              <a:buAutoNum type="arabicPeriod" startAt="5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	123</a:t>
            </a:r>
            <a:b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	123</a:t>
            </a:r>
          </a:p>
          <a:p>
            <a:pPr marL="857250" indent="-857250">
              <a:lnSpc>
                <a:spcPct val="150000"/>
              </a:lnSpc>
              <a:buFont typeface="+mj-lt"/>
              <a:buAutoNum type="arabicPeriod" startAt="5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123</a:t>
            </a:r>
            <a:b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456</a:t>
            </a:r>
          </a:p>
        </p:txBody>
      </p:sp>
    </p:spTree>
    <p:extLst>
      <p:ext uri="{BB962C8B-B14F-4D97-AF65-F5344CB8AC3E}">
        <p14:creationId xmlns:p14="http://schemas.microsoft.com/office/powerpoint/2010/main" val="391291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Break vs Continue vs 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4C716-4803-4FBA-8AC6-E9197D587BA5}"/>
              </a:ext>
            </a:extLst>
          </p:cNvPr>
          <p:cNvSpPr txBox="1"/>
          <p:nvPr/>
        </p:nvSpPr>
        <p:spPr>
          <a:xfrm>
            <a:off x="299544" y="1142709"/>
            <a:ext cx="9238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Let’s Jump to our IDE’s.</a:t>
            </a:r>
            <a:endParaRPr lang="en-US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5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167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Montserrat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203</cp:revision>
  <dcterms:created xsi:type="dcterms:W3CDTF">2020-04-22T15:02:33Z</dcterms:created>
  <dcterms:modified xsi:type="dcterms:W3CDTF">2020-05-13T17:31:34Z</dcterms:modified>
</cp:coreProperties>
</file>