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fda6fdc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fda6fdc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fda6fdc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6fda6fdc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fda6fdc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fda6fdc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fda6fdc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6fda6fdc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6fda6fdc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6fda6fdc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fda6fdc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6fda6fdc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pcyC2uQAu0yQXEPcPfJFKJlzuf8eHay3s8VbuOoEInE/ed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RECOMMENDATION SYSTEMS IN E-COMMERCE WEBSITES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By Radhika Bailurkar (2019430003)</a:t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Faculty Incharge: Prof. Nataasha Raul</a:t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93625" y="573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 in Phase 1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825" y="1391275"/>
            <a:ext cx="5579150" cy="36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51325" y="1475600"/>
            <a:ext cx="2501400" cy="3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Content Filtering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Collaborative Filtering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Hybrid Filtering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07850" y="573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Analysis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716725" y="1714500"/>
            <a:ext cx="50310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Phase 2 Docx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https://docs.google.com/document/d/1pcyC2uQAu0yQXEPcPfJFKJlzuf8eHay3s8VbuOoEInE/edit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94800" y="25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Model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501" y="890800"/>
            <a:ext cx="5378975" cy="40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18750" y="426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Dataset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59175" y="1405325"/>
            <a:ext cx="7688700" cy="3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 Amazon Ratings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contains</a:t>
            </a:r>
            <a:endParaRPr sz="19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Times New Roman"/>
              <a:buAutoNum type="arabicPeriod"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unique UserId (Customer Identification),</a:t>
            </a:r>
            <a:endParaRPr sz="19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Times New Roman"/>
              <a:buAutoNum type="arabicPeriod"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product ASIN (Amazon's unique product identification code for each product),</a:t>
            </a:r>
            <a:endParaRPr sz="19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Times New Roman"/>
              <a:buAutoNum type="arabicPeriod"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Ratings (ranging from 1-5 based on customer satisfaction) and</a:t>
            </a:r>
            <a:endParaRPr sz="19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Times New Roman"/>
              <a:buAutoNum type="arabicPeriod"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Timestamp of the rating (in UNIX time)</a:t>
            </a:r>
            <a:endParaRPr sz="19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27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31150" y="500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 Algorithm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350950"/>
            <a:ext cx="76887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number of clusters K.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centroids by first shuffling the dataset and then randomly selecting K data points for the centroids without replacement.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iterating until there is no change to the centroids. i.e assignment of data points to clusters isn’t changing.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the sum of the squared distance between data points and all centroids.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each data point to the closest cluster (centroid).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the centroids for the clusters by taking the average of the all data points that belong to each cluster.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